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29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4" d="100"/>
          <a:sy n="74" d="100"/>
        </p:scale>
        <p:origin x="-931" y="-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1953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42029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2463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0725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41774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8666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12302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5919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3570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2853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831022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149593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4684998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2086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1325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9316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240AC-BFCC-416A-9C9C-83AA1C99E4E8}" type="datetimeFigureOut">
              <a:rPr lang="ru-RU" smtClean="0"/>
              <a:pPr/>
              <a:t>11.10.2023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5885EB9-AB2C-46D2-9C24-844D364DF5A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515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11" Type="http://schemas.microsoft.com/office/2007/relationships/hdphoto" Target="../../word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10" Type="http://schemas.openxmlformats.org/officeDocument/2006/relationships/image" Target="../media/image5.jpeg"/><Relationship Id="rId9" Type="http://schemas.microsoft.com/office/2007/relationships/hdphoto" Target="../../word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10" Type="http://schemas.openxmlformats.org/officeDocument/2006/relationships/image" Target="../media/image5.jpeg"/><Relationship Id="rId9" Type="http://schemas.microsoft.com/office/2007/relationships/hdphoto" Target="../../word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9" Type="http://schemas.microsoft.com/office/2007/relationships/hdphoto" Target="../../word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99728" y="554805"/>
            <a:ext cx="10389121" cy="811658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76200">
            <a:solidFill>
              <a:schemeClr val="accent1">
                <a:lumMod val="75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Ручні пилки, їх види і </a:t>
            </a:r>
            <a:r>
              <a:rPr lang="uk-UA" sz="4400" b="1" dirty="0" smtClean="0">
                <a:latin typeface="Times New Roman" pitchFamily="18" charset="0"/>
                <a:cs typeface="Times New Roman" pitchFamily="18" charset="0"/>
              </a:rPr>
              <a:t>характеристика</a:t>
            </a:r>
            <a:endParaRPr lang="uk-UA" sz="4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2" name="Picture 4" descr="Тема уроку: Інструменти для ручної обробки різанням фанери та ДВП |  Контент-платформа Pandia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439" y="1705511"/>
            <a:ext cx="9183901" cy="43870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88055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582220" y="523048"/>
            <a:ext cx="10120045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 час пиляння деревини дістають бруски, бруси, дошки. Розпилюють деревину ручними або електричними пилками.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Пиляння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— це процес закритого різання, що здійснюється багаторізцевими інструментами — пилками. Пилянням здійснюють розкрій матеріалів на заготовки, торцювання деталей по довжині, розкрій щитів плитових матеріалів фанери, обпилювання кромок щитів і рамок, випилювання криволінійних заготовок, а також запилювання шипів і провушин.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Пиляння деревини ножівкою - Трудове навчання (для хлопців). 7 клас. Дятлен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6950" y="2722652"/>
            <a:ext cx="9949463" cy="39812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4553" y="388522"/>
            <a:ext cx="99282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Пилка має вигляд стрічки (чи диска) з нарізаними на ній зубцями (різцями). Кожний зубець (рис. 1) пилки має три різальні кромки – одну передню коротку і дві бічні.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Зубці пилок мають таки параметри: відстань між двома сусідніми вершинами є кроком, а відстань між основою 2 і вершиною 4 – висотою зубця. Для видалення тирси. Яка утворюються в процесі пиляння, призначена западина 5. 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grayscl/>
            <a:extLst>
              <a:ext uri="{BEBA8EAE-BF5A-486C-A8C5-ECC9F3942E4B}">
                <a14:imgProps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11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40319" y="2062162"/>
            <a:ext cx="6109164" cy="32804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397285" y="5505388"/>
            <a:ext cx="998648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1.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Елементи пили: 1 - бічні різальні кромки; 2 - лінія основи зубців пилки; 3 - полотно пилки; 4 - вершина зубця; 5 - пазуха, або западина зубця пилки; 6 - передня коротка різальна кромка;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7 - передня грань.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952091" y="437615"/>
            <a:ext cx="963715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 пилок для повздовжнього розпилювання деревини зубці короткою різальною кромкою перерізають волокна деревини, а бічними розділяють їх між собою за напрямком. Зубці цих пилок мають пряме загострення і за формою нагадують трикутника. Тому ними можна пиляти лише в один бік ( рис. 2). 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>
            <a:grayscl/>
            <a:extLst>
              <a:ext uri="{BEBA8EAE-BF5A-486C-A8C5-ECC9F3942E4B}">
                <a14:imgProps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r="56000" b="63312"/>
          <a:stretch/>
        </p:blipFill>
        <p:spPr bwMode="auto">
          <a:xfrm>
            <a:off x="5373386" y="2221327"/>
            <a:ext cx="6371476" cy="29773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051425" y="5663898"/>
            <a:ext cx="62158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2.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292B2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поздовжнього пиляння.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istrator\Desktop\2023 рік\Нова папка\slide-8.jpg"/>
          <p:cNvPicPr>
            <a:picLocks noChangeAspect="1" noChangeArrowheads="1"/>
          </p:cNvPicPr>
          <p:nvPr/>
        </p:nvPicPr>
        <p:blipFill>
          <a:blip r:embed="rId10" cstate="print"/>
          <a:srcRect l="57187" t="25239" r="7095" b="34325"/>
          <a:stretch>
            <a:fillRect/>
          </a:stretch>
        </p:blipFill>
        <p:spPr bwMode="auto">
          <a:xfrm>
            <a:off x="1171253" y="2003744"/>
            <a:ext cx="3852810" cy="32668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024009" y="445512"/>
            <a:ext cx="872276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Зубці пилок для поперечного  розпилювання найчастіше  мають форму рівнобедреного трикутника і двохстороннє загострення, тому ними можна пиляти  в обидва боки. У цих пилок коротка різальна кромка розділяє волокна, а бічні перерізають їх ( рис. 3).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>
            <a:grayscl/>
            <a:extLst>
              <a:ext uri="{BEBA8EAE-BF5A-486C-A8C5-ECC9F3942E4B}">
                <a14:imgProps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24727" t="45455" r="32182" b="7143"/>
          <a:stretch/>
        </p:blipFill>
        <p:spPr bwMode="auto">
          <a:xfrm>
            <a:off x="5270643" y="1859623"/>
            <a:ext cx="6462444" cy="3287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924726" y="5509898"/>
            <a:ext cx="50137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3.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292B2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поперечного пиляння.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istrator\Desktop\2023 рік\Нова папка\slide-8.jpg"/>
          <p:cNvPicPr>
            <a:picLocks noChangeAspect="1" noChangeArrowheads="1"/>
          </p:cNvPicPr>
          <p:nvPr/>
        </p:nvPicPr>
        <p:blipFill>
          <a:blip r:embed="rId10" cstate="print"/>
          <a:srcRect l="16861" t="25459" r="47421" b="35644"/>
          <a:stretch>
            <a:fillRect/>
          </a:stretch>
        </p:blipFill>
        <p:spPr bwMode="auto">
          <a:xfrm>
            <a:off x="585627" y="1972638"/>
            <a:ext cx="4161034" cy="3394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33600" y="528232"/>
            <a:ext cx="88700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Крім пилок для поперечного та повздовжнього розпилювання є також столярні пилки. Зубці цих пилок мають таку будову, що ними можна пиляти деревину вздовж і поперек. Столярні пилки мають вигляд рівнобедреного трикутника з прямим кутом, направленим у бік пиляння. Розміри різальних кутів зубців становлять середню величину між кутами, які вибрані у зубців пилок для поздовжнього і поперечного розпилювання (рис. 4).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2" cstate="print">
            <a:grayscl/>
            <a:extLst>
              <a:ext uri="{BEBA8EAE-BF5A-486C-A8C5-ECC9F3942E4B}">
                <a14:imgProps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>
                  <a14:imgLayer r:embed="rId9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50545" b="62662"/>
          <a:stretch/>
        </p:blipFill>
        <p:spPr bwMode="auto">
          <a:xfrm>
            <a:off x="2767280" y="2574326"/>
            <a:ext cx="6664396" cy="27785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3267182" y="5597116"/>
            <a:ext cx="603778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4.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292B2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змішаного пиляння.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4. </a:t>
            </a: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rgbClr val="292B2C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Для змішаного пиляння.</a:t>
            </a:r>
            <a:endParaRPr kumimoji="0" lang="uk-U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825376" y="350262"/>
            <a:ext cx="9804971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Пилки поперечні дворучні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(рис. 5) застосовують для поперечного розпилювання лісоматеріалів. Товщина пил 1,1; 1,4мм. Зуби мають форму рівнобедреного трикутника, заточення косе. Кут загострення (40...45+ 2)°.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1" name="Рисунок 18"/>
          <p:cNvPicPr>
            <a:picLocks noChangeAspect="1" noChangeArrowheads="1"/>
          </p:cNvPicPr>
          <p:nvPr/>
        </p:nvPicPr>
        <p:blipFill>
          <a:blip r:embed="rId2" cstate="print"/>
          <a:srcRect t="10136" r="39375" b="57343"/>
          <a:stretch>
            <a:fillRect/>
          </a:stretch>
        </p:blipFill>
        <p:spPr bwMode="auto">
          <a:xfrm>
            <a:off x="4624067" y="3595955"/>
            <a:ext cx="7444643" cy="2439649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417888" y="5934875"/>
            <a:ext cx="42945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5.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292B2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Дворучна поперечна пилка.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5" name="Picture 5" descr="Как заточить и развести пилу"/>
          <p:cNvPicPr>
            <a:picLocks noChangeAspect="1" noChangeArrowheads="1"/>
          </p:cNvPicPr>
          <p:nvPr/>
        </p:nvPicPr>
        <p:blipFill>
          <a:blip r:embed="rId3" cstate="print"/>
          <a:srcRect t="26346" b="29152"/>
          <a:stretch>
            <a:fillRect/>
          </a:stretch>
        </p:blipFill>
        <p:spPr bwMode="auto">
          <a:xfrm>
            <a:off x="4799495" y="1530849"/>
            <a:ext cx="6972300" cy="1551398"/>
          </a:xfrm>
          <a:prstGeom prst="rect">
            <a:avLst/>
          </a:prstGeom>
          <a:noFill/>
        </p:spPr>
      </p:pic>
      <p:pic>
        <p:nvPicPr>
          <p:cNvPr id="9218" name="Picture 2" descr="Пили дворучні в категорії &quot;Інструменти&quot; | Порівняти ціни та купити на  Prom.ua"/>
          <p:cNvPicPr>
            <a:picLocks noChangeAspect="1" noChangeArrowheads="1"/>
          </p:cNvPicPr>
          <p:nvPr/>
        </p:nvPicPr>
        <p:blipFill>
          <a:blip r:embed="rId4" cstate="print">
            <a:lum bright="10000" contrast="20000"/>
          </a:blip>
          <a:srcRect/>
          <a:stretch>
            <a:fillRect/>
          </a:stretch>
        </p:blipFill>
        <p:spPr bwMode="auto">
          <a:xfrm>
            <a:off x="545993" y="1581918"/>
            <a:ext cx="4673280" cy="31544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568539" y="357462"/>
            <a:ext cx="750013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Ножові пилки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або ножівки, бувають широкі, вузькі й з обушком.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315092" y="1341718"/>
            <a:ext cx="10417995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Ножівку широку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(рис.6) використовують для поперечного розкрою брусків, широких дощок і плит. Товщина полотна 1,2мм. Форма зубів – рівнобедрений трикутник, коса заточка, кут загострення 40°. Ручку виготовляють із деревини твердих порід.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6" name="Рисунок 19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t="51527" r="39999" b="16374"/>
          <a:stretch>
            <a:fillRect/>
          </a:stretch>
        </p:blipFill>
        <p:spPr bwMode="auto">
          <a:xfrm>
            <a:off x="5702156" y="2311686"/>
            <a:ext cx="6341745" cy="1672548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5424755" y="5886936"/>
            <a:ext cx="286648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6. 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rgbClr val="292B2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Ножівка широка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6630" name="Picture 6" descr="Ножівка широка з тефлоновим покриттям по дереву Yato 450 мм • хочеш Купити?  в ONOVKA™..."/>
          <p:cNvPicPr>
            <a:picLocks noChangeAspect="1" noChangeArrowheads="1"/>
          </p:cNvPicPr>
          <p:nvPr/>
        </p:nvPicPr>
        <p:blipFill>
          <a:blip r:embed="rId3" cstate="print"/>
          <a:srcRect t="32480" b="32688"/>
          <a:stretch>
            <a:fillRect/>
          </a:stretch>
        </p:blipFill>
        <p:spPr bwMode="auto">
          <a:xfrm>
            <a:off x="6576924" y="4068566"/>
            <a:ext cx="5429250" cy="1592495"/>
          </a:xfrm>
          <a:prstGeom prst="rect">
            <a:avLst/>
          </a:prstGeom>
          <a:noFill/>
        </p:spPr>
      </p:pic>
      <p:pic>
        <p:nvPicPr>
          <p:cNvPr id="8194" name="Picture 2" descr="Ножівка по дереву — Вікіпеді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9597" y="2533043"/>
            <a:ext cx="5373384" cy="3568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818526" y="401633"/>
            <a:ext cx="9462499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Ножівка вузька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(рис. 7) призначена для розпилювання тонких матеріалів і випилювання криволінійних заготовок, а також для наскрізних пропилів. Товщина полотна 1,5мм.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49" name="Рисунок 20"/>
          <p:cNvPicPr>
            <a:picLocks noChangeAspect="1" noChangeArrowheads="1"/>
          </p:cNvPicPr>
          <p:nvPr/>
        </p:nvPicPr>
        <p:blipFill>
          <a:blip r:embed="rId2" cstate="print"/>
          <a:srcRect l="60001" b="82262"/>
          <a:stretch>
            <a:fillRect/>
          </a:stretch>
        </p:blipFill>
        <p:spPr bwMode="auto">
          <a:xfrm>
            <a:off x="3020602" y="3652463"/>
            <a:ext cx="6253283" cy="1371600"/>
          </a:xfrm>
          <a:prstGeom prst="rect">
            <a:avLst/>
          </a:prstGeom>
          <a:noFill/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4232953" y="5411272"/>
            <a:ext cx="43151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7. Ножівка вузька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3" name="Picture 5" descr="Ножівка по дереву вузька STANLEY &quot;FatMax&quot; 300 мм 9TPI купити зі знижкою -  VIROK"/>
          <p:cNvPicPr>
            <a:picLocks noChangeAspect="1" noChangeArrowheads="1"/>
          </p:cNvPicPr>
          <p:nvPr/>
        </p:nvPicPr>
        <p:blipFill>
          <a:blip r:embed="rId3" cstate="print"/>
          <a:srcRect t="28577" b="27421"/>
          <a:stretch>
            <a:fillRect/>
          </a:stretch>
        </p:blipFill>
        <p:spPr bwMode="auto">
          <a:xfrm>
            <a:off x="3463852" y="1643864"/>
            <a:ext cx="5688543" cy="1767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695237" y="453026"/>
            <a:ext cx="997620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Ножівка з обушком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(рис. 8) використовується для виконання неглибоких пропилів, зарізання на «вус» та розпилювання дрібних відрізків деревини, а також при підгонці з’єднань. Верхня частина полотна має потовщення. Товщина полотна 0,8мм.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3" name="Рисунок 11"/>
          <p:cNvPicPr>
            <a:picLocks noChangeAspect="1" noChangeArrowheads="1"/>
          </p:cNvPicPr>
          <p:nvPr/>
        </p:nvPicPr>
        <p:blipFill>
          <a:blip r:embed="rId2" cstate="print"/>
          <a:srcRect l="60208" t="14365" b="64088"/>
          <a:stretch>
            <a:fillRect/>
          </a:stretch>
        </p:blipFill>
        <p:spPr bwMode="auto">
          <a:xfrm>
            <a:off x="3801438" y="3662736"/>
            <a:ext cx="5366433" cy="2121613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 rot="10800000" flipV="1">
            <a:off x="4674742" y="5878782"/>
            <a:ext cx="39932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7. Ножівка вузька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7" name="AutoShape 5" descr="Ножівка з обушком Stanley 2-17-201 FatMax, купити в Україні: ціна 1065 грн  в каталозі інтернет-магазину GURKI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8679" name="Picture 7" descr="Ножівка з обушком HOEGERT 350 (HT3S232): продаж, ціна у Дніпрі. Ручні пили,  ножівки від &quot;Інтернет-магазин інструменту &quot;РЕЗЕРВ&quot;&quot; - 1782996207"/>
          <p:cNvPicPr>
            <a:picLocks noChangeAspect="1" noChangeArrowheads="1"/>
          </p:cNvPicPr>
          <p:nvPr/>
        </p:nvPicPr>
        <p:blipFill>
          <a:blip r:embed="rId3" cstate="print"/>
          <a:srcRect t="30022" b="36000"/>
          <a:stretch>
            <a:fillRect/>
          </a:stretch>
        </p:blipFill>
        <p:spPr bwMode="auto">
          <a:xfrm>
            <a:off x="3648789" y="1561673"/>
            <a:ext cx="5715000" cy="19418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890444" y="327213"/>
            <a:ext cx="9976207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Ножівку – </a:t>
            </a: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наградку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(рис.8).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використовують для не наскрізного пропилювання пазів від шпонки, а також для випилювання вузьких пазів. Товщина полотна 0,4...0,7мм.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7" name="Рисунок 22"/>
          <p:cNvPicPr>
            <a:picLocks noChangeAspect="1" noChangeArrowheads="1"/>
          </p:cNvPicPr>
          <p:nvPr/>
        </p:nvPicPr>
        <p:blipFill>
          <a:blip r:embed="rId2" cstate="print"/>
          <a:srcRect l="72917" t="36745" r="5417" b="41292"/>
          <a:stretch>
            <a:fillRect/>
          </a:stretch>
        </p:blipFill>
        <p:spPr bwMode="auto">
          <a:xfrm>
            <a:off x="4633646" y="3842943"/>
            <a:ext cx="3927332" cy="2337855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 rot="10800000" flipV="1">
            <a:off x="4274047" y="6186930"/>
            <a:ext cx="48185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8. Ножівка – наградка</a:t>
            </a:r>
            <a:r>
              <a:rPr kumimoji="0" lang="uk-U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1" name="Picture 5" descr="https://upload.wikimedia.org/wikipedia/commons/thumb/f/f9/Backsaw.jpeg/300px-Backsaw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8226" y="1248308"/>
            <a:ext cx="6851136" cy="23065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633591" y="160414"/>
            <a:ext cx="10366625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Лучкові пилки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(рис.9) застосовують для поздовжнього й поперечного розпилювання деревини. Вони являють собою дерев'яний верстат (лучок) з деревини твердих порід з натягнутим на ньому полотном 1. Тятива 4 робиться із крученого лляного або прядильного шнура діаметром 3мм.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21" name="Рисунок 21"/>
          <p:cNvPicPr>
            <a:picLocks noChangeAspect="1" noChangeArrowheads="1"/>
          </p:cNvPicPr>
          <p:nvPr/>
        </p:nvPicPr>
        <p:blipFill>
          <a:blip r:embed="rId2" cstate="print"/>
          <a:srcRect l="59375" t="60397" b="5815"/>
          <a:stretch>
            <a:fillRect/>
          </a:stretch>
        </p:blipFill>
        <p:spPr bwMode="auto">
          <a:xfrm>
            <a:off x="6143945" y="1786712"/>
            <a:ext cx="5054886" cy="2739054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 rot="10800000" flipV="1">
            <a:off x="1294541" y="4777957"/>
            <a:ext cx="1074677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Рис. 9. Лучкова пилка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1 - полотно, 2 - ручки, 3 - стійки або бічні планки, 4 - тятива, 5 - середник, 6 – закрутка.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Лучкові пилки розстібні (</a:t>
            </a:r>
            <a:r>
              <a:rPr kumimoji="0" lang="uk-UA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розпускні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призначені для поздовжнього розпилювання. Мають полотно шириною 45...55мм, товщиною 0,4...0,7мм, крок зубів 5мм, кут загострення 40...50°, заточення зубів пряме. Поперечні пилки мають ширину полотна 20...25мм, крок зубів 4...5мм, кут загострення 65...80°, форма зубів - рівнобедрений трикутник.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5" name="Picture 5" descr="Пила лучкова Topex 10A907 760 мм (10827011) • Краща ціна в Києві, Україні •  Купити в Епіцентр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3395" y="1662702"/>
            <a:ext cx="5248623" cy="29812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2034284" y="486383"/>
            <a:ext cx="978099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Викружні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пилки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служать для криволінійного розпилювання. Мають довжину 500мм, ширину полотна 4...15мм, крок зубів 2...4мм, кут загострення 50...60°, зуби із прямим заточенням.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7" name="AutoShape 3" descr="Пила викружні Xpert 3047-300 IRWIN купити в Києві, Харкові, Одесі, Дніпрі,  Львові за доступною ціно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1749" name="Picture 5" descr="Пила викружні Xpert 3047-300 IRWIN купити в Києві, Харкові, Одесі, Дніпрі,  Львові за доступною ціною"/>
          <p:cNvPicPr>
            <a:picLocks noChangeAspect="1" noChangeArrowheads="1"/>
          </p:cNvPicPr>
          <p:nvPr/>
        </p:nvPicPr>
        <p:blipFill>
          <a:blip r:embed="rId2" cstate="print"/>
          <a:srcRect t="26427" b="37546"/>
          <a:stretch>
            <a:fillRect/>
          </a:stretch>
        </p:blipFill>
        <p:spPr bwMode="auto">
          <a:xfrm>
            <a:off x="2375468" y="1695235"/>
            <a:ext cx="7186526" cy="2589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034284" y="486383"/>
            <a:ext cx="9780997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Шипові пилки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використовують</a:t>
            </a:r>
            <a:r>
              <a:rPr kumimoji="0" lang="uk-UA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для випилювання шипів та вушок. Вони мають полотно завширшки  40…50 мм, завтовшки 0, 4 ..0,5 мм, зубці прямокутної форми з кроком 3…4 мм і кутом загострення 80…85°. Пилка має довжину 600..700 мм.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770" name="Picture 2" descr="Шипорезная пила Veritas, стандарт | Пилы для тонких пропилов / обушковые  пилы | Dictum"/>
          <p:cNvPicPr>
            <a:picLocks noChangeAspect="1" noChangeArrowheads="1"/>
          </p:cNvPicPr>
          <p:nvPr/>
        </p:nvPicPr>
        <p:blipFill>
          <a:blip r:embed="rId2" cstate="print"/>
          <a:srcRect b="4966"/>
          <a:stretch>
            <a:fillRect/>
          </a:stretch>
        </p:blipFill>
        <p:spPr bwMode="auto">
          <a:xfrm>
            <a:off x="4037744" y="1858160"/>
            <a:ext cx="4315146" cy="41008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2944149" y="2225502"/>
            <a:ext cx="7560840" cy="20162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8000" b="1" i="1" dirty="0" smtClean="0"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ru-RU" sz="8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Желтый и оранжевый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ambria/Calibri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1433</TotalTime>
  <Words>745</Words>
  <Application>Microsoft Office PowerPoint</Application>
  <PresentationFormat>Произвольный</PresentationFormat>
  <Paragraphs>30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Легкий дым</vt:lpstr>
      <vt:lpstr>     Ручні пилки, їх види і характеристика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Закрепление настенных предметов.  Установка форточек, оконных и дверных петель</dc:title>
  <dc:creator>Алексей</dc:creator>
  <cp:lastModifiedBy>Administrator</cp:lastModifiedBy>
  <cp:revision>243</cp:revision>
  <dcterms:created xsi:type="dcterms:W3CDTF">2017-03-19T03:00:22Z</dcterms:created>
  <dcterms:modified xsi:type="dcterms:W3CDTF">2023-10-11T18:11:35Z</dcterms:modified>
</cp:coreProperties>
</file>