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6" r:id="rId5"/>
    <p:sldId id="264" r:id="rId6"/>
    <p:sldId id="272" r:id="rId7"/>
    <p:sldId id="268" r:id="rId8"/>
    <p:sldId id="269" r:id="rId9"/>
    <p:sldId id="27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134784F-6E5B-4FF2-9CD0-6AB680D8F06D}">
          <p14:sldIdLst>
            <p14:sldId id="256"/>
          </p14:sldIdLst>
        </p14:section>
        <p14:section name="Раздел без заголовка" id="{5590FB93-8609-481B-9854-0A26F7D6A878}">
          <p14:sldIdLst>
            <p14:sldId id="257"/>
            <p14:sldId id="260"/>
            <p14:sldId id="266"/>
            <p14:sldId id="264"/>
            <p14:sldId id="272"/>
            <p14:sldId id="268"/>
            <p14:sldId id="269"/>
            <p14:sldId id="270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8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22.04.2022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C:\Users\USER\Desktop\2015-2016\фото 15-16\туризм\туризм\IMG_11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51" y="260648"/>
            <a:ext cx="8578347" cy="6433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1340768"/>
            <a:ext cx="7920880" cy="1008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Lucida Sans Unicode" pitchFamily="34" charset="0"/>
              </a:rPr>
              <a:t>Професійно-технічне училище №6</a:t>
            </a:r>
          </a:p>
          <a:p>
            <a:pPr lvl="0" algn="ctr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Lucida Sans Unicode" pitchFamily="34" charset="0"/>
              </a:rPr>
              <a:t>    </a:t>
            </a:r>
            <a:r>
              <a:rPr lang="uk-UA" altLang="ru-RU" sz="3200" dirty="0" smtClean="0">
                <a:solidFill>
                  <a:prstClr val="black"/>
                </a:solidFill>
                <a:latin typeface="Arial" charset="0"/>
                <a:cs typeface="Lucida Sans Unicode" pitchFamily="34" charset="0"/>
              </a:rPr>
              <a:t> </a:t>
            </a:r>
            <a:endParaRPr lang="ru-RU" altLang="ru-RU" sz="3200" dirty="0">
              <a:solidFill>
                <a:prstClr val="black"/>
              </a:solidFill>
              <a:latin typeface="Arial" charset="0"/>
              <a:cs typeface="Lucida Sans Unicode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9509" y="4980239"/>
            <a:ext cx="3914459" cy="1122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Адреса : 49006, </a:t>
            </a: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м. </a:t>
            </a:r>
            <a:r>
              <a:rPr lang="uk-UA" altLang="ru-RU" b="1" dirty="0" smtClean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Дніпро, </a:t>
            </a:r>
            <a:endParaRPr lang="uk-UA" altLang="ru-RU" b="1" dirty="0">
              <a:solidFill>
                <a:schemeClr val="accent3">
                  <a:lumMod val="75000"/>
                </a:schemeClr>
              </a:solidFill>
              <a:latin typeface="Arial" charset="0"/>
              <a:cs typeface="Lucida Sans Unicode" pitchFamily="34" charset="0"/>
            </a:endParaRP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 smtClean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вул</a:t>
            </a: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. Антоновича, 72-а</a:t>
            </a:r>
          </a:p>
          <a:p>
            <a:pPr lvl="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uk-UA" altLang="ru-RU" b="1" dirty="0" smtClean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Електронна </a:t>
            </a:r>
            <a:r>
              <a:rPr lang="uk-UA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адреса: </a:t>
            </a:r>
            <a:r>
              <a:rPr lang="en-US" altLang="ru-RU" b="1" dirty="0">
                <a:solidFill>
                  <a:schemeClr val="accent3">
                    <a:lumMod val="75000"/>
                  </a:schemeClr>
                </a:solidFill>
                <a:latin typeface="Arial" charset="0"/>
                <a:cs typeface="Lucida Sans Unicode" pitchFamily="34" charset="0"/>
              </a:rPr>
              <a:t>ptu6_dp@uk</a:t>
            </a:r>
            <a:endParaRPr lang="ru-RU" altLang="ru-RU" dirty="0">
              <a:solidFill>
                <a:schemeClr val="accent3">
                  <a:lumMod val="75000"/>
                </a:schemeClr>
              </a:solidFill>
              <a:latin typeface="Arial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79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6632"/>
            <a:ext cx="763284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5400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STEM-</a:t>
            </a:r>
            <a:r>
              <a:rPr lang="uk-UA" sz="5400" dirty="0" err="1" smtClean="0">
                <a:solidFill>
                  <a:schemeClr val="accent1"/>
                </a:solidFill>
                <a:latin typeface="Arial Black" panose="020B0A04020102020204" pitchFamily="34" charset="0"/>
              </a:rPr>
              <a:t>проєкт</a:t>
            </a:r>
            <a:endParaRPr kumimoji="0" lang="uk-UA" sz="5400" b="1" i="0" u="none" strike="noStrike" kern="0" normalizeH="0" baseline="0" noProof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 Black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1" i="0" u="none" strike="noStrike" kern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 Black" pitchFamily="34" charset="0"/>
              </a:rPr>
              <a:t>«БУДИНОК</a:t>
            </a:r>
            <a:r>
              <a:rPr kumimoji="0" lang="uk-UA" sz="4400" b="1" i="0" u="none" strike="noStrike" kern="0" normalizeH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 Black" pitchFamily="34" charset="0"/>
              </a:rPr>
              <a:t> МОЄЇ МРІЇ»</a:t>
            </a:r>
            <a:endParaRPr kumimoji="0" lang="uk-UA" sz="4400" b="1" i="0" u="none" strike="noStrike" kern="0" normalizeH="0" baseline="0" noProof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 Black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86543" y="1844824"/>
            <a:ext cx="4506972" cy="4836116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uk-UA" sz="6700" b="1" i="1" dirty="0" smtClean="0">
                <a:solidFill>
                  <a:srgbClr val="FF0000"/>
                </a:solidFill>
              </a:rPr>
              <a:t>Мета проекту:</a:t>
            </a:r>
          </a:p>
          <a:p>
            <a:r>
              <a:rPr lang="uk-UA" sz="5400" i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/>
                <a:cs typeface="Arial"/>
              </a:rPr>
              <a:t>Залучення </a:t>
            </a:r>
            <a:r>
              <a:rPr lang="uk-UA" sz="5400" i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/>
                <a:cs typeface="Arial"/>
              </a:rPr>
              <a:t>учнів школи №6 та училища до партнерської взаємодії в науково-технічній  творчості, сприяння  вибору </a:t>
            </a:r>
            <a:r>
              <a:rPr lang="en-US" sz="5400" i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/>
                <a:cs typeface="Arial"/>
              </a:rPr>
              <a:t>STEM </a:t>
            </a:r>
            <a:r>
              <a:rPr lang="uk-UA" sz="5400" i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/>
                <a:cs typeface="Arial"/>
              </a:rPr>
              <a:t>професії,   розвитку креативності, дослідницької та винахідницької компетентності.  </a:t>
            </a:r>
            <a:endParaRPr lang="uk-UA" sz="5400" i="1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ea typeface="Times New Roman"/>
            </a:endParaRPr>
          </a:p>
          <a:p>
            <a:endParaRPr lang="uk-UA" sz="5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9949" y="1698747"/>
            <a:ext cx="2637537" cy="28083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t="6853" b="8037"/>
          <a:stretch/>
        </p:blipFill>
        <p:spPr>
          <a:xfrm>
            <a:off x="3635896" y="4116738"/>
            <a:ext cx="1704267" cy="25642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294795">
            <a:off x="5893827" y="3941768"/>
            <a:ext cx="3249450" cy="291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813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230386"/>
              </p:ext>
            </p:extLst>
          </p:nvPr>
        </p:nvGraphicFramePr>
        <p:xfrm>
          <a:off x="179512" y="434850"/>
          <a:ext cx="8964488" cy="2108200"/>
        </p:xfrm>
        <a:graphic>
          <a:graphicData uri="http://schemas.openxmlformats.org/drawingml/2006/table">
            <a:tbl>
              <a:tblPr/>
              <a:tblGrid>
                <a:gridCol w="8964488"/>
              </a:tblGrid>
              <a:tr h="1193950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uk-UA" sz="2000" b="1" i="1" dirty="0" smtClean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uk-UA" sz="2000" b="1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</a:rPr>
                        <a:t>Завдання </a:t>
                      </a:r>
                      <a:r>
                        <a:rPr lang="uk-UA" sz="2000" b="1" i="1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</a:rPr>
                        <a:t>проєкту</a:t>
                      </a:r>
                      <a:r>
                        <a:rPr lang="uk-UA" sz="2000" b="1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</a:rPr>
                        <a:t>:</a:t>
                      </a:r>
                      <a:r>
                        <a:rPr lang="uk-UA" sz="2000" i="1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</a:t>
                      </a:r>
                      <a:endParaRPr lang="uk-UA" sz="20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 Black" pitchFamily="34" charset="0"/>
                        <a:ea typeface="Times New Roman"/>
                        <a:cs typeface="Arial"/>
                      </a:endParaRP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uk-UA" sz="20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Arial Black" pitchFamily="34" charset="0"/>
                        <a:ea typeface="Times New Roman"/>
                        <a:cs typeface="Arial"/>
                      </a:endParaRP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Створення </a:t>
                      </a:r>
                      <a:r>
                        <a:rPr lang="uk-UA" sz="20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дизайн-проєкту</a:t>
                      </a: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будинку мрії</a:t>
                      </a:r>
                      <a:r>
                        <a:rPr lang="uk-UA" sz="20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з використанням</a:t>
                      </a: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 </a:t>
                      </a:r>
                    </a:p>
                    <a:p>
                      <a:pPr algn="ctr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r>
                        <a:rPr lang="uk-UA" sz="20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  <a:ea typeface="Times New Roman"/>
                          <a:cs typeface="Arial"/>
                        </a:rPr>
                        <a:t>новітніх технологій та матеріалів.</a:t>
                      </a:r>
                    </a:p>
                    <a:p>
                      <a:pPr algn="l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uk-UA" sz="1600" dirty="0" smtClean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Times New Roman"/>
                        <a:cs typeface="Arial"/>
                      </a:endParaRPr>
                    </a:p>
                    <a:p>
                      <a:pPr algn="l" fontAlgn="base">
                        <a:lnSpc>
                          <a:spcPts val="1200"/>
                        </a:lnSpc>
                        <a:spcAft>
                          <a:spcPts val="1000"/>
                        </a:spcAft>
                      </a:pPr>
                      <a:endParaRPr lang="uk-UA" sz="1400" dirty="0">
                        <a:solidFill>
                          <a:schemeClr val="tx1"/>
                        </a:solidFill>
                        <a:effectLst/>
                        <a:latin typeface="Arial Black" pitchFamily="34" charset="0"/>
                        <a:ea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5008241" y="2551813"/>
            <a:ext cx="3678561" cy="4306187"/>
          </a:xfrm>
        </p:spPr>
        <p:txBody>
          <a:bodyPr>
            <a:normAutofit fontScale="92500" lnSpcReduction="10000"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2000" i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2000" i="1" dirty="0" smtClean="0">
                <a:solidFill>
                  <a:srgbClr val="FF0000"/>
                </a:solidFill>
                <a:latin typeface="Arial Black" pitchFamily="34" charset="0"/>
              </a:rPr>
              <a:t>Дисципліни, </a:t>
            </a:r>
            <a:r>
              <a:rPr lang="uk-UA" sz="2000" i="1" dirty="0">
                <a:solidFill>
                  <a:srgbClr val="FF0000"/>
                </a:solidFill>
                <a:latin typeface="Arial Black" pitchFamily="34" charset="0"/>
              </a:rPr>
              <a:t>з якими </a:t>
            </a:r>
            <a:r>
              <a:rPr lang="uk-UA" sz="2000" i="1" dirty="0" smtClean="0">
                <a:solidFill>
                  <a:srgbClr val="FF0000"/>
                </a:solidFill>
                <a:latin typeface="Arial Black" pitchFamily="34" charset="0"/>
              </a:rPr>
              <a:t>пов</a:t>
            </a:r>
            <a:r>
              <a:rPr lang="en-US" sz="2000" i="1" dirty="0" smtClean="0">
                <a:solidFill>
                  <a:srgbClr val="FF0000"/>
                </a:solidFill>
                <a:latin typeface="Arial Black" pitchFamily="34" charset="0"/>
              </a:rPr>
              <a:t>’</a:t>
            </a:r>
            <a:r>
              <a:rPr lang="uk-UA" sz="2000" i="1" dirty="0">
                <a:solidFill>
                  <a:srgbClr val="FF0000"/>
                </a:solidFill>
                <a:latin typeface="Arial Black" pitchFamily="34" charset="0"/>
              </a:rPr>
              <a:t>язане виконання </a:t>
            </a:r>
            <a:r>
              <a:rPr lang="uk-UA" sz="2000" i="1" dirty="0" err="1" smtClean="0">
                <a:solidFill>
                  <a:srgbClr val="FF0000"/>
                </a:solidFill>
                <a:latin typeface="Arial Black" pitchFamily="34" charset="0"/>
              </a:rPr>
              <a:t>проєкту</a:t>
            </a:r>
            <a:r>
              <a:rPr lang="uk-UA" sz="2000" i="1" dirty="0" smtClean="0">
                <a:solidFill>
                  <a:srgbClr val="FF0000"/>
                </a:solidFill>
                <a:latin typeface="Arial Black" pitchFamily="34" charset="0"/>
              </a:rPr>
              <a:t>:</a:t>
            </a:r>
            <a:endParaRPr lang="uk-UA" sz="1400" i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1400" dirty="0">
              <a:solidFill>
                <a:srgbClr val="7030A0"/>
              </a:solidFill>
              <a:latin typeface="Arial Black" pitchFamily="34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18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Загальноосвітні: </a:t>
            </a:r>
            <a:r>
              <a:rPr lang="uk-UA" sz="1800" dirty="0">
                <a:solidFill>
                  <a:srgbClr val="7030A0"/>
                </a:solidFill>
                <a:latin typeface="Arial Black" pitchFamily="34" charset="0"/>
              </a:rPr>
              <a:t>математика, фізика, хімія, </a:t>
            </a:r>
            <a:r>
              <a:rPr lang="uk-UA" sz="1800" dirty="0" smtClean="0">
                <a:solidFill>
                  <a:srgbClr val="7030A0"/>
                </a:solidFill>
                <a:latin typeface="Arial Black" pitchFamily="34" charset="0"/>
              </a:rPr>
              <a:t>інформаційні технології.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endParaRPr lang="uk-UA" sz="1800" dirty="0">
              <a:solidFill>
                <a:srgbClr val="7030A0"/>
              </a:solidFill>
              <a:latin typeface="Arial Black" pitchFamily="34" charset="0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uk-UA" sz="1800" dirty="0" smtClean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Спеціальні: </a:t>
            </a:r>
            <a:r>
              <a:rPr lang="uk-UA" sz="1800" dirty="0" smtClean="0">
                <a:solidFill>
                  <a:srgbClr val="7030A0"/>
                </a:solidFill>
                <a:latin typeface="Arial Black" pitchFamily="34" charset="0"/>
              </a:rPr>
              <a:t>економіка</a:t>
            </a:r>
            <a:r>
              <a:rPr lang="uk-UA" sz="1800" dirty="0">
                <a:solidFill>
                  <a:srgbClr val="7030A0"/>
                </a:solidFill>
                <a:latin typeface="Arial Black" pitchFamily="34" charset="0"/>
              </a:rPr>
              <a:t>, матеріалознавство, </a:t>
            </a:r>
            <a:r>
              <a:rPr lang="uk-UA" sz="1800" dirty="0" smtClean="0">
                <a:solidFill>
                  <a:srgbClr val="7030A0"/>
                </a:solidFill>
                <a:latin typeface="Arial Black" pitchFamily="34" charset="0"/>
              </a:rPr>
              <a:t>конструктивні </a:t>
            </a:r>
            <a:r>
              <a:rPr lang="uk-UA" sz="1800" dirty="0">
                <a:solidFill>
                  <a:srgbClr val="7030A0"/>
                </a:solidFill>
                <a:latin typeface="Arial Black" pitchFamily="34" charset="0"/>
              </a:rPr>
              <a:t>елементи будівель, технологія виконання робіт, дизайн інтер</a:t>
            </a:r>
            <a:r>
              <a:rPr lang="en-US" sz="1800" dirty="0">
                <a:solidFill>
                  <a:srgbClr val="7030A0"/>
                </a:solidFill>
                <a:latin typeface="Arial Black" pitchFamily="34" charset="0"/>
              </a:rPr>
              <a:t>’</a:t>
            </a:r>
            <a:r>
              <a:rPr lang="uk-UA" sz="1800" dirty="0" smtClean="0">
                <a:solidFill>
                  <a:srgbClr val="7030A0"/>
                </a:solidFill>
                <a:latin typeface="Arial Black" pitchFamily="34" charset="0"/>
              </a:rPr>
              <a:t>єру, будівельне креслення, техніка безпеки.</a:t>
            </a:r>
            <a:endParaRPr lang="uk-UA" sz="1800" dirty="0">
              <a:solidFill>
                <a:srgbClr val="7030A0"/>
              </a:solidFill>
              <a:latin typeface="Arial Black" pitchFamily="34" charset="0"/>
            </a:endParaRPr>
          </a:p>
          <a:p>
            <a:endParaRPr lang="uk-UA" dirty="0"/>
          </a:p>
        </p:txBody>
      </p:sp>
      <p:pic>
        <p:nvPicPr>
          <p:cNvPr id="3076" name="Picture 4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3" r="9048"/>
          <a:stretch/>
        </p:blipFill>
        <p:spPr bwMode="auto">
          <a:xfrm>
            <a:off x="611559" y="2132856"/>
            <a:ext cx="3816425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872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260649"/>
            <a:ext cx="4932040" cy="792088"/>
          </a:xfrm>
        </p:spPr>
        <p:txBody>
          <a:bodyPr/>
          <a:lstStyle/>
          <a:p>
            <a:pPr marL="0" indent="0" algn="ctr">
              <a:buNone/>
            </a:pPr>
            <a:r>
              <a:rPr lang="uk-UA" sz="4000" dirty="0" smtClean="0">
                <a:solidFill>
                  <a:srgbClr val="FF0000"/>
                </a:solidFill>
              </a:rPr>
              <a:t>Підготовчий етап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11" y="1088707"/>
            <a:ext cx="5243014" cy="39322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3110470"/>
            <a:ext cx="4925995" cy="3694496"/>
          </a:xfrm>
          <a:prstGeom prst="rect">
            <a:avLst/>
          </a:prstGeom>
        </p:spPr>
      </p:pic>
      <p:pic>
        <p:nvPicPr>
          <p:cNvPr id="4104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528" y="4084216"/>
            <a:ext cx="2773784" cy="2773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ÐÐ°ÑÑÐ¸Ð½ÐºÐ¸ Ð¿Ð¾ Ð·Ð°Ð¿ÑÐ¾ÑÑ Ð§ÐÐ Ð¢ÐÐÐ ÐÐÐÐÐ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088707"/>
            <a:ext cx="3402427" cy="22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854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7"/>
            <a:ext cx="8352928" cy="1224136"/>
          </a:xfrm>
        </p:spPr>
        <p:txBody>
          <a:bodyPr/>
          <a:lstStyle/>
          <a:p>
            <a:pPr marL="0" indent="0" algn="ctr">
              <a:buNone/>
            </a:pPr>
            <a:r>
              <a:rPr lang="uk-UA" sz="3600" dirty="0" smtClean="0">
                <a:solidFill>
                  <a:srgbClr val="FF0000"/>
                </a:solidFill>
              </a:rPr>
              <a:t>Вибір оздоблювальних матеріалів для приміщень будинку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04" y="1556793"/>
            <a:ext cx="6364776" cy="41761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4068" y="3459751"/>
            <a:ext cx="3279932" cy="3340898"/>
          </a:xfrm>
          <a:prstGeom prst="rect">
            <a:avLst/>
          </a:prstGeom>
        </p:spPr>
      </p:pic>
      <p:pic>
        <p:nvPicPr>
          <p:cNvPr id="8" name="Рисунок 7" descr="ÐÐ°ÑÑÐ¸Ð½ÐºÐ¸ Ð¿Ð¾ Ð·Ð°Ð¿ÑÐ¾ÑÑ ÐÐÐÐÐ¢ÐÐ ÐÐ ÐÐ¡ÐÐ Ð¡Ð¢Ð ÐÐÐ¢ÐÐÐ¬ÐÐÐ¯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405"/>
          <a:stretch/>
        </p:blipFill>
        <p:spPr bwMode="auto">
          <a:xfrm rot="1833663">
            <a:off x="6518884" y="1481024"/>
            <a:ext cx="2783128" cy="13818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110" y="5329328"/>
            <a:ext cx="2089944" cy="147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509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041" y="332656"/>
            <a:ext cx="8640959" cy="720080"/>
          </a:xfrm>
        </p:spPr>
        <p:txBody>
          <a:bodyPr/>
          <a:lstStyle/>
          <a:p>
            <a:pPr marL="0" indent="0">
              <a:buNone/>
            </a:pPr>
            <a:r>
              <a:rPr lang="uk-UA" sz="3200" dirty="0" smtClean="0">
                <a:solidFill>
                  <a:srgbClr val="FF0000"/>
                </a:solidFill>
              </a:rPr>
              <a:t>ВИБІР ІНСТРУМЕНТІВ ДЛЯ ОЗДОБЛЕННЯ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7809" r="18415"/>
          <a:stretch/>
        </p:blipFill>
        <p:spPr>
          <a:xfrm>
            <a:off x="2298643" y="1556792"/>
            <a:ext cx="6706954" cy="5143500"/>
          </a:xfrm>
          <a:prstGeom prst="rect">
            <a:avLst/>
          </a:prstGeom>
        </p:spPr>
      </p:pic>
      <p:pic>
        <p:nvPicPr>
          <p:cNvPr id="1028" name="Picture 4" descr="ÐÐ°ÑÑÐ¸Ð½ÐºÐ¸ Ð¿Ð¾ Ð·Ð°Ð¿ÑÐ¾ÑÑ ÐÐÐ Ð¢ÐÐÐÐ ÐÐ¢ÐÐÐÐÐ§ÐÐÐ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92"/>
          <a:stretch/>
        </p:blipFill>
        <p:spPr bwMode="auto">
          <a:xfrm>
            <a:off x="0" y="2673829"/>
            <a:ext cx="3985726" cy="230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81887"/>
            <a:ext cx="1498898" cy="149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894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4" y="404665"/>
            <a:ext cx="7549329" cy="1008111"/>
          </a:xfrm>
        </p:spPr>
        <p:txBody>
          <a:bodyPr/>
          <a:lstStyle/>
          <a:p>
            <a:pPr marL="0" indent="0" algn="ctr">
              <a:buNone/>
            </a:pPr>
            <a:r>
              <a:rPr lang="uk-UA" sz="5400" dirty="0" smtClean="0">
                <a:solidFill>
                  <a:srgbClr val="FF0000"/>
                </a:solidFill>
              </a:rPr>
              <a:t>НАШ БУДИНОК</a:t>
            </a:r>
            <a:endParaRPr lang="ru-RU" sz="54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58" y="1700639"/>
            <a:ext cx="9144000" cy="5143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9223" y="3847356"/>
            <a:ext cx="1604777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548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7776864" cy="792088"/>
          </a:xfrm>
        </p:spPr>
        <p:txBody>
          <a:bodyPr/>
          <a:lstStyle/>
          <a:p>
            <a:pPr marL="0" indent="0" algn="ctr">
              <a:buNone/>
            </a:pPr>
            <a:r>
              <a:rPr lang="uk-UA" sz="4400" dirty="0" smtClean="0">
                <a:solidFill>
                  <a:srgbClr val="FF0000"/>
                </a:solidFill>
              </a:rPr>
              <a:t>ДИЗАЙН МОЄЇ КІМНАТИ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H:\НЕДЕЛЯ БУДДІСЦИПЛІН\тиждень 2017-18\фото  тиждня\20180326_14164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7"/>
          <a:stretch/>
        </p:blipFill>
        <p:spPr bwMode="auto">
          <a:xfrm>
            <a:off x="467544" y="1276468"/>
            <a:ext cx="5939790" cy="30079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:\НЕДЕЛЯ БУДДІСЦИПЛІН\тиждень 2017-18\фото  тиждня\20180328_12282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63"/>
          <a:stretch/>
        </p:blipFill>
        <p:spPr bwMode="auto">
          <a:xfrm>
            <a:off x="3204210" y="4292171"/>
            <a:ext cx="5939790" cy="23812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398" y="3997861"/>
            <a:ext cx="2576360" cy="26546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5410" r="9412"/>
          <a:stretch/>
        </p:blipFill>
        <p:spPr>
          <a:xfrm rot="1676787">
            <a:off x="5893449" y="1885151"/>
            <a:ext cx="3240360" cy="245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209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36904" cy="1584175"/>
          </a:xfrm>
        </p:spPr>
        <p:txBody>
          <a:bodyPr/>
          <a:lstStyle/>
          <a:p>
            <a:pPr marL="0" indent="0" algn="ctr">
              <a:buNone/>
            </a:pPr>
            <a:r>
              <a:rPr lang="uk-UA" dirty="0" smtClean="0">
                <a:solidFill>
                  <a:schemeClr val="accent6"/>
                </a:solidFill>
              </a:rPr>
              <a:t>ВИБІР ОЗДОБЛЕННЯ ДЛЯ ПРИМІЩЕНЬ БУДИНКУ ТА ВИКОНАННЯ ЗРАЗКІВ ОЗДОБЛЕННЯ</a:t>
            </a:r>
            <a:endParaRPr lang="ru-RU" dirty="0">
              <a:solidFill>
                <a:schemeClr val="accent6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020" y="2858780"/>
            <a:ext cx="5303980" cy="39810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23748" t="1666" r="-13132" b="-1666"/>
          <a:stretch/>
        </p:blipFill>
        <p:spPr>
          <a:xfrm>
            <a:off x="30831" y="2060847"/>
            <a:ext cx="5149659" cy="4322439"/>
          </a:xfrm>
          <a:prstGeom prst="rect">
            <a:avLst/>
          </a:prstGeom>
        </p:spPr>
      </p:pic>
      <p:pic>
        <p:nvPicPr>
          <p:cNvPr id="2050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2" b="14722"/>
          <a:stretch/>
        </p:blipFill>
        <p:spPr bwMode="auto">
          <a:xfrm>
            <a:off x="6930321" y="1399234"/>
            <a:ext cx="218122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76385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4F4F4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621</TotalTime>
  <Words>145</Words>
  <Application>Microsoft Office PowerPoint</Application>
  <PresentationFormat>Экран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Воздушный поток</vt:lpstr>
      <vt:lpstr>Презентация PowerPoint</vt:lpstr>
      <vt:lpstr>Презентация PowerPoint</vt:lpstr>
      <vt:lpstr>Презентация PowerPoint</vt:lpstr>
      <vt:lpstr>Підготовчий етап</vt:lpstr>
      <vt:lpstr>Вибір оздоблювальних матеріалів для приміщень будинку</vt:lpstr>
      <vt:lpstr>ВИБІР ІНСТРУМЕНТІВ ДЛЯ ОЗДОБЛЕННЯ</vt:lpstr>
      <vt:lpstr>НАШ БУДИНОК</vt:lpstr>
      <vt:lpstr>ДИЗАЙН МОЄЇ КІМНАТИ</vt:lpstr>
      <vt:lpstr>ВИБІР ОЗДОБЛЕННЯ ДЛЯ ПРИМІЩЕНЬ БУДИНКУ ТА ВИКОНАННЯ ЗРАЗКІВ ОЗДОБЛЕННЯ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Admin</cp:lastModifiedBy>
  <cp:revision>84</cp:revision>
  <dcterms:modified xsi:type="dcterms:W3CDTF">2022-04-22T08:04:27Z</dcterms:modified>
</cp:coreProperties>
</file>