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5"/>
  </p:notesMasterIdLst>
  <p:sldIdLst>
    <p:sldId id="257" r:id="rId2"/>
    <p:sldId id="258" r:id="rId3"/>
    <p:sldId id="259" r:id="rId4"/>
    <p:sldId id="260" r:id="rId5"/>
    <p:sldId id="261" r:id="rId6"/>
    <p:sldId id="262" r:id="rId7"/>
    <p:sldId id="263" r:id="rId8"/>
    <p:sldId id="264" r:id="rId9"/>
    <p:sldId id="265" r:id="rId10"/>
    <p:sldId id="266" r:id="rId11"/>
    <p:sldId id="268" r:id="rId12"/>
    <p:sldId id="267" r:id="rId13"/>
    <p:sldId id="269" r:id="rId14"/>
  </p:sldIdLst>
  <p:sldSz cx="9144000" cy="6858000" type="screen4x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96" d="100"/>
          <a:sy n="96" d="100"/>
        </p:scale>
        <p:origin x="1051"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48670" name="Rectangle 2"/>
          <p:cNvSpPr>
            <a:spLocks noGrp="1" noChangeArrowheads="1"/>
          </p:cNvSpPr>
          <p:nvPr>
            <p:ph type="hdr" sz="quarter"/>
          </p:nvPr>
        </p:nvSpPr>
        <p:spPr bwMode="auto">
          <a:xfrm>
            <a:off x="2" y="1"/>
            <a:ext cx="3076575" cy="512763"/>
          </a:xfrm>
          <a:prstGeom prst="rect">
            <a:avLst/>
          </a:prstGeom>
          <a:noFill/>
          <a:ln w="9525">
            <a:noFill/>
            <a:miter lim="800000"/>
            <a:headEnd/>
            <a:tailEnd/>
          </a:ln>
          <a:effectLst/>
        </p:spPr>
        <p:txBody>
          <a:bodyPr vert="horz" wrap="square" lIns="91492" tIns="45745" rIns="91492" bIns="45745" numCol="1" anchor="t" anchorCtr="0" compatLnSpc="1">
            <a:prstTxWarp prst="textNoShape">
              <a:avLst/>
            </a:prstTxWarp>
          </a:bodyPr>
          <a:lstStyle>
            <a:lvl1pPr algn="l">
              <a:defRPr sz="1100"/>
            </a:lvl1pPr>
          </a:lstStyle>
          <a:p>
            <a:endParaRPr lang="en-US"/>
          </a:p>
        </p:txBody>
      </p:sp>
      <p:sp>
        <p:nvSpPr>
          <p:cNvPr id="1048671" name="Rectangle 3"/>
          <p:cNvSpPr>
            <a:spLocks noGrp="1" noChangeArrowheads="1"/>
          </p:cNvSpPr>
          <p:nvPr>
            <p:ph type="dt" idx="1"/>
          </p:nvPr>
        </p:nvSpPr>
        <p:spPr bwMode="auto">
          <a:xfrm>
            <a:off x="4021139" y="1"/>
            <a:ext cx="3076575" cy="512763"/>
          </a:xfrm>
          <a:prstGeom prst="rect">
            <a:avLst/>
          </a:prstGeom>
          <a:noFill/>
          <a:ln w="9525">
            <a:noFill/>
            <a:miter lim="800000"/>
            <a:headEnd/>
            <a:tailEnd/>
          </a:ln>
          <a:effectLst/>
        </p:spPr>
        <p:txBody>
          <a:bodyPr vert="horz" wrap="square" lIns="91492" tIns="45745" rIns="91492" bIns="45745" numCol="1" anchor="t" anchorCtr="0" compatLnSpc="1">
            <a:prstTxWarp prst="textNoShape">
              <a:avLst/>
            </a:prstTxWarp>
          </a:bodyPr>
          <a:lstStyle>
            <a:lvl1pPr algn="r">
              <a:defRPr sz="1100"/>
            </a:lvl1pPr>
          </a:lstStyle>
          <a:p>
            <a:endParaRPr lang="en-US"/>
          </a:p>
        </p:txBody>
      </p:sp>
      <p:sp>
        <p:nvSpPr>
          <p:cNvPr id="1048672" name="Rectangle 4"/>
          <p:cNvSpPr>
            <a:spLocks noGrp="1" noRot="1" noChangeAspect="1" noChangeArrowheads="1" noTextEdit="1"/>
          </p:cNvSpPr>
          <p:nvPr>
            <p:ph type="sldImg" idx="2"/>
          </p:nvPr>
        </p:nvSpPr>
        <p:spPr bwMode="auto">
          <a:xfrm>
            <a:off x="990600" y="766763"/>
            <a:ext cx="5118100" cy="3838575"/>
          </a:xfrm>
          <a:prstGeom prst="rect">
            <a:avLst/>
          </a:prstGeom>
          <a:noFill/>
          <a:ln w="9525">
            <a:solidFill>
              <a:srgbClr val="000000"/>
            </a:solidFill>
            <a:miter lim="800000"/>
            <a:headEnd/>
            <a:tailEnd/>
          </a:ln>
          <a:effectLst/>
        </p:spPr>
      </p:sp>
      <p:sp>
        <p:nvSpPr>
          <p:cNvPr id="1048673" name="Rectangle 5"/>
          <p:cNvSpPr>
            <a:spLocks noGrp="1" noChangeArrowheads="1"/>
          </p:cNvSpPr>
          <p:nvPr>
            <p:ph type="body" sz="quarter" idx="3"/>
          </p:nvPr>
        </p:nvSpPr>
        <p:spPr bwMode="auto">
          <a:xfrm>
            <a:off x="709614" y="4862514"/>
            <a:ext cx="5680075" cy="4605337"/>
          </a:xfrm>
          <a:prstGeom prst="rect">
            <a:avLst/>
          </a:prstGeom>
          <a:noFill/>
          <a:ln w="9525">
            <a:noFill/>
            <a:miter lim="800000"/>
            <a:headEnd/>
            <a:tailEnd/>
          </a:ln>
          <a:effectLst/>
        </p:spPr>
        <p:txBody>
          <a:bodyPr vert="horz" wrap="square" lIns="91492" tIns="45745" rIns="91492" bIns="45745"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48674" name="Rectangle 6"/>
          <p:cNvSpPr>
            <a:spLocks noGrp="1" noChangeArrowheads="1"/>
          </p:cNvSpPr>
          <p:nvPr>
            <p:ph type="ftr" sz="quarter" idx="4"/>
          </p:nvPr>
        </p:nvSpPr>
        <p:spPr bwMode="auto">
          <a:xfrm>
            <a:off x="2" y="9720264"/>
            <a:ext cx="3076575" cy="512762"/>
          </a:xfrm>
          <a:prstGeom prst="rect">
            <a:avLst/>
          </a:prstGeom>
          <a:noFill/>
          <a:ln w="9525">
            <a:noFill/>
            <a:miter lim="800000"/>
            <a:headEnd/>
            <a:tailEnd/>
          </a:ln>
          <a:effectLst/>
        </p:spPr>
        <p:txBody>
          <a:bodyPr vert="horz" wrap="square" lIns="91492" tIns="45745" rIns="91492" bIns="45745" numCol="1" anchor="b" anchorCtr="0" compatLnSpc="1">
            <a:prstTxWarp prst="textNoShape">
              <a:avLst/>
            </a:prstTxWarp>
          </a:bodyPr>
          <a:lstStyle>
            <a:lvl1pPr algn="l">
              <a:defRPr sz="1100"/>
            </a:lvl1pPr>
          </a:lstStyle>
          <a:p>
            <a:endParaRPr lang="en-US"/>
          </a:p>
        </p:txBody>
      </p:sp>
      <p:sp>
        <p:nvSpPr>
          <p:cNvPr id="1048675" name="Rectangle 7"/>
          <p:cNvSpPr>
            <a:spLocks noGrp="1" noChangeArrowheads="1"/>
          </p:cNvSpPr>
          <p:nvPr>
            <p:ph type="sldNum" sz="quarter" idx="5"/>
          </p:nvPr>
        </p:nvSpPr>
        <p:spPr bwMode="auto">
          <a:xfrm>
            <a:off x="4021139" y="9720264"/>
            <a:ext cx="3076575" cy="512762"/>
          </a:xfrm>
          <a:prstGeom prst="rect">
            <a:avLst/>
          </a:prstGeom>
          <a:noFill/>
          <a:ln w="9525">
            <a:noFill/>
            <a:miter lim="800000"/>
            <a:headEnd/>
            <a:tailEnd/>
          </a:ln>
          <a:effectLst/>
        </p:spPr>
        <p:txBody>
          <a:bodyPr vert="horz" wrap="square" lIns="91492" tIns="45745" rIns="91492" bIns="45745" numCol="1" anchor="b" anchorCtr="0" compatLnSpc="1">
            <a:prstTxWarp prst="textNoShape">
              <a:avLst/>
            </a:prstTxWarp>
          </a:bodyPr>
          <a:lstStyle>
            <a:lvl1pPr algn="r">
              <a:defRPr sz="1100"/>
            </a:lvl1pPr>
          </a:lstStyle>
          <a:p>
            <a:fld id="{A9A0EA98-5831-4853-B862-C702E6EB345C}" type="slidenum">
              <a:rPr lang="en-US"/>
              <a:t>‹№›</a:t>
            </a:fld>
            <a:endParaRPr lang="en-U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mn-cs"/>
      </a:defRPr>
    </a:lvl1pPr>
    <a:lvl2pPr marL="457200" algn="l" rtl="0" fontAlgn="base">
      <a:spcBef>
        <a:spcPct val="30000"/>
      </a:spcBef>
      <a:spcAft>
        <a:spcPct val="0"/>
      </a:spcAft>
      <a:defRPr sz="1200" kern="1200">
        <a:solidFill>
          <a:schemeClr val="tx1"/>
        </a:solidFill>
        <a:latin typeface="Arial" charset="0"/>
        <a:ea typeface="+mn-ea"/>
        <a:cs typeface="+mn-cs"/>
      </a:defRPr>
    </a:lvl2pPr>
    <a:lvl3pPr marL="914400" algn="l" rtl="0" fontAlgn="base">
      <a:spcBef>
        <a:spcPct val="30000"/>
      </a:spcBef>
      <a:spcAft>
        <a:spcPct val="0"/>
      </a:spcAft>
      <a:defRPr sz="1200" kern="1200">
        <a:solidFill>
          <a:schemeClr val="tx1"/>
        </a:solidFill>
        <a:latin typeface="Arial" charset="0"/>
        <a:ea typeface="+mn-ea"/>
        <a:cs typeface="+mn-cs"/>
      </a:defRPr>
    </a:lvl3pPr>
    <a:lvl4pPr marL="1371600" algn="l" rtl="0" fontAlgn="base">
      <a:spcBef>
        <a:spcPct val="30000"/>
      </a:spcBef>
      <a:spcAft>
        <a:spcPct val="0"/>
      </a:spcAft>
      <a:defRPr sz="1200" kern="1200">
        <a:solidFill>
          <a:schemeClr val="tx1"/>
        </a:solidFill>
        <a:latin typeface="Arial" charset="0"/>
        <a:ea typeface="+mn-ea"/>
        <a:cs typeface="+mn-cs"/>
      </a:defRPr>
    </a:lvl4pPr>
    <a:lvl5pPr marL="1828800" algn="l" rtl="0" fontAlgn="base">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048581" name="Title 1"/>
          <p:cNvSpPr>
            <a:spLocks noGrp="1"/>
          </p:cNvSpPr>
          <p:nvPr>
            <p:ph type="ctrTitle"/>
          </p:nvPr>
        </p:nvSpPr>
        <p:spPr>
          <a:xfrm>
            <a:off x="685800" y="1122363"/>
            <a:ext cx="7772400" cy="2387600"/>
          </a:xfrm>
        </p:spPr>
        <p:txBody>
          <a:bodyPr anchor="b"/>
          <a:lstStyle>
            <a:lvl1pPr algn="ctr">
              <a:defRPr sz="6000"/>
            </a:lvl1pPr>
          </a:lstStyle>
          <a:p>
            <a:r>
              <a:rPr lang="en-US" altLang="zh-CN"/>
              <a:t>Click to edit Master title style</a:t>
            </a:r>
            <a:endParaRPr lang="en-US" dirty="0"/>
          </a:p>
        </p:txBody>
      </p:sp>
      <p:sp>
        <p:nvSpPr>
          <p:cNvPr id="1048582"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ltLang="zh-CN"/>
              <a:t>Click to edit Master subtitle style</a:t>
            </a:r>
            <a:endParaRPr lang="en-US" dirty="0"/>
          </a:p>
        </p:txBody>
      </p:sp>
      <p:sp>
        <p:nvSpPr>
          <p:cNvPr id="1048583" name="Date Placeholder 3"/>
          <p:cNvSpPr>
            <a:spLocks noGrp="1"/>
          </p:cNvSpPr>
          <p:nvPr>
            <p:ph type="dt" sz="half" idx="10"/>
          </p:nvPr>
        </p:nvSpPr>
        <p:spPr/>
        <p:txBody>
          <a:bodyPr/>
          <a:lstStyle/>
          <a:p>
            <a:fld id="{70BC1078-46ED-40F9-8930-935BAD7C2B02}" type="datetimeFigureOut">
              <a:rPr lang="zh-CN" altLang="en-US" smtClean="0"/>
              <a:t>2024/11/9</a:t>
            </a:fld>
            <a:endParaRPr lang="zh-CN" altLang="en-US"/>
          </a:p>
        </p:txBody>
      </p:sp>
      <p:sp>
        <p:nvSpPr>
          <p:cNvPr id="1048584" name="Footer Placeholder 4"/>
          <p:cNvSpPr>
            <a:spLocks noGrp="1"/>
          </p:cNvSpPr>
          <p:nvPr>
            <p:ph type="ftr" sz="quarter" idx="11"/>
          </p:nvPr>
        </p:nvSpPr>
        <p:spPr/>
        <p:txBody>
          <a:bodyPr/>
          <a:lstStyle/>
          <a:p>
            <a:endParaRPr lang="zh-CN" altLang="en-US"/>
          </a:p>
        </p:txBody>
      </p:sp>
      <p:sp>
        <p:nvSpPr>
          <p:cNvPr id="1048585" name="Slide Number Placeholder 5"/>
          <p:cNvSpPr>
            <a:spLocks noGrp="1"/>
          </p:cNvSpPr>
          <p:nvPr>
            <p:ph type="sldNum" sz="quarter" idx="12"/>
          </p:nvPr>
        </p:nvSpPr>
        <p:spPr/>
        <p:txBody>
          <a:bodyPr/>
          <a:lstStyle/>
          <a:p>
            <a:fld id="{D5B52ADC-5BFA-4FBD-BEE2-16096B7F4166}" type="slidenum">
              <a:rPr lang="zh-CN" altLang="en-US" smtClean="0"/>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1048600" name="Title 1"/>
          <p:cNvSpPr>
            <a:spLocks noGrp="1"/>
          </p:cNvSpPr>
          <p:nvPr>
            <p:ph type="title"/>
          </p:nvPr>
        </p:nvSpPr>
        <p:spPr/>
        <p:txBody>
          <a:bodyPr/>
          <a:lstStyle/>
          <a:p>
            <a:r>
              <a:rPr lang="en-US" altLang="zh-CN"/>
              <a:t>Click to edit Master title style</a:t>
            </a:r>
            <a:endParaRPr lang="en-US" dirty="0"/>
          </a:p>
        </p:txBody>
      </p:sp>
      <p:sp>
        <p:nvSpPr>
          <p:cNvPr id="1048601" name="Content Placeholder 2"/>
          <p:cNvSpPr>
            <a:spLocks noGrp="1"/>
          </p:cNvSpPr>
          <p:nvPr>
            <p:ph idx="1"/>
          </p:nvPr>
        </p:nvSpPr>
        <p:spPr/>
        <p:txBody>
          <a:bodyPr/>
          <a:lstStyle/>
          <a:p>
            <a:pPr lvl="0"/>
            <a:r>
              <a:rPr lang="en-US" altLang="zh-CN"/>
              <a:t>Click to edit Master text styles</a:t>
            </a:r>
          </a:p>
          <a:p>
            <a:pPr lvl="1"/>
            <a:r>
              <a:rPr lang="en-US" altLang="zh-CN"/>
              <a:t>Second level</a:t>
            </a:r>
          </a:p>
          <a:p>
            <a:pPr lvl="2"/>
            <a:r>
              <a:rPr lang="en-US" altLang="zh-CN"/>
              <a:t>Third level</a:t>
            </a:r>
          </a:p>
          <a:p>
            <a:pPr lvl="3"/>
            <a:r>
              <a:rPr lang="en-US" altLang="zh-CN"/>
              <a:t>Fourth level</a:t>
            </a:r>
          </a:p>
          <a:p>
            <a:pPr lvl="4"/>
            <a:r>
              <a:rPr lang="en-US" altLang="zh-CN"/>
              <a:t>Fifth level</a:t>
            </a:r>
            <a:endParaRPr lang="en-US" dirty="0"/>
          </a:p>
        </p:txBody>
      </p:sp>
      <p:sp>
        <p:nvSpPr>
          <p:cNvPr id="1048602" name="Date Placeholder 3"/>
          <p:cNvSpPr>
            <a:spLocks noGrp="1"/>
          </p:cNvSpPr>
          <p:nvPr>
            <p:ph type="dt" sz="half" idx="10"/>
          </p:nvPr>
        </p:nvSpPr>
        <p:spPr/>
        <p:txBody>
          <a:bodyPr/>
          <a:lstStyle/>
          <a:p>
            <a:fld id="{70BC1078-46ED-40F9-8930-935BAD7C2B02}" type="datetimeFigureOut">
              <a:rPr lang="zh-CN" altLang="en-US" smtClean="0"/>
              <a:t>2024/11/9</a:t>
            </a:fld>
            <a:endParaRPr lang="zh-CN" altLang="en-US"/>
          </a:p>
        </p:txBody>
      </p:sp>
      <p:sp>
        <p:nvSpPr>
          <p:cNvPr id="1048603" name="Footer Placeholder 4"/>
          <p:cNvSpPr>
            <a:spLocks noGrp="1"/>
          </p:cNvSpPr>
          <p:nvPr>
            <p:ph type="ftr" sz="quarter" idx="11"/>
          </p:nvPr>
        </p:nvSpPr>
        <p:spPr/>
        <p:txBody>
          <a:bodyPr/>
          <a:lstStyle/>
          <a:p>
            <a:endParaRPr lang="zh-CN" altLang="en-US"/>
          </a:p>
        </p:txBody>
      </p:sp>
      <p:sp>
        <p:nvSpPr>
          <p:cNvPr id="1048604" name="Slide Number Placeholder 5"/>
          <p:cNvSpPr>
            <a:spLocks noGrp="1"/>
          </p:cNvSpPr>
          <p:nvPr>
            <p:ph type="sldNum" sz="quarter" idx="12"/>
          </p:nvPr>
        </p:nvSpPr>
        <p:spPr/>
        <p:txBody>
          <a:bodyPr/>
          <a:lstStyle/>
          <a:p>
            <a:fld id="{D5B52ADC-5BFA-4FBD-BEE2-16096B7F4166}"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1048636" name="Title 1"/>
          <p:cNvSpPr>
            <a:spLocks noGrp="1"/>
          </p:cNvSpPr>
          <p:nvPr>
            <p:ph type="title"/>
          </p:nvPr>
        </p:nvSpPr>
        <p:spPr>
          <a:xfrm>
            <a:off x="623888" y="1709739"/>
            <a:ext cx="7886700" cy="2852737"/>
          </a:xfrm>
        </p:spPr>
        <p:txBody>
          <a:bodyPr anchor="b"/>
          <a:lstStyle>
            <a:lvl1pPr>
              <a:defRPr sz="6000"/>
            </a:lvl1pPr>
          </a:lstStyle>
          <a:p>
            <a:r>
              <a:rPr lang="en-US" altLang="zh-CN"/>
              <a:t>Click to edit Master title style</a:t>
            </a:r>
            <a:endParaRPr lang="en-US" dirty="0"/>
          </a:p>
        </p:txBody>
      </p:sp>
      <p:sp>
        <p:nvSpPr>
          <p:cNvPr id="1048637"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ltLang="zh-CN"/>
              <a:t>Click to edit Master text styles</a:t>
            </a:r>
          </a:p>
        </p:txBody>
      </p:sp>
      <p:sp>
        <p:nvSpPr>
          <p:cNvPr id="1048638" name="Date Placeholder 3"/>
          <p:cNvSpPr>
            <a:spLocks noGrp="1"/>
          </p:cNvSpPr>
          <p:nvPr>
            <p:ph type="dt" sz="half" idx="10"/>
          </p:nvPr>
        </p:nvSpPr>
        <p:spPr/>
        <p:txBody>
          <a:bodyPr/>
          <a:lstStyle/>
          <a:p>
            <a:fld id="{70BC1078-46ED-40F9-8930-935BAD7C2B02}" type="datetimeFigureOut">
              <a:rPr lang="zh-CN" altLang="en-US" smtClean="0"/>
              <a:t>2024/11/9</a:t>
            </a:fld>
            <a:endParaRPr lang="zh-CN" altLang="en-US"/>
          </a:p>
        </p:txBody>
      </p:sp>
      <p:sp>
        <p:nvSpPr>
          <p:cNvPr id="1048639" name="Footer Placeholder 4"/>
          <p:cNvSpPr>
            <a:spLocks noGrp="1"/>
          </p:cNvSpPr>
          <p:nvPr>
            <p:ph type="ftr" sz="quarter" idx="11"/>
          </p:nvPr>
        </p:nvSpPr>
        <p:spPr/>
        <p:txBody>
          <a:bodyPr/>
          <a:lstStyle/>
          <a:p>
            <a:endParaRPr lang="zh-CN" altLang="en-US"/>
          </a:p>
        </p:txBody>
      </p:sp>
      <p:sp>
        <p:nvSpPr>
          <p:cNvPr id="1048640" name="Slide Number Placeholder 5"/>
          <p:cNvSpPr>
            <a:spLocks noGrp="1"/>
          </p:cNvSpPr>
          <p:nvPr>
            <p:ph type="sldNum" sz="quarter" idx="12"/>
          </p:nvPr>
        </p:nvSpPr>
        <p:spPr/>
        <p:txBody>
          <a:bodyPr/>
          <a:lstStyle/>
          <a:p>
            <a:fld id="{D5B52ADC-5BFA-4FBD-BEE2-16096B7F4166}"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1048588" name="Title 1"/>
          <p:cNvSpPr>
            <a:spLocks noGrp="1"/>
          </p:cNvSpPr>
          <p:nvPr>
            <p:ph type="title"/>
          </p:nvPr>
        </p:nvSpPr>
        <p:spPr/>
        <p:txBody>
          <a:bodyPr/>
          <a:lstStyle/>
          <a:p>
            <a:r>
              <a:rPr lang="en-US" altLang="zh-CN"/>
              <a:t>Click to edit Master title style</a:t>
            </a:r>
            <a:endParaRPr lang="en-US" dirty="0"/>
          </a:p>
        </p:txBody>
      </p:sp>
      <p:sp>
        <p:nvSpPr>
          <p:cNvPr id="1048589" name="Content Placeholder 2"/>
          <p:cNvSpPr>
            <a:spLocks noGrp="1"/>
          </p:cNvSpPr>
          <p:nvPr>
            <p:ph sz="half" idx="1"/>
          </p:nvPr>
        </p:nvSpPr>
        <p:spPr>
          <a:xfrm>
            <a:off x="628650" y="1825625"/>
            <a:ext cx="3886200" cy="4351338"/>
          </a:xfrm>
        </p:spPr>
        <p:txBody>
          <a:bodyPr/>
          <a:lstStyle/>
          <a:p>
            <a:pPr lvl="0"/>
            <a:r>
              <a:rPr lang="en-US" altLang="zh-CN"/>
              <a:t>Click to edit Master text styles</a:t>
            </a:r>
          </a:p>
          <a:p>
            <a:pPr lvl="1"/>
            <a:r>
              <a:rPr lang="en-US" altLang="zh-CN"/>
              <a:t>Second level</a:t>
            </a:r>
          </a:p>
          <a:p>
            <a:pPr lvl="2"/>
            <a:r>
              <a:rPr lang="en-US" altLang="zh-CN"/>
              <a:t>Third level</a:t>
            </a:r>
          </a:p>
          <a:p>
            <a:pPr lvl="3"/>
            <a:r>
              <a:rPr lang="en-US" altLang="zh-CN"/>
              <a:t>Fourth level</a:t>
            </a:r>
          </a:p>
          <a:p>
            <a:pPr lvl="4"/>
            <a:r>
              <a:rPr lang="en-US" altLang="zh-CN"/>
              <a:t>Fifth level</a:t>
            </a:r>
            <a:endParaRPr lang="en-US" dirty="0"/>
          </a:p>
        </p:txBody>
      </p:sp>
      <p:sp>
        <p:nvSpPr>
          <p:cNvPr id="1048590" name="Content Placeholder 3"/>
          <p:cNvSpPr>
            <a:spLocks noGrp="1"/>
          </p:cNvSpPr>
          <p:nvPr>
            <p:ph sz="half" idx="2"/>
          </p:nvPr>
        </p:nvSpPr>
        <p:spPr>
          <a:xfrm>
            <a:off x="4629150" y="1825625"/>
            <a:ext cx="3886200" cy="4351338"/>
          </a:xfrm>
        </p:spPr>
        <p:txBody>
          <a:bodyPr/>
          <a:lstStyle/>
          <a:p>
            <a:pPr lvl="0"/>
            <a:r>
              <a:rPr lang="en-US" altLang="zh-CN"/>
              <a:t>Click to edit Master text styles</a:t>
            </a:r>
          </a:p>
          <a:p>
            <a:pPr lvl="1"/>
            <a:r>
              <a:rPr lang="en-US" altLang="zh-CN"/>
              <a:t>Second level</a:t>
            </a:r>
          </a:p>
          <a:p>
            <a:pPr lvl="2"/>
            <a:r>
              <a:rPr lang="en-US" altLang="zh-CN"/>
              <a:t>Third level</a:t>
            </a:r>
          </a:p>
          <a:p>
            <a:pPr lvl="3"/>
            <a:r>
              <a:rPr lang="en-US" altLang="zh-CN"/>
              <a:t>Fourth level</a:t>
            </a:r>
          </a:p>
          <a:p>
            <a:pPr lvl="4"/>
            <a:r>
              <a:rPr lang="en-US" altLang="zh-CN"/>
              <a:t>Fifth level</a:t>
            </a:r>
            <a:endParaRPr lang="en-US" dirty="0"/>
          </a:p>
        </p:txBody>
      </p:sp>
      <p:sp>
        <p:nvSpPr>
          <p:cNvPr id="1048591" name="Date Placeholder 4"/>
          <p:cNvSpPr>
            <a:spLocks noGrp="1"/>
          </p:cNvSpPr>
          <p:nvPr>
            <p:ph type="dt" sz="half" idx="10"/>
          </p:nvPr>
        </p:nvSpPr>
        <p:spPr/>
        <p:txBody>
          <a:bodyPr/>
          <a:lstStyle/>
          <a:p>
            <a:fld id="{70BC1078-46ED-40F9-8930-935BAD7C2B02}" type="datetimeFigureOut">
              <a:rPr lang="zh-CN" altLang="en-US" smtClean="0"/>
              <a:t>2024/11/9</a:t>
            </a:fld>
            <a:endParaRPr lang="zh-CN" altLang="en-US"/>
          </a:p>
        </p:txBody>
      </p:sp>
      <p:sp>
        <p:nvSpPr>
          <p:cNvPr id="1048592" name="Footer Placeholder 5"/>
          <p:cNvSpPr>
            <a:spLocks noGrp="1"/>
          </p:cNvSpPr>
          <p:nvPr>
            <p:ph type="ftr" sz="quarter" idx="11"/>
          </p:nvPr>
        </p:nvSpPr>
        <p:spPr/>
        <p:txBody>
          <a:bodyPr/>
          <a:lstStyle/>
          <a:p>
            <a:endParaRPr lang="zh-CN" altLang="en-US"/>
          </a:p>
        </p:txBody>
      </p:sp>
      <p:sp>
        <p:nvSpPr>
          <p:cNvPr id="1048593" name="Slide Number Placeholder 6"/>
          <p:cNvSpPr>
            <a:spLocks noGrp="1"/>
          </p:cNvSpPr>
          <p:nvPr>
            <p:ph type="sldNum" sz="quarter" idx="12"/>
          </p:nvPr>
        </p:nvSpPr>
        <p:spPr/>
        <p:txBody>
          <a:bodyPr/>
          <a:lstStyle/>
          <a:p>
            <a:fld id="{D5B52ADC-5BFA-4FBD-BEE2-16096B7F4166}"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48607" name="Title 1"/>
          <p:cNvSpPr>
            <a:spLocks noGrp="1"/>
          </p:cNvSpPr>
          <p:nvPr>
            <p:ph type="title"/>
          </p:nvPr>
        </p:nvSpPr>
        <p:spPr>
          <a:xfrm>
            <a:off x="629841" y="365126"/>
            <a:ext cx="7886700" cy="1325563"/>
          </a:xfrm>
        </p:spPr>
        <p:txBody>
          <a:bodyPr/>
          <a:lstStyle/>
          <a:p>
            <a:r>
              <a:rPr lang="en-US" altLang="zh-CN"/>
              <a:t>Click to edit Master title style</a:t>
            </a:r>
            <a:endParaRPr lang="en-US" dirty="0"/>
          </a:p>
        </p:txBody>
      </p:sp>
      <p:sp>
        <p:nvSpPr>
          <p:cNvPr id="1048608"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ltLang="zh-CN"/>
              <a:t>Click to edit Master text styles</a:t>
            </a:r>
          </a:p>
        </p:txBody>
      </p:sp>
      <p:sp>
        <p:nvSpPr>
          <p:cNvPr id="1048609" name="Content Placeholder 3"/>
          <p:cNvSpPr>
            <a:spLocks noGrp="1"/>
          </p:cNvSpPr>
          <p:nvPr>
            <p:ph sz="half" idx="2"/>
          </p:nvPr>
        </p:nvSpPr>
        <p:spPr>
          <a:xfrm>
            <a:off x="629842" y="2505075"/>
            <a:ext cx="3868340" cy="3684588"/>
          </a:xfrm>
        </p:spPr>
        <p:txBody>
          <a:bodyPr/>
          <a:lstStyle/>
          <a:p>
            <a:pPr lvl="0"/>
            <a:r>
              <a:rPr lang="en-US" altLang="zh-CN"/>
              <a:t>Click to edit Master text styles</a:t>
            </a:r>
          </a:p>
          <a:p>
            <a:pPr lvl="1"/>
            <a:r>
              <a:rPr lang="en-US" altLang="zh-CN"/>
              <a:t>Second level</a:t>
            </a:r>
          </a:p>
          <a:p>
            <a:pPr lvl="2"/>
            <a:r>
              <a:rPr lang="en-US" altLang="zh-CN"/>
              <a:t>Third level</a:t>
            </a:r>
          </a:p>
          <a:p>
            <a:pPr lvl="3"/>
            <a:r>
              <a:rPr lang="en-US" altLang="zh-CN"/>
              <a:t>Fourth level</a:t>
            </a:r>
          </a:p>
          <a:p>
            <a:pPr lvl="4"/>
            <a:r>
              <a:rPr lang="en-US" altLang="zh-CN"/>
              <a:t>Fifth level</a:t>
            </a:r>
            <a:endParaRPr lang="en-US" dirty="0"/>
          </a:p>
        </p:txBody>
      </p:sp>
      <p:sp>
        <p:nvSpPr>
          <p:cNvPr id="1048610"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ltLang="zh-CN"/>
              <a:t>Click to edit Master text styles</a:t>
            </a:r>
          </a:p>
        </p:txBody>
      </p:sp>
      <p:sp>
        <p:nvSpPr>
          <p:cNvPr id="1048611" name="Content Placeholder 5"/>
          <p:cNvSpPr>
            <a:spLocks noGrp="1"/>
          </p:cNvSpPr>
          <p:nvPr>
            <p:ph sz="quarter" idx="4"/>
          </p:nvPr>
        </p:nvSpPr>
        <p:spPr>
          <a:xfrm>
            <a:off x="4629150" y="2505075"/>
            <a:ext cx="3887391" cy="3684588"/>
          </a:xfrm>
        </p:spPr>
        <p:txBody>
          <a:bodyPr/>
          <a:lstStyle/>
          <a:p>
            <a:pPr lvl="0"/>
            <a:r>
              <a:rPr lang="en-US" altLang="zh-CN"/>
              <a:t>Click to edit Master text styles</a:t>
            </a:r>
          </a:p>
          <a:p>
            <a:pPr lvl="1"/>
            <a:r>
              <a:rPr lang="en-US" altLang="zh-CN"/>
              <a:t>Second level</a:t>
            </a:r>
          </a:p>
          <a:p>
            <a:pPr lvl="2"/>
            <a:r>
              <a:rPr lang="en-US" altLang="zh-CN"/>
              <a:t>Third level</a:t>
            </a:r>
          </a:p>
          <a:p>
            <a:pPr lvl="3"/>
            <a:r>
              <a:rPr lang="en-US" altLang="zh-CN"/>
              <a:t>Fourth level</a:t>
            </a:r>
          </a:p>
          <a:p>
            <a:pPr lvl="4"/>
            <a:r>
              <a:rPr lang="en-US" altLang="zh-CN"/>
              <a:t>Fifth level</a:t>
            </a:r>
            <a:endParaRPr lang="en-US" dirty="0"/>
          </a:p>
        </p:txBody>
      </p:sp>
      <p:sp>
        <p:nvSpPr>
          <p:cNvPr id="1048612" name="Date Placeholder 6"/>
          <p:cNvSpPr>
            <a:spLocks noGrp="1"/>
          </p:cNvSpPr>
          <p:nvPr>
            <p:ph type="dt" sz="half" idx="10"/>
          </p:nvPr>
        </p:nvSpPr>
        <p:spPr/>
        <p:txBody>
          <a:bodyPr/>
          <a:lstStyle/>
          <a:p>
            <a:fld id="{70BC1078-46ED-40F9-8930-935BAD7C2B02}" type="datetimeFigureOut">
              <a:rPr lang="zh-CN" altLang="en-US" smtClean="0"/>
              <a:t>2024/11/9</a:t>
            </a:fld>
            <a:endParaRPr lang="zh-CN" altLang="en-US"/>
          </a:p>
        </p:txBody>
      </p:sp>
      <p:sp>
        <p:nvSpPr>
          <p:cNvPr id="1048613" name="Footer Placeholder 7"/>
          <p:cNvSpPr>
            <a:spLocks noGrp="1"/>
          </p:cNvSpPr>
          <p:nvPr>
            <p:ph type="ftr" sz="quarter" idx="11"/>
          </p:nvPr>
        </p:nvSpPr>
        <p:spPr/>
        <p:txBody>
          <a:bodyPr/>
          <a:lstStyle/>
          <a:p>
            <a:endParaRPr lang="zh-CN" altLang="en-US"/>
          </a:p>
        </p:txBody>
      </p:sp>
      <p:sp>
        <p:nvSpPr>
          <p:cNvPr id="1048614" name="Slide Number Placeholder 8"/>
          <p:cNvSpPr>
            <a:spLocks noGrp="1"/>
          </p:cNvSpPr>
          <p:nvPr>
            <p:ph type="sldNum" sz="quarter" idx="12"/>
          </p:nvPr>
        </p:nvSpPr>
        <p:spPr/>
        <p:txBody>
          <a:bodyPr/>
          <a:lstStyle/>
          <a:p>
            <a:fld id="{D5B52ADC-5BFA-4FBD-BEE2-16096B7F4166}"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1048654" name="Title 1"/>
          <p:cNvSpPr>
            <a:spLocks noGrp="1"/>
          </p:cNvSpPr>
          <p:nvPr>
            <p:ph type="title"/>
          </p:nvPr>
        </p:nvSpPr>
        <p:spPr/>
        <p:txBody>
          <a:bodyPr/>
          <a:lstStyle/>
          <a:p>
            <a:r>
              <a:rPr lang="en-US" altLang="zh-CN"/>
              <a:t>Click to edit Master title style</a:t>
            </a:r>
            <a:endParaRPr lang="en-US" dirty="0"/>
          </a:p>
        </p:txBody>
      </p:sp>
      <p:sp>
        <p:nvSpPr>
          <p:cNvPr id="1048655" name="Date Placeholder 2"/>
          <p:cNvSpPr>
            <a:spLocks noGrp="1"/>
          </p:cNvSpPr>
          <p:nvPr>
            <p:ph type="dt" sz="half" idx="10"/>
          </p:nvPr>
        </p:nvSpPr>
        <p:spPr/>
        <p:txBody>
          <a:bodyPr/>
          <a:lstStyle/>
          <a:p>
            <a:fld id="{70BC1078-46ED-40F9-8930-935BAD7C2B02}" type="datetimeFigureOut">
              <a:rPr lang="zh-CN" altLang="en-US" smtClean="0"/>
              <a:t>2024/11/9</a:t>
            </a:fld>
            <a:endParaRPr lang="zh-CN" altLang="en-US"/>
          </a:p>
        </p:txBody>
      </p:sp>
      <p:sp>
        <p:nvSpPr>
          <p:cNvPr id="1048656" name="Footer Placeholder 3"/>
          <p:cNvSpPr>
            <a:spLocks noGrp="1"/>
          </p:cNvSpPr>
          <p:nvPr>
            <p:ph type="ftr" sz="quarter" idx="11"/>
          </p:nvPr>
        </p:nvSpPr>
        <p:spPr/>
        <p:txBody>
          <a:bodyPr/>
          <a:lstStyle/>
          <a:p>
            <a:endParaRPr lang="zh-CN" altLang="en-US"/>
          </a:p>
        </p:txBody>
      </p:sp>
      <p:sp>
        <p:nvSpPr>
          <p:cNvPr id="1048657" name="Slide Number Placeholder 4"/>
          <p:cNvSpPr>
            <a:spLocks noGrp="1"/>
          </p:cNvSpPr>
          <p:nvPr>
            <p:ph type="sldNum" sz="quarter" idx="12"/>
          </p:nvPr>
        </p:nvSpPr>
        <p:spPr/>
        <p:txBody>
          <a:bodyPr/>
          <a:lstStyle/>
          <a:p>
            <a:fld id="{D5B52ADC-5BFA-4FBD-BEE2-16096B7F4166}"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1048641" name="Date Placeholder 1"/>
          <p:cNvSpPr>
            <a:spLocks noGrp="1"/>
          </p:cNvSpPr>
          <p:nvPr>
            <p:ph type="dt" sz="half" idx="10"/>
          </p:nvPr>
        </p:nvSpPr>
        <p:spPr/>
        <p:txBody>
          <a:bodyPr/>
          <a:lstStyle/>
          <a:p>
            <a:fld id="{70BC1078-46ED-40F9-8930-935BAD7C2B02}" type="datetimeFigureOut">
              <a:rPr lang="zh-CN" altLang="en-US" smtClean="0"/>
              <a:t>2024/11/9</a:t>
            </a:fld>
            <a:endParaRPr lang="zh-CN" altLang="en-US"/>
          </a:p>
        </p:txBody>
      </p:sp>
      <p:sp>
        <p:nvSpPr>
          <p:cNvPr id="1048642" name="Footer Placeholder 2"/>
          <p:cNvSpPr>
            <a:spLocks noGrp="1"/>
          </p:cNvSpPr>
          <p:nvPr>
            <p:ph type="ftr" sz="quarter" idx="11"/>
          </p:nvPr>
        </p:nvSpPr>
        <p:spPr/>
        <p:txBody>
          <a:bodyPr/>
          <a:lstStyle/>
          <a:p>
            <a:endParaRPr lang="zh-CN" altLang="en-US"/>
          </a:p>
        </p:txBody>
      </p:sp>
      <p:sp>
        <p:nvSpPr>
          <p:cNvPr id="1048643" name="Slide Number Placeholder 3"/>
          <p:cNvSpPr>
            <a:spLocks noGrp="1"/>
          </p:cNvSpPr>
          <p:nvPr>
            <p:ph type="sldNum" sz="quarter" idx="12"/>
          </p:nvPr>
        </p:nvSpPr>
        <p:spPr/>
        <p:txBody>
          <a:bodyPr/>
          <a:lstStyle/>
          <a:p>
            <a:fld id="{D5B52ADC-5BFA-4FBD-BEE2-16096B7F4166}"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1048664" name="Title 1"/>
          <p:cNvSpPr>
            <a:spLocks noGrp="1"/>
          </p:cNvSpPr>
          <p:nvPr>
            <p:ph type="title"/>
          </p:nvPr>
        </p:nvSpPr>
        <p:spPr>
          <a:xfrm>
            <a:off x="629841" y="457200"/>
            <a:ext cx="2949178" cy="1600200"/>
          </a:xfrm>
        </p:spPr>
        <p:txBody>
          <a:bodyPr anchor="b"/>
          <a:lstStyle>
            <a:lvl1pPr>
              <a:defRPr sz="3200"/>
            </a:lvl1pPr>
          </a:lstStyle>
          <a:p>
            <a:r>
              <a:rPr lang="en-US" altLang="zh-CN"/>
              <a:t>Click to edit Master title style</a:t>
            </a:r>
            <a:endParaRPr lang="en-US" dirty="0"/>
          </a:p>
        </p:txBody>
      </p:sp>
      <p:sp>
        <p:nvSpPr>
          <p:cNvPr id="1048665"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ltLang="zh-CN"/>
              <a:t>Click to edit Master text styles</a:t>
            </a:r>
          </a:p>
          <a:p>
            <a:pPr lvl="1"/>
            <a:r>
              <a:rPr lang="en-US" altLang="zh-CN"/>
              <a:t>Second level</a:t>
            </a:r>
          </a:p>
          <a:p>
            <a:pPr lvl="2"/>
            <a:r>
              <a:rPr lang="en-US" altLang="zh-CN"/>
              <a:t>Third level</a:t>
            </a:r>
          </a:p>
          <a:p>
            <a:pPr lvl="3"/>
            <a:r>
              <a:rPr lang="en-US" altLang="zh-CN"/>
              <a:t>Fourth level</a:t>
            </a:r>
          </a:p>
          <a:p>
            <a:pPr lvl="4"/>
            <a:r>
              <a:rPr lang="en-US" altLang="zh-CN"/>
              <a:t>Fifth level</a:t>
            </a:r>
            <a:endParaRPr lang="en-US" dirty="0"/>
          </a:p>
        </p:txBody>
      </p:sp>
      <p:sp>
        <p:nvSpPr>
          <p:cNvPr id="1048666"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ltLang="zh-CN"/>
              <a:t>Click to edit Master text styles</a:t>
            </a:r>
          </a:p>
        </p:txBody>
      </p:sp>
      <p:sp>
        <p:nvSpPr>
          <p:cNvPr id="1048667" name="Date Placeholder 4"/>
          <p:cNvSpPr>
            <a:spLocks noGrp="1"/>
          </p:cNvSpPr>
          <p:nvPr>
            <p:ph type="dt" sz="half" idx="10"/>
          </p:nvPr>
        </p:nvSpPr>
        <p:spPr/>
        <p:txBody>
          <a:bodyPr/>
          <a:lstStyle/>
          <a:p>
            <a:fld id="{70BC1078-46ED-40F9-8930-935BAD7C2B02}" type="datetimeFigureOut">
              <a:rPr lang="zh-CN" altLang="en-US" smtClean="0"/>
              <a:t>2024/11/9</a:t>
            </a:fld>
            <a:endParaRPr lang="zh-CN" altLang="en-US"/>
          </a:p>
        </p:txBody>
      </p:sp>
      <p:sp>
        <p:nvSpPr>
          <p:cNvPr id="1048668" name="Footer Placeholder 5"/>
          <p:cNvSpPr>
            <a:spLocks noGrp="1"/>
          </p:cNvSpPr>
          <p:nvPr>
            <p:ph type="ftr" sz="quarter" idx="11"/>
          </p:nvPr>
        </p:nvSpPr>
        <p:spPr/>
        <p:txBody>
          <a:bodyPr/>
          <a:lstStyle/>
          <a:p>
            <a:endParaRPr lang="zh-CN" altLang="en-US"/>
          </a:p>
        </p:txBody>
      </p:sp>
      <p:sp>
        <p:nvSpPr>
          <p:cNvPr id="1048669" name="Slide Number Placeholder 6"/>
          <p:cNvSpPr>
            <a:spLocks noGrp="1"/>
          </p:cNvSpPr>
          <p:nvPr>
            <p:ph type="sldNum" sz="quarter" idx="12"/>
          </p:nvPr>
        </p:nvSpPr>
        <p:spPr/>
        <p:txBody>
          <a:bodyPr/>
          <a:lstStyle/>
          <a:p>
            <a:fld id="{D5B52ADC-5BFA-4FBD-BEE2-16096B7F4166}"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048658" name="Title 1"/>
          <p:cNvSpPr>
            <a:spLocks noGrp="1"/>
          </p:cNvSpPr>
          <p:nvPr>
            <p:ph type="title"/>
          </p:nvPr>
        </p:nvSpPr>
        <p:spPr>
          <a:xfrm>
            <a:off x="629841" y="457200"/>
            <a:ext cx="2949178" cy="1600200"/>
          </a:xfrm>
        </p:spPr>
        <p:txBody>
          <a:bodyPr anchor="b"/>
          <a:lstStyle>
            <a:lvl1pPr>
              <a:defRPr sz="3200"/>
            </a:lvl1pPr>
          </a:lstStyle>
          <a:p>
            <a:r>
              <a:rPr lang="en-US" altLang="zh-CN"/>
              <a:t>Click to edit Master title style</a:t>
            </a:r>
            <a:endParaRPr lang="en-US" dirty="0"/>
          </a:p>
        </p:txBody>
      </p:sp>
      <p:sp>
        <p:nvSpPr>
          <p:cNvPr id="1048659"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zh-CN"/>
              <a:t>Click icon to add picture</a:t>
            </a:r>
            <a:endParaRPr lang="en-US" dirty="0"/>
          </a:p>
        </p:txBody>
      </p:sp>
      <p:sp>
        <p:nvSpPr>
          <p:cNvPr id="1048660"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ltLang="zh-CN"/>
              <a:t>Click to edit Master text styles</a:t>
            </a:r>
          </a:p>
        </p:txBody>
      </p:sp>
      <p:sp>
        <p:nvSpPr>
          <p:cNvPr id="1048661" name="Date Placeholder 4"/>
          <p:cNvSpPr>
            <a:spLocks noGrp="1"/>
          </p:cNvSpPr>
          <p:nvPr>
            <p:ph type="dt" sz="half" idx="10"/>
          </p:nvPr>
        </p:nvSpPr>
        <p:spPr/>
        <p:txBody>
          <a:bodyPr/>
          <a:lstStyle/>
          <a:p>
            <a:fld id="{70BC1078-46ED-40F9-8930-935BAD7C2B02}" type="datetimeFigureOut">
              <a:rPr lang="zh-CN" altLang="en-US" smtClean="0"/>
              <a:t>2024/11/9</a:t>
            </a:fld>
            <a:endParaRPr lang="zh-CN" altLang="en-US"/>
          </a:p>
        </p:txBody>
      </p:sp>
      <p:sp>
        <p:nvSpPr>
          <p:cNvPr id="1048662" name="Footer Placeholder 5"/>
          <p:cNvSpPr>
            <a:spLocks noGrp="1"/>
          </p:cNvSpPr>
          <p:nvPr>
            <p:ph type="ftr" sz="quarter" idx="11"/>
          </p:nvPr>
        </p:nvSpPr>
        <p:spPr/>
        <p:txBody>
          <a:bodyPr/>
          <a:lstStyle/>
          <a:p>
            <a:endParaRPr lang="zh-CN" altLang="en-US"/>
          </a:p>
        </p:txBody>
      </p:sp>
      <p:sp>
        <p:nvSpPr>
          <p:cNvPr id="1048663" name="Slide Number Placeholder 6"/>
          <p:cNvSpPr>
            <a:spLocks noGrp="1"/>
          </p:cNvSpPr>
          <p:nvPr>
            <p:ph type="sldNum" sz="quarter" idx="12"/>
          </p:nvPr>
        </p:nvSpPr>
        <p:spPr/>
        <p:txBody>
          <a:bodyPr/>
          <a:lstStyle/>
          <a:p>
            <a:fld id="{D5B52ADC-5BFA-4FBD-BEE2-16096B7F4166}"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1048649" name="Title 1"/>
          <p:cNvSpPr>
            <a:spLocks noGrp="1"/>
          </p:cNvSpPr>
          <p:nvPr>
            <p:ph type="title"/>
          </p:nvPr>
        </p:nvSpPr>
        <p:spPr/>
        <p:txBody>
          <a:bodyPr/>
          <a:lstStyle/>
          <a:p>
            <a:r>
              <a:rPr lang="en-US" altLang="zh-CN"/>
              <a:t>Click to edit Master title style</a:t>
            </a:r>
            <a:endParaRPr lang="en-US" dirty="0"/>
          </a:p>
        </p:txBody>
      </p:sp>
      <p:sp>
        <p:nvSpPr>
          <p:cNvPr id="1048650" name="Vertical Text Placeholder 2"/>
          <p:cNvSpPr>
            <a:spLocks noGrp="1"/>
          </p:cNvSpPr>
          <p:nvPr>
            <p:ph type="body" orient="vert" idx="1"/>
          </p:nvPr>
        </p:nvSpPr>
        <p:spPr/>
        <p:txBody>
          <a:bodyPr vert="eaVert"/>
          <a:lstStyle/>
          <a:p>
            <a:pPr lvl="0"/>
            <a:r>
              <a:rPr lang="en-US" altLang="zh-CN"/>
              <a:t>Click to edit Master text styles</a:t>
            </a:r>
          </a:p>
          <a:p>
            <a:pPr lvl="1"/>
            <a:r>
              <a:rPr lang="en-US" altLang="zh-CN"/>
              <a:t>Second level</a:t>
            </a:r>
          </a:p>
          <a:p>
            <a:pPr lvl="2"/>
            <a:r>
              <a:rPr lang="en-US" altLang="zh-CN"/>
              <a:t>Third level</a:t>
            </a:r>
          </a:p>
          <a:p>
            <a:pPr lvl="3"/>
            <a:r>
              <a:rPr lang="en-US" altLang="zh-CN"/>
              <a:t>Fourth level</a:t>
            </a:r>
          </a:p>
          <a:p>
            <a:pPr lvl="4"/>
            <a:r>
              <a:rPr lang="en-US" altLang="zh-CN"/>
              <a:t>Fifth level</a:t>
            </a:r>
            <a:endParaRPr lang="en-US" dirty="0"/>
          </a:p>
        </p:txBody>
      </p:sp>
      <p:sp>
        <p:nvSpPr>
          <p:cNvPr id="1048651" name="Date Placeholder 3"/>
          <p:cNvSpPr>
            <a:spLocks noGrp="1"/>
          </p:cNvSpPr>
          <p:nvPr>
            <p:ph type="dt" sz="half" idx="10"/>
          </p:nvPr>
        </p:nvSpPr>
        <p:spPr/>
        <p:txBody>
          <a:bodyPr/>
          <a:lstStyle/>
          <a:p>
            <a:fld id="{70BC1078-46ED-40F9-8930-935BAD7C2B02}" type="datetimeFigureOut">
              <a:rPr lang="zh-CN" altLang="en-US" smtClean="0"/>
              <a:t>2024/11/9</a:t>
            </a:fld>
            <a:endParaRPr lang="zh-CN" altLang="en-US"/>
          </a:p>
        </p:txBody>
      </p:sp>
      <p:sp>
        <p:nvSpPr>
          <p:cNvPr id="1048652" name="Footer Placeholder 4"/>
          <p:cNvSpPr>
            <a:spLocks noGrp="1"/>
          </p:cNvSpPr>
          <p:nvPr>
            <p:ph type="ftr" sz="quarter" idx="11"/>
          </p:nvPr>
        </p:nvSpPr>
        <p:spPr/>
        <p:txBody>
          <a:bodyPr/>
          <a:lstStyle/>
          <a:p>
            <a:endParaRPr lang="zh-CN" altLang="en-US"/>
          </a:p>
        </p:txBody>
      </p:sp>
      <p:sp>
        <p:nvSpPr>
          <p:cNvPr id="1048653" name="Slide Number Placeholder 5"/>
          <p:cNvSpPr>
            <a:spLocks noGrp="1"/>
          </p:cNvSpPr>
          <p:nvPr>
            <p:ph type="sldNum" sz="quarter" idx="12"/>
          </p:nvPr>
        </p:nvSpPr>
        <p:spPr/>
        <p:txBody>
          <a:bodyPr/>
          <a:lstStyle/>
          <a:p>
            <a:fld id="{D5B52ADC-5BFA-4FBD-BEE2-16096B7F4166}"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1048644" name="Vertical Title 1"/>
          <p:cNvSpPr>
            <a:spLocks noGrp="1"/>
          </p:cNvSpPr>
          <p:nvPr>
            <p:ph type="title" orient="vert"/>
          </p:nvPr>
        </p:nvSpPr>
        <p:spPr>
          <a:xfrm>
            <a:off x="6543675" y="365125"/>
            <a:ext cx="1971675" cy="5811838"/>
          </a:xfrm>
        </p:spPr>
        <p:txBody>
          <a:bodyPr vert="eaVert"/>
          <a:lstStyle/>
          <a:p>
            <a:r>
              <a:rPr lang="en-US" altLang="zh-CN"/>
              <a:t>Click to edit Master title style</a:t>
            </a:r>
            <a:endParaRPr lang="en-US" dirty="0"/>
          </a:p>
        </p:txBody>
      </p:sp>
      <p:sp>
        <p:nvSpPr>
          <p:cNvPr id="1048645" name="Vertical Text Placeholder 2"/>
          <p:cNvSpPr>
            <a:spLocks noGrp="1"/>
          </p:cNvSpPr>
          <p:nvPr>
            <p:ph type="body" orient="vert" idx="1"/>
          </p:nvPr>
        </p:nvSpPr>
        <p:spPr>
          <a:xfrm>
            <a:off x="628650" y="365125"/>
            <a:ext cx="5800725" cy="5811838"/>
          </a:xfrm>
        </p:spPr>
        <p:txBody>
          <a:bodyPr vert="eaVert"/>
          <a:lstStyle/>
          <a:p>
            <a:pPr lvl="0"/>
            <a:r>
              <a:rPr lang="en-US" altLang="zh-CN"/>
              <a:t>Click to edit Master text styles</a:t>
            </a:r>
          </a:p>
          <a:p>
            <a:pPr lvl="1"/>
            <a:r>
              <a:rPr lang="en-US" altLang="zh-CN"/>
              <a:t>Second level</a:t>
            </a:r>
          </a:p>
          <a:p>
            <a:pPr lvl="2"/>
            <a:r>
              <a:rPr lang="en-US" altLang="zh-CN"/>
              <a:t>Third level</a:t>
            </a:r>
          </a:p>
          <a:p>
            <a:pPr lvl="3"/>
            <a:r>
              <a:rPr lang="en-US" altLang="zh-CN"/>
              <a:t>Fourth level</a:t>
            </a:r>
          </a:p>
          <a:p>
            <a:pPr lvl="4"/>
            <a:r>
              <a:rPr lang="en-US" altLang="zh-CN"/>
              <a:t>Fifth level</a:t>
            </a:r>
            <a:endParaRPr lang="en-US" dirty="0"/>
          </a:p>
        </p:txBody>
      </p:sp>
      <p:sp>
        <p:nvSpPr>
          <p:cNvPr id="1048646" name="Date Placeholder 3"/>
          <p:cNvSpPr>
            <a:spLocks noGrp="1"/>
          </p:cNvSpPr>
          <p:nvPr>
            <p:ph type="dt" sz="half" idx="10"/>
          </p:nvPr>
        </p:nvSpPr>
        <p:spPr/>
        <p:txBody>
          <a:bodyPr/>
          <a:lstStyle/>
          <a:p>
            <a:fld id="{70BC1078-46ED-40F9-8930-935BAD7C2B02}" type="datetimeFigureOut">
              <a:rPr lang="zh-CN" altLang="en-US" smtClean="0"/>
              <a:t>2024/11/9</a:t>
            </a:fld>
            <a:endParaRPr lang="zh-CN" altLang="en-US"/>
          </a:p>
        </p:txBody>
      </p:sp>
      <p:sp>
        <p:nvSpPr>
          <p:cNvPr id="1048647" name="Footer Placeholder 4"/>
          <p:cNvSpPr>
            <a:spLocks noGrp="1"/>
          </p:cNvSpPr>
          <p:nvPr>
            <p:ph type="ftr" sz="quarter" idx="11"/>
          </p:nvPr>
        </p:nvSpPr>
        <p:spPr/>
        <p:txBody>
          <a:bodyPr/>
          <a:lstStyle/>
          <a:p>
            <a:endParaRPr lang="zh-CN" altLang="en-US"/>
          </a:p>
        </p:txBody>
      </p:sp>
      <p:sp>
        <p:nvSpPr>
          <p:cNvPr id="1048648" name="Slide Number Placeholder 5"/>
          <p:cNvSpPr>
            <a:spLocks noGrp="1"/>
          </p:cNvSpPr>
          <p:nvPr>
            <p:ph type="sldNum" sz="quarter" idx="12"/>
          </p:nvPr>
        </p:nvSpPr>
        <p:spPr/>
        <p:txBody>
          <a:bodyPr/>
          <a:lstStyle/>
          <a:p>
            <a:fld id="{D5B52ADC-5BFA-4FBD-BEE2-16096B7F4166}"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48576"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ltLang="zh-CN"/>
              <a:t>Click to edit Master title style</a:t>
            </a:r>
            <a:endParaRPr lang="en-US" dirty="0"/>
          </a:p>
        </p:txBody>
      </p:sp>
      <p:sp>
        <p:nvSpPr>
          <p:cNvPr id="1048577"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ltLang="zh-CN"/>
              <a:t>Click to edit Master text styles</a:t>
            </a:r>
          </a:p>
          <a:p>
            <a:pPr lvl="1"/>
            <a:r>
              <a:rPr lang="en-US" altLang="zh-CN"/>
              <a:t>Second level</a:t>
            </a:r>
          </a:p>
          <a:p>
            <a:pPr lvl="2"/>
            <a:r>
              <a:rPr lang="en-US" altLang="zh-CN"/>
              <a:t>Third level</a:t>
            </a:r>
          </a:p>
          <a:p>
            <a:pPr lvl="3"/>
            <a:r>
              <a:rPr lang="en-US" altLang="zh-CN"/>
              <a:t>Fourth level</a:t>
            </a:r>
          </a:p>
          <a:p>
            <a:pPr lvl="4"/>
            <a:r>
              <a:rPr lang="en-US" altLang="zh-CN"/>
              <a:t>Fifth level</a:t>
            </a:r>
            <a:endParaRPr lang="en-US" dirty="0"/>
          </a:p>
        </p:txBody>
      </p:sp>
      <p:sp>
        <p:nvSpPr>
          <p:cNvPr id="1048578"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0BC1078-46ED-40F9-8930-935BAD7C2B02}" type="datetimeFigureOut">
              <a:rPr lang="zh-CN" altLang="en-US" smtClean="0"/>
              <a:t>2024/11/9</a:t>
            </a:fld>
            <a:endParaRPr lang="zh-CN" altLang="en-US"/>
          </a:p>
        </p:txBody>
      </p:sp>
      <p:sp>
        <p:nvSpPr>
          <p:cNvPr id="1048579"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1048580"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5B52ADC-5BFA-4FBD-BEE2-16096B7F4166}"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586" name="Title 1"/>
          <p:cNvSpPr>
            <a:spLocks noGrp="1"/>
          </p:cNvSpPr>
          <p:nvPr>
            <p:ph type="ctrTitle"/>
          </p:nvPr>
        </p:nvSpPr>
        <p:spPr>
          <a:xfrm>
            <a:off x="952749" y="349858"/>
            <a:ext cx="7772400" cy="1668556"/>
          </a:xfrm>
          <a:solidFill>
            <a:srgbClr val="FFFFFF"/>
          </a:solidFill>
          <a:ln w="25400">
            <a:solidFill>
              <a:srgbClr val="808080"/>
            </a:solidFill>
            <a:prstDash val="solid"/>
          </a:ln>
        </p:spPr>
        <p:txBody>
          <a:bodyPr>
            <a:normAutofit/>
          </a:bodyPr>
          <a:lstStyle/>
          <a:p>
            <a:r>
              <a:rPr lang="uk-UA" altLang="zh-CN" sz="2000" b="0" i="1" dirty="0">
                <a:solidFill>
                  <a:srgbClr val="000000"/>
                </a:solidFill>
                <a:latin typeface="Clockopia"/>
                <a:ea typeface="Clockopia"/>
                <a:cs typeface="Clockopia"/>
              </a:rPr>
              <a:t>Комунальний заклад професійної (професійно-технічної) освіти </a:t>
            </a:r>
            <a:r>
              <a:rPr lang="uk-UA" altLang="zh-CN" sz="2000" b="1" i="1" dirty="0">
                <a:solidFill>
                  <a:srgbClr val="000000"/>
                </a:solidFill>
                <a:latin typeface="Clockopia"/>
                <a:ea typeface="Clockopia"/>
                <a:cs typeface="Clockopia"/>
              </a:rPr>
              <a:t>«Київський професійний коледж цивільного будівництва»</a:t>
            </a:r>
            <a:br>
              <a:rPr lang="uk-UA" altLang="zh-CN" sz="2000" b="1" i="1" dirty="0">
                <a:solidFill>
                  <a:srgbClr val="000000"/>
                </a:solidFill>
                <a:latin typeface="Clockopia"/>
                <a:ea typeface="Clockopia"/>
                <a:cs typeface="Clockopia"/>
              </a:rPr>
            </a:br>
            <a:r>
              <a:rPr lang="uk-UA" altLang="zh-CN" sz="2000" b="1" i="1" dirty="0">
                <a:solidFill>
                  <a:srgbClr val="000000"/>
                </a:solidFill>
                <a:latin typeface="Clockopia"/>
                <a:ea typeface="Clockopia"/>
                <a:cs typeface="Clockopia"/>
              </a:rPr>
              <a:t>Урок на тему:</a:t>
            </a:r>
            <a:br>
              <a:rPr lang="uk-UA" altLang="zh-CN" sz="2800" b="0" i="1" dirty="0">
                <a:solidFill>
                  <a:srgbClr val="000000"/>
                </a:solidFill>
                <a:latin typeface="Clockopia"/>
                <a:ea typeface="Clockopia"/>
                <a:cs typeface="Clockopia"/>
              </a:rPr>
            </a:br>
            <a:r>
              <a:rPr lang="uk-UA" altLang="zh-CN" sz="3600" b="0" i="1" dirty="0">
                <a:solidFill>
                  <a:srgbClr val="000000"/>
                </a:solidFill>
                <a:latin typeface="Clockopia"/>
                <a:ea typeface="Clockopia"/>
                <a:cs typeface="Clockopia"/>
              </a:rPr>
              <a:t>«</a:t>
            </a:r>
            <a:r>
              <a:rPr lang="zh-CN" altLang="en-US" sz="3600" b="0" i="1" dirty="0">
                <a:solidFill>
                  <a:srgbClr val="000000"/>
                </a:solidFill>
                <a:latin typeface="Clockopia"/>
                <a:ea typeface="Clockopia"/>
                <a:cs typeface="Clockopia"/>
              </a:rPr>
              <a:t>Видатні</a:t>
            </a:r>
            <a:r>
              <a:rPr lang="en-US" altLang="zh-CN" sz="3600" b="0" i="1" dirty="0">
                <a:solidFill>
                  <a:srgbClr val="000000"/>
                </a:solidFill>
                <a:latin typeface="Clockopia"/>
                <a:ea typeface="Clockopia"/>
                <a:cs typeface="Clockopia"/>
              </a:rPr>
              <a:t> </a:t>
            </a:r>
            <a:r>
              <a:rPr lang="zh-CN" altLang="en-US" sz="3600" b="0" i="1" dirty="0">
                <a:solidFill>
                  <a:srgbClr val="000000"/>
                </a:solidFill>
                <a:latin typeface="Clockopia"/>
                <a:ea typeface="Clockopia"/>
                <a:cs typeface="Clockopia"/>
              </a:rPr>
              <a:t>архітектори</a:t>
            </a:r>
            <a:r>
              <a:rPr lang="en-US" altLang="zh-CN" sz="3600" b="0" i="1" dirty="0">
                <a:solidFill>
                  <a:srgbClr val="000000"/>
                </a:solidFill>
                <a:latin typeface="Clockopia"/>
                <a:ea typeface="Clockopia"/>
                <a:cs typeface="Clockopia"/>
              </a:rPr>
              <a:t> </a:t>
            </a:r>
            <a:r>
              <a:rPr lang="zh-CN" altLang="en-US" sz="3600" b="0" i="1" dirty="0">
                <a:solidFill>
                  <a:srgbClr val="000000"/>
                </a:solidFill>
                <a:latin typeface="Clockopia"/>
                <a:ea typeface="Clockopia"/>
                <a:cs typeface="Clockopia"/>
              </a:rPr>
              <a:t>Києва</a:t>
            </a:r>
            <a:r>
              <a:rPr lang="uk-UA" altLang="zh-CN" sz="3600" b="0" i="1" dirty="0">
                <a:solidFill>
                  <a:srgbClr val="000000"/>
                </a:solidFill>
                <a:latin typeface="Clockopia"/>
                <a:ea typeface="Clockopia"/>
                <a:cs typeface="Clockopia"/>
              </a:rPr>
              <a:t>»</a:t>
            </a:r>
            <a:endParaRPr lang="en-US" altLang="zh-CN" sz="3600" b="0" i="1" dirty="0">
              <a:solidFill>
                <a:srgbClr val="000000"/>
              </a:solidFill>
              <a:latin typeface="Clockopia"/>
              <a:ea typeface="Clockopia"/>
              <a:cs typeface="Clockopia"/>
            </a:endParaRPr>
          </a:p>
        </p:txBody>
      </p:sp>
      <p:sp>
        <p:nvSpPr>
          <p:cNvPr id="1048587" name="Subtitle 2"/>
          <p:cNvSpPr>
            <a:spLocks noGrp="1"/>
          </p:cNvSpPr>
          <p:nvPr>
            <p:ph type="subTitle" idx="1"/>
          </p:nvPr>
        </p:nvSpPr>
        <p:spPr>
          <a:xfrm>
            <a:off x="4671992" y="4839586"/>
            <a:ext cx="4472008" cy="1804849"/>
          </a:xfrm>
        </p:spPr>
        <p:txBody>
          <a:bodyPr/>
          <a:lstStyle/>
          <a:p>
            <a:r>
              <a:rPr lang="uk-UA" altLang="zh-CN" i="1" dirty="0">
                <a:solidFill>
                  <a:srgbClr val="6600CC"/>
                </a:solidFill>
              </a:rPr>
              <a:t>Викладачка </a:t>
            </a:r>
            <a:r>
              <a:rPr lang="uk-UA" altLang="zh-CN" i="1" dirty="0" err="1">
                <a:solidFill>
                  <a:srgbClr val="6600CC"/>
                </a:solidFill>
              </a:rPr>
              <a:t>професійно</a:t>
            </a:r>
            <a:r>
              <a:rPr lang="uk-UA" altLang="zh-CN" i="1">
                <a:solidFill>
                  <a:srgbClr val="6600CC"/>
                </a:solidFill>
              </a:rPr>
              <a:t>-теоретичної підготовки </a:t>
            </a:r>
            <a:r>
              <a:rPr lang="zh-CN" altLang="en-US" i="1">
                <a:solidFill>
                  <a:srgbClr val="6600CC"/>
                </a:solidFill>
              </a:rPr>
              <a:t>С</a:t>
            </a:r>
            <a:r>
              <a:rPr lang="zh-CN" altLang="en-US" i="1" dirty="0">
                <a:solidFill>
                  <a:srgbClr val="6600CC"/>
                </a:solidFill>
              </a:rPr>
              <a:t>имоненко</a:t>
            </a:r>
            <a:r>
              <a:rPr lang="en-US" altLang="zh-CN" i="1" dirty="0">
                <a:solidFill>
                  <a:srgbClr val="6600CC"/>
                </a:solidFill>
              </a:rPr>
              <a:t> </a:t>
            </a:r>
            <a:r>
              <a:rPr lang="zh-CN" altLang="en-US" i="1" dirty="0">
                <a:solidFill>
                  <a:srgbClr val="6600CC"/>
                </a:solidFill>
              </a:rPr>
              <a:t>Наталія</a:t>
            </a:r>
            <a:r>
              <a:rPr lang="en-US" altLang="zh-CN" i="1" dirty="0">
                <a:solidFill>
                  <a:srgbClr val="6600CC"/>
                </a:solidFill>
              </a:rPr>
              <a:t> </a:t>
            </a:r>
            <a:r>
              <a:rPr lang="zh-CN" altLang="en-US" i="1" dirty="0">
                <a:solidFill>
                  <a:srgbClr val="6600CC"/>
                </a:solidFill>
              </a:rPr>
              <a:t>Іванівна</a:t>
            </a:r>
            <a:endParaRPr lang="en-US" altLang="zh-CN" i="1" dirty="0">
              <a:solidFill>
                <a:srgbClr val="6600CC"/>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594" name="Заголовок 1048593"/>
          <p:cNvSpPr>
            <a:spLocks noGrp="1"/>
          </p:cNvSpPr>
          <p:nvPr>
            <p:ph type="title"/>
          </p:nvPr>
        </p:nvSpPr>
        <p:spPr/>
        <p:txBody>
          <a:bodyPr>
            <a:normAutofit fontScale="90000"/>
          </a:bodyPr>
          <a:lstStyle/>
          <a:p>
            <a:r>
              <a:rPr lang="uk-UA" i="1">
                <a:solidFill>
                  <a:srgbClr val="6600CC"/>
                </a:solidFill>
              </a:rPr>
              <a:t>Володимир Ніколаєв </a:t>
            </a:r>
            <a:br>
              <a:rPr lang="en-US" altLang="uk-UA" i="1">
                <a:solidFill>
                  <a:srgbClr val="6600CC"/>
                </a:solidFill>
              </a:rPr>
            </a:br>
            <a:r>
              <a:rPr lang="uk-UA" i="1">
                <a:solidFill>
                  <a:srgbClr val="6600CC"/>
                </a:solidFill>
              </a:rPr>
              <a:t>(1847 - 1911)</a:t>
            </a:r>
          </a:p>
        </p:txBody>
      </p:sp>
      <p:sp>
        <p:nvSpPr>
          <p:cNvPr id="1048595" name="Місце для вмісту 1048594"/>
          <p:cNvSpPr>
            <a:spLocks noGrp="1"/>
          </p:cNvSpPr>
          <p:nvPr>
            <p:ph sz="half" idx="1"/>
          </p:nvPr>
        </p:nvSpPr>
        <p:spPr>
          <a:xfrm>
            <a:off x="937649" y="1825625"/>
            <a:ext cx="3247637" cy="4351338"/>
          </a:xfrm>
        </p:spPr>
        <p:txBody>
          <a:bodyPr/>
          <a:lstStyle/>
          <a:p>
            <a:endParaRPr lang="uk-UA"/>
          </a:p>
        </p:txBody>
      </p:sp>
      <p:sp>
        <p:nvSpPr>
          <p:cNvPr id="1048596" name="Місце для вмісту 1048595"/>
          <p:cNvSpPr>
            <a:spLocks noGrp="1"/>
          </p:cNvSpPr>
          <p:nvPr>
            <p:ph sz="half" idx="2"/>
          </p:nvPr>
        </p:nvSpPr>
        <p:spPr>
          <a:xfrm>
            <a:off x="4629149" y="1825624"/>
            <a:ext cx="3886200" cy="4351338"/>
          </a:xfrm>
        </p:spPr>
        <p:txBody>
          <a:bodyPr>
            <a:normAutofit/>
          </a:bodyPr>
          <a:lstStyle/>
          <a:p>
            <a:pPr marL="0" indent="0">
              <a:buNone/>
            </a:pPr>
            <a:r>
              <a:rPr lang="uk-UA"/>
              <a:t>Ніколаєв Володимир Миколайович  (*1847, Царське Село — †11 листопада 1911, Київ) — український архітектор російського походження, педагог, громадський діяч.</a:t>
            </a:r>
          </a:p>
        </p:txBody>
      </p:sp>
      <p:pic>
        <p:nvPicPr>
          <p:cNvPr id="2097152" name="Рисунок 2097151"/>
          <p:cNvPicPr>
            <a:picLocks/>
          </p:cNvPicPr>
          <p:nvPr/>
        </p:nvPicPr>
        <p:blipFill>
          <a:blip r:embed="rId2"/>
          <a:stretch>
            <a:fillRect/>
          </a:stretch>
        </p:blipFill>
        <p:spPr>
          <a:xfrm>
            <a:off x="938787" y="1825625"/>
            <a:ext cx="3380224" cy="4503921"/>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597" name="Заголовок 1048596"/>
          <p:cNvSpPr>
            <a:spLocks noGrp="1"/>
          </p:cNvSpPr>
          <p:nvPr>
            <p:ph type="title"/>
          </p:nvPr>
        </p:nvSpPr>
        <p:spPr/>
        <p:txBody>
          <a:bodyPr>
            <a:normAutofit fontScale="90000"/>
          </a:bodyPr>
          <a:lstStyle/>
          <a:p>
            <a:r>
              <a:rPr lang="uk-UA"/>
              <a:t>Пам'ятник Богданові Хмельницькому</a:t>
            </a:r>
          </a:p>
        </p:txBody>
      </p:sp>
      <p:sp>
        <p:nvSpPr>
          <p:cNvPr id="1048598" name="Місце для вмісту 1048597"/>
          <p:cNvSpPr>
            <a:spLocks noGrp="1"/>
          </p:cNvSpPr>
          <p:nvPr>
            <p:ph sz="half" idx="1"/>
          </p:nvPr>
        </p:nvSpPr>
        <p:spPr>
          <a:xfrm>
            <a:off x="742950" y="1887044"/>
            <a:ext cx="3597602" cy="4351338"/>
          </a:xfrm>
        </p:spPr>
        <p:txBody>
          <a:bodyPr/>
          <a:lstStyle/>
          <a:p>
            <a:endParaRPr lang="uk-UA"/>
          </a:p>
        </p:txBody>
      </p:sp>
      <p:sp>
        <p:nvSpPr>
          <p:cNvPr id="1048599" name="Місце для вмісту 1048598"/>
          <p:cNvSpPr>
            <a:spLocks noGrp="1"/>
          </p:cNvSpPr>
          <p:nvPr>
            <p:ph sz="half" idx="2"/>
          </p:nvPr>
        </p:nvSpPr>
        <p:spPr/>
        <p:txBody>
          <a:bodyPr/>
          <a:lstStyle/>
          <a:p>
            <a:pPr marL="0" indent="0">
              <a:buNone/>
            </a:pPr>
            <a:r>
              <a:rPr lang="uk-UA"/>
              <a:t>Пам'ятка мистецтва ХІХ століття, один із символів Києва. Урочисто відкритий 11 (23) липня 1888 року на Софійській площі в рамках святкування 900-річчя Хрещення Русі.</a:t>
            </a:r>
          </a:p>
        </p:txBody>
      </p:sp>
      <p:pic>
        <p:nvPicPr>
          <p:cNvPr id="2097153" name="Рисунок 2097152"/>
          <p:cNvPicPr>
            <a:picLocks/>
          </p:cNvPicPr>
          <p:nvPr/>
        </p:nvPicPr>
        <p:blipFill>
          <a:blip r:embed="rId2"/>
          <a:stretch>
            <a:fillRect/>
          </a:stretch>
        </p:blipFill>
        <p:spPr>
          <a:xfrm>
            <a:off x="248444" y="1825624"/>
            <a:ext cx="4154996" cy="4412758"/>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05" name="Заголовок 1048604"/>
          <p:cNvSpPr>
            <a:spLocks noGrp="1"/>
          </p:cNvSpPr>
          <p:nvPr>
            <p:ph type="title"/>
          </p:nvPr>
        </p:nvSpPr>
        <p:spPr/>
        <p:txBody>
          <a:bodyPr>
            <a:normAutofit/>
          </a:bodyPr>
          <a:lstStyle/>
          <a:p>
            <a:r>
              <a:rPr lang="uk-UA"/>
              <a:t>Архітектурні</a:t>
            </a:r>
            <a:r>
              <a:rPr lang="en-US" altLang="uk-UA"/>
              <a:t> </a:t>
            </a:r>
            <a:r>
              <a:rPr lang="uk-UA" altLang="en-US"/>
              <a:t>особливості</a:t>
            </a:r>
            <a:endParaRPr lang="uk-UA"/>
          </a:p>
        </p:txBody>
      </p:sp>
      <p:sp>
        <p:nvSpPr>
          <p:cNvPr id="1048606" name="Місце для вмісту 1048605"/>
          <p:cNvSpPr>
            <a:spLocks noGrp="1"/>
          </p:cNvSpPr>
          <p:nvPr>
            <p:ph idx="1"/>
          </p:nvPr>
        </p:nvSpPr>
        <p:spPr/>
        <p:txBody>
          <a:bodyPr>
            <a:normAutofit fontScale="89286" lnSpcReduction="20000"/>
          </a:bodyPr>
          <a:lstStyle/>
          <a:p>
            <a:pPr marL="0" indent="0">
              <a:buNone/>
            </a:pPr>
            <a:r>
              <a:rPr lang="uk-UA" sz="2800" b="0" i="1"/>
              <a:t>Відмінно пристосована до кругового огляду скульптура відзначається різноманітністю і красою контурів, ретельним опрацюванням численних деталей, які добре проглядаються завдяки невисокому постаментові, що за своєю формою нагадує степовий курган. Надзвичайно виразними є силует коня, вигин його ніг і голови, що подалася назад. Складки одягу вершника трактовані експресивно, що посилює складну світлотіньову градацію усієї композиції. Моделюючи обличчя вершника, автор широко використав іконографію Богдана Хмельницького, наділивши його портретними рисами та передавши характер рішучої вольової людини.</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15" name="Місце для тексту 1048614"/>
          <p:cNvSpPr>
            <a:spLocks noGrp="1"/>
          </p:cNvSpPr>
          <p:nvPr>
            <p:ph type="body" idx="1"/>
          </p:nvPr>
        </p:nvSpPr>
        <p:spPr>
          <a:xfrm>
            <a:off x="629842" y="736333"/>
            <a:ext cx="3868340" cy="751690"/>
          </a:xfrm>
        </p:spPr>
        <p:txBody>
          <a:bodyPr>
            <a:normAutofit fontScale="95833" lnSpcReduction="20000"/>
          </a:bodyPr>
          <a:lstStyle/>
          <a:p>
            <a:r>
              <a:rPr lang="uk-UA"/>
              <a:t>Встановлення пам'ятника 1888 р.</a:t>
            </a:r>
          </a:p>
        </p:txBody>
      </p:sp>
      <p:sp>
        <p:nvSpPr>
          <p:cNvPr id="1048616" name="Місце для вмісту 1048615"/>
          <p:cNvSpPr>
            <a:spLocks noGrp="1"/>
          </p:cNvSpPr>
          <p:nvPr>
            <p:ph sz="half" idx="2"/>
          </p:nvPr>
        </p:nvSpPr>
        <p:spPr/>
        <p:txBody>
          <a:bodyPr/>
          <a:lstStyle/>
          <a:p>
            <a:endParaRPr lang="uk-UA"/>
          </a:p>
        </p:txBody>
      </p:sp>
      <p:sp>
        <p:nvSpPr>
          <p:cNvPr id="1048617" name="Місце для тексту 1048616"/>
          <p:cNvSpPr>
            <a:spLocks noGrp="1"/>
          </p:cNvSpPr>
          <p:nvPr>
            <p:ph type="body" sz="quarter" idx="3"/>
          </p:nvPr>
        </p:nvSpPr>
        <p:spPr>
          <a:xfrm>
            <a:off x="4667458" y="736333"/>
            <a:ext cx="3887391" cy="823912"/>
          </a:xfrm>
        </p:spPr>
        <p:txBody>
          <a:bodyPr/>
          <a:lstStyle/>
          <a:p>
            <a:r>
              <a:rPr lang="uk-UA"/>
              <a:t>Наші</a:t>
            </a:r>
            <a:r>
              <a:rPr lang="en-US" altLang="uk-UA"/>
              <a:t> </a:t>
            </a:r>
            <a:r>
              <a:rPr lang="uk-UA" altLang="en-US"/>
              <a:t>дні</a:t>
            </a:r>
            <a:endParaRPr lang="uk-UA"/>
          </a:p>
        </p:txBody>
      </p:sp>
      <p:sp>
        <p:nvSpPr>
          <p:cNvPr id="1048618" name="Місце для вмісту 1048617"/>
          <p:cNvSpPr>
            <a:spLocks noGrp="1"/>
          </p:cNvSpPr>
          <p:nvPr>
            <p:ph sz="quarter" idx="4"/>
          </p:nvPr>
        </p:nvSpPr>
        <p:spPr/>
        <p:txBody>
          <a:bodyPr/>
          <a:lstStyle/>
          <a:p>
            <a:endParaRPr lang="uk-UA"/>
          </a:p>
        </p:txBody>
      </p:sp>
      <p:pic>
        <p:nvPicPr>
          <p:cNvPr id="2097154" name="Рисунок 2097153"/>
          <p:cNvPicPr>
            <a:picLocks/>
          </p:cNvPicPr>
          <p:nvPr/>
        </p:nvPicPr>
        <p:blipFill>
          <a:blip r:embed="rId2"/>
          <a:stretch>
            <a:fillRect/>
          </a:stretch>
        </p:blipFill>
        <p:spPr>
          <a:xfrm>
            <a:off x="566837" y="1922031"/>
            <a:ext cx="3931344" cy="4267631"/>
          </a:xfrm>
          <a:prstGeom prst="rect">
            <a:avLst/>
          </a:prstGeom>
        </p:spPr>
      </p:pic>
      <p:pic>
        <p:nvPicPr>
          <p:cNvPr id="2097155" name="Рисунок 2097154"/>
          <p:cNvPicPr>
            <a:picLocks/>
          </p:cNvPicPr>
          <p:nvPr/>
        </p:nvPicPr>
        <p:blipFill>
          <a:blip r:embed="rId3"/>
          <a:stretch>
            <a:fillRect/>
          </a:stretch>
        </p:blipFill>
        <p:spPr>
          <a:xfrm>
            <a:off x="4667459" y="1922031"/>
            <a:ext cx="4340820" cy="4214920"/>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19" name="Місце для тексту 1048618"/>
          <p:cNvSpPr>
            <a:spLocks noGrp="1"/>
          </p:cNvSpPr>
          <p:nvPr>
            <p:ph type="body" idx="1"/>
          </p:nvPr>
        </p:nvSpPr>
        <p:spPr/>
        <p:txBody>
          <a:bodyPr>
            <a:normAutofit fontScale="87500" lnSpcReduction="20000"/>
          </a:bodyPr>
          <a:lstStyle/>
          <a:p>
            <a:r>
              <a:rPr lang="uk-UA"/>
              <a:t>Особняк Гальперіна (нині — будинок комітетів ВРУ), 1899</a:t>
            </a:r>
          </a:p>
        </p:txBody>
      </p:sp>
      <p:sp>
        <p:nvSpPr>
          <p:cNvPr id="1048620" name="Місце для вмісту 1048619"/>
          <p:cNvSpPr>
            <a:spLocks noGrp="1"/>
          </p:cNvSpPr>
          <p:nvPr>
            <p:ph sz="half" idx="2"/>
          </p:nvPr>
        </p:nvSpPr>
        <p:spPr/>
        <p:txBody>
          <a:bodyPr/>
          <a:lstStyle/>
          <a:p>
            <a:endParaRPr lang="uk-UA"/>
          </a:p>
        </p:txBody>
      </p:sp>
      <p:sp>
        <p:nvSpPr>
          <p:cNvPr id="1048621" name="Місце для тексту 1048620"/>
          <p:cNvSpPr>
            <a:spLocks noGrp="1"/>
          </p:cNvSpPr>
          <p:nvPr>
            <p:ph type="body" sz="quarter" idx="3"/>
          </p:nvPr>
        </p:nvSpPr>
        <p:spPr/>
        <p:txBody>
          <a:bodyPr>
            <a:normAutofit fontScale="79167" lnSpcReduction="20000"/>
          </a:bodyPr>
          <a:lstStyle/>
          <a:p>
            <a:r>
              <a:rPr lang="uk-UA"/>
              <a:t>Вознесенська церква на Байковому кладовищі, 1884–1888</a:t>
            </a:r>
          </a:p>
        </p:txBody>
      </p:sp>
      <p:sp>
        <p:nvSpPr>
          <p:cNvPr id="1048622" name="Місце для вмісту 1048621"/>
          <p:cNvSpPr>
            <a:spLocks noGrp="1"/>
          </p:cNvSpPr>
          <p:nvPr>
            <p:ph sz="quarter" idx="4"/>
          </p:nvPr>
        </p:nvSpPr>
        <p:spPr/>
        <p:txBody>
          <a:bodyPr/>
          <a:lstStyle/>
          <a:p>
            <a:endParaRPr lang="uk-UA"/>
          </a:p>
        </p:txBody>
      </p:sp>
      <p:sp>
        <p:nvSpPr>
          <p:cNvPr id="1048623" name="Заголовок 1048622"/>
          <p:cNvSpPr>
            <a:spLocks noGrp="1"/>
          </p:cNvSpPr>
          <p:nvPr>
            <p:ph type="title"/>
          </p:nvPr>
        </p:nvSpPr>
        <p:spPr/>
        <p:txBody>
          <a:bodyPr/>
          <a:lstStyle/>
          <a:p>
            <a:r>
              <a:rPr lang="uk-UA"/>
              <a:t>Інші</a:t>
            </a:r>
            <a:r>
              <a:rPr lang="en-US" altLang="uk-UA"/>
              <a:t> </a:t>
            </a:r>
            <a:r>
              <a:rPr lang="uk-UA" altLang="en-US"/>
              <a:t>відомі</a:t>
            </a:r>
            <a:r>
              <a:rPr lang="en-US" altLang="uk-UA"/>
              <a:t> </a:t>
            </a:r>
            <a:r>
              <a:rPr lang="uk-UA" altLang="en-US"/>
              <a:t>споруди</a:t>
            </a:r>
            <a:endParaRPr lang="uk-UA"/>
          </a:p>
        </p:txBody>
      </p:sp>
      <p:pic>
        <p:nvPicPr>
          <p:cNvPr id="2097156" name="Рисунок 2097155"/>
          <p:cNvPicPr>
            <a:picLocks/>
          </p:cNvPicPr>
          <p:nvPr/>
        </p:nvPicPr>
        <p:blipFill>
          <a:blip r:embed="rId2"/>
          <a:stretch>
            <a:fillRect/>
          </a:stretch>
        </p:blipFill>
        <p:spPr>
          <a:xfrm>
            <a:off x="552925" y="2505075"/>
            <a:ext cx="4019074" cy="3803137"/>
          </a:xfrm>
          <a:prstGeom prst="rect">
            <a:avLst/>
          </a:prstGeom>
        </p:spPr>
      </p:pic>
      <p:pic>
        <p:nvPicPr>
          <p:cNvPr id="2097157" name="Рисунок 2097156"/>
          <p:cNvPicPr>
            <a:picLocks/>
          </p:cNvPicPr>
          <p:nvPr/>
        </p:nvPicPr>
        <p:blipFill>
          <a:blip r:embed="rId3"/>
          <a:stretch>
            <a:fillRect/>
          </a:stretch>
        </p:blipFill>
        <p:spPr>
          <a:xfrm>
            <a:off x="4606347" y="2505075"/>
            <a:ext cx="3932996" cy="3857210"/>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24" name="Заголовок 1048623"/>
          <p:cNvSpPr>
            <a:spLocks noGrp="1"/>
          </p:cNvSpPr>
          <p:nvPr>
            <p:ph type="title"/>
          </p:nvPr>
        </p:nvSpPr>
        <p:spPr>
          <a:xfrm>
            <a:off x="809664" y="-85769"/>
            <a:ext cx="7377036" cy="1292612"/>
          </a:xfrm>
        </p:spPr>
        <p:txBody>
          <a:bodyPr/>
          <a:lstStyle/>
          <a:p>
            <a:r>
              <a:rPr lang="uk-UA"/>
              <a:t>Втрачені</a:t>
            </a:r>
            <a:r>
              <a:rPr lang="en-US" altLang="uk-UA"/>
              <a:t> </a:t>
            </a:r>
            <a:r>
              <a:rPr lang="uk-UA" altLang="en-US"/>
              <a:t>відомі</a:t>
            </a:r>
            <a:r>
              <a:rPr lang="en-US" altLang="uk-UA"/>
              <a:t> </a:t>
            </a:r>
            <a:r>
              <a:rPr lang="uk-UA" altLang="en-US"/>
              <a:t>твори</a:t>
            </a:r>
            <a:endParaRPr lang="uk-UA"/>
          </a:p>
        </p:txBody>
      </p:sp>
      <p:sp>
        <p:nvSpPr>
          <p:cNvPr id="1048625" name="Місце для тексту 1048624"/>
          <p:cNvSpPr>
            <a:spLocks noGrp="1"/>
          </p:cNvSpPr>
          <p:nvPr>
            <p:ph type="body" idx="1"/>
          </p:nvPr>
        </p:nvSpPr>
        <p:spPr>
          <a:xfrm>
            <a:off x="629842" y="862237"/>
            <a:ext cx="3868340" cy="1642838"/>
          </a:xfrm>
        </p:spPr>
        <p:txBody>
          <a:bodyPr>
            <a:normAutofit fontScale="75000" lnSpcReduction="20000"/>
          </a:bodyPr>
          <a:lstStyle/>
          <a:p>
            <a:r>
              <a:rPr lang="uk-UA"/>
              <a:t>Благовіщенська церква, 1885–1887</a:t>
            </a:r>
          </a:p>
          <a:p>
            <a:r>
              <a:rPr lang="en-US" altLang="uk-UA"/>
              <a:t>(збудований у 1885–1887 роках, знищений більшовиками у 1935 році. Стояв на місці сучасного київського ліцею № 21 )</a:t>
            </a:r>
            <a:endParaRPr lang="uk-UA"/>
          </a:p>
        </p:txBody>
      </p:sp>
      <p:sp>
        <p:nvSpPr>
          <p:cNvPr id="1048626" name="Місце для вмісту 1048625"/>
          <p:cNvSpPr>
            <a:spLocks noGrp="1"/>
          </p:cNvSpPr>
          <p:nvPr>
            <p:ph sz="half" idx="2"/>
          </p:nvPr>
        </p:nvSpPr>
        <p:spPr/>
        <p:txBody>
          <a:bodyPr/>
          <a:lstStyle/>
          <a:p>
            <a:endParaRPr lang="uk-UA"/>
          </a:p>
        </p:txBody>
      </p:sp>
      <p:sp>
        <p:nvSpPr>
          <p:cNvPr id="1048627" name="Місце для тексту 1048626"/>
          <p:cNvSpPr>
            <a:spLocks noGrp="1"/>
          </p:cNvSpPr>
          <p:nvPr>
            <p:ph type="body" sz="quarter" idx="3"/>
          </p:nvPr>
        </p:nvSpPr>
        <p:spPr>
          <a:xfrm>
            <a:off x="4629150" y="947314"/>
            <a:ext cx="3887391" cy="1557761"/>
          </a:xfrm>
        </p:spPr>
        <p:txBody>
          <a:bodyPr>
            <a:normAutofit fontScale="58333" lnSpcReduction="20000"/>
          </a:bodyPr>
          <a:lstStyle/>
          <a:p>
            <a:r>
              <a:rPr lang="uk-UA"/>
              <a:t>Будівля готелю «Національ»</a:t>
            </a:r>
          </a:p>
          <a:p>
            <a:r>
              <a:rPr lang="uk-UA"/>
              <a:t> Було знищено, разом з усім Хрещатиком, під час серії спланованих вибухів у 1941 році.Стояв на місці нинішнього будинку кінотеатру «Орбіта» по Хрещатику, 29/1. По праву вважався одним з найкрасивіших будинків старого Хрещатика.</a:t>
            </a:r>
          </a:p>
        </p:txBody>
      </p:sp>
      <p:sp>
        <p:nvSpPr>
          <p:cNvPr id="1048628" name="Місце для вмісту 1048627"/>
          <p:cNvSpPr>
            <a:spLocks noGrp="1"/>
          </p:cNvSpPr>
          <p:nvPr>
            <p:ph sz="quarter" idx="4"/>
          </p:nvPr>
        </p:nvSpPr>
        <p:spPr/>
        <p:txBody>
          <a:bodyPr/>
          <a:lstStyle/>
          <a:p>
            <a:endParaRPr lang="uk-UA"/>
          </a:p>
        </p:txBody>
      </p:sp>
      <p:pic>
        <p:nvPicPr>
          <p:cNvPr id="2097158" name="Рисунок 2097157"/>
          <p:cNvPicPr>
            <a:picLocks/>
          </p:cNvPicPr>
          <p:nvPr/>
        </p:nvPicPr>
        <p:blipFill>
          <a:blip r:embed="rId2"/>
          <a:stretch>
            <a:fillRect/>
          </a:stretch>
        </p:blipFill>
        <p:spPr>
          <a:xfrm>
            <a:off x="629840" y="2505074"/>
            <a:ext cx="3823710" cy="3965799"/>
          </a:xfrm>
          <a:prstGeom prst="rect">
            <a:avLst/>
          </a:prstGeom>
        </p:spPr>
      </p:pic>
      <p:pic>
        <p:nvPicPr>
          <p:cNvPr id="2097159" name="Рисунок 2097158"/>
          <p:cNvPicPr>
            <a:picLocks/>
          </p:cNvPicPr>
          <p:nvPr/>
        </p:nvPicPr>
        <p:blipFill>
          <a:blip r:embed="rId3"/>
          <a:stretch>
            <a:fillRect/>
          </a:stretch>
        </p:blipFill>
        <p:spPr>
          <a:xfrm>
            <a:off x="4629149" y="2505075"/>
            <a:ext cx="4027350" cy="3892249"/>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29" name="Заголовок 1048628"/>
          <p:cNvSpPr>
            <a:spLocks noGrp="1"/>
          </p:cNvSpPr>
          <p:nvPr>
            <p:ph type="title"/>
          </p:nvPr>
        </p:nvSpPr>
        <p:spPr/>
        <p:txBody>
          <a:bodyPr>
            <a:normAutofit fontScale="90000"/>
          </a:bodyPr>
          <a:lstStyle/>
          <a:p>
            <a:r>
              <a:rPr lang="uk-UA"/>
              <a:t>Бекетов Олексій Миколайович</a:t>
            </a:r>
          </a:p>
        </p:txBody>
      </p:sp>
      <p:sp>
        <p:nvSpPr>
          <p:cNvPr id="1048630" name="Місце для вмісту 1048629"/>
          <p:cNvSpPr>
            <a:spLocks noGrp="1"/>
          </p:cNvSpPr>
          <p:nvPr>
            <p:ph sz="half" idx="1"/>
          </p:nvPr>
        </p:nvSpPr>
        <p:spPr/>
        <p:txBody>
          <a:bodyPr>
            <a:normAutofit fontScale="96429" lnSpcReduction="20000"/>
          </a:bodyPr>
          <a:lstStyle/>
          <a:p>
            <a:pPr marL="0" indent="0">
              <a:buNone/>
            </a:pPr>
            <a:r>
              <a:rPr lang="uk-UA"/>
              <a:t>Беке́тов Олексі́й Микола́йович (* 19 лютого (3 березня) 1862, Харків — 23 листопада 1941, Харків) — український архітектор і педагог, заслужений діяч мистецтв УРСР (1941).</a:t>
            </a:r>
          </a:p>
        </p:txBody>
      </p:sp>
      <p:pic>
        <p:nvPicPr>
          <p:cNvPr id="2097160" name="Рисунок 2097159"/>
          <p:cNvPicPr>
            <a:picLocks/>
          </p:cNvPicPr>
          <p:nvPr/>
        </p:nvPicPr>
        <p:blipFill>
          <a:blip r:embed="rId2"/>
          <a:stretch>
            <a:fillRect/>
          </a:stretch>
        </p:blipFill>
        <p:spPr>
          <a:xfrm>
            <a:off x="4514849" y="1684977"/>
            <a:ext cx="3760096" cy="4632632"/>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32" name="Заголовок 1048631"/>
          <p:cNvSpPr>
            <a:spLocks noGrp="1"/>
          </p:cNvSpPr>
          <p:nvPr>
            <p:ph type="title"/>
          </p:nvPr>
        </p:nvSpPr>
        <p:spPr>
          <a:xfrm>
            <a:off x="428638" y="0"/>
            <a:ext cx="7886700" cy="1325563"/>
          </a:xfrm>
        </p:spPr>
        <p:txBody>
          <a:bodyPr/>
          <a:lstStyle/>
          <a:p>
            <a:r>
              <a:rPr lang="uk-UA"/>
              <a:t>Творчість</a:t>
            </a:r>
          </a:p>
        </p:txBody>
      </p:sp>
      <p:sp>
        <p:nvSpPr>
          <p:cNvPr id="1048633" name="Місце для вмісту 1048632"/>
          <p:cNvSpPr>
            <a:spLocks noGrp="1"/>
          </p:cNvSpPr>
          <p:nvPr>
            <p:ph idx="1"/>
          </p:nvPr>
        </p:nvSpPr>
        <p:spPr>
          <a:xfrm>
            <a:off x="578757" y="1267575"/>
            <a:ext cx="7879102" cy="5265050"/>
          </a:xfrm>
        </p:spPr>
        <p:txBody>
          <a:bodyPr>
            <a:normAutofit fontScale="89286" lnSpcReduction="20000"/>
          </a:bodyPr>
          <a:lstStyle/>
          <a:p>
            <a:pPr marL="0" indent="0">
              <a:buNone/>
            </a:pPr>
            <a:r>
              <a:rPr lang="uk-UA"/>
              <a:t>У Харкові збудував багато громадських і житлових споруд: будинки юридичного інституту (1892), корпуси сільськогосподарського інституту (1907–1912), банку (1932) та інші. В переліку побудованих до 1917 року споруд Харкова :
Олександрівське комерційне училище (1889–1901);
Суспільна бібліотека (1899–1901);
будинок Харківського медичного товариства (1911–1913);
Комерційний інститут (1914–1916);
Вищі жіночі курси (1913–1915);
Церква Різдва Богородиці (Каплуновська, 1896–1912), зруйнована в 1930-ті рр.
Будівля Судових установ (1899–1902) — при участі архітектора В. В. Хрустальова;
будівлі чотирьох банків;
приватні маєтки тощо.</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79" name="Заголовок 1048678"/>
          <p:cNvSpPr>
            <a:spLocks noGrp="1"/>
          </p:cNvSpPr>
          <p:nvPr>
            <p:ph type="title"/>
          </p:nvPr>
        </p:nvSpPr>
        <p:spPr/>
        <p:txBody>
          <a:bodyPr>
            <a:normAutofit fontScale="90000"/>
          </a:bodyPr>
          <a:lstStyle/>
          <a:p>
            <a:r>
              <a:rPr lang="uk-UA"/>
              <a:t>Олександрівське комерційне училище (1889–1901)</a:t>
            </a:r>
          </a:p>
        </p:txBody>
      </p:sp>
      <p:sp>
        <p:nvSpPr>
          <p:cNvPr id="1048680" name="Місце для вмісту 1048679"/>
          <p:cNvSpPr>
            <a:spLocks noGrp="1"/>
          </p:cNvSpPr>
          <p:nvPr>
            <p:ph sz="half" idx="1"/>
          </p:nvPr>
        </p:nvSpPr>
        <p:spPr/>
        <p:txBody>
          <a:bodyPr/>
          <a:lstStyle/>
          <a:p>
            <a:endParaRPr lang="uk-UA"/>
          </a:p>
        </p:txBody>
      </p:sp>
      <p:sp>
        <p:nvSpPr>
          <p:cNvPr id="1048681" name="Місце для вмісту 1048680"/>
          <p:cNvSpPr>
            <a:spLocks noGrp="1"/>
          </p:cNvSpPr>
          <p:nvPr>
            <p:ph sz="half" idx="2"/>
          </p:nvPr>
        </p:nvSpPr>
        <p:spPr/>
        <p:txBody>
          <a:bodyPr/>
          <a:lstStyle/>
          <a:p>
            <a:endParaRPr lang="uk-UA"/>
          </a:p>
        </p:txBody>
      </p:sp>
      <p:pic>
        <p:nvPicPr>
          <p:cNvPr id="2097161" name="Рисунок 2097160"/>
          <p:cNvPicPr>
            <a:picLocks/>
          </p:cNvPicPr>
          <p:nvPr/>
        </p:nvPicPr>
        <p:blipFill>
          <a:blip r:embed="rId2"/>
          <a:stretch>
            <a:fillRect/>
          </a:stretch>
        </p:blipFill>
        <p:spPr>
          <a:xfrm>
            <a:off x="582876" y="1825623"/>
            <a:ext cx="7961841" cy="4747183"/>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88" name="Заголовок 1048687"/>
          <p:cNvSpPr>
            <a:spLocks noGrp="1"/>
          </p:cNvSpPr>
          <p:nvPr>
            <p:ph type="title"/>
          </p:nvPr>
        </p:nvSpPr>
        <p:spPr>
          <a:xfrm>
            <a:off x="628650" y="365125"/>
            <a:ext cx="7886700" cy="1654043"/>
          </a:xfrm>
        </p:spPr>
        <p:txBody>
          <a:bodyPr>
            <a:normAutofit fontScale="90000"/>
          </a:bodyPr>
          <a:lstStyle/>
          <a:p>
            <a:r>
              <a:rPr lang="uk-UA"/>
              <a:t>Харківський національний аграрний університет ім. В. В. Докучаєва</a:t>
            </a:r>
          </a:p>
        </p:txBody>
      </p:sp>
      <p:pic>
        <p:nvPicPr>
          <p:cNvPr id="2097164" name="Рисунок 2097163"/>
          <p:cNvPicPr>
            <a:picLocks/>
          </p:cNvPicPr>
          <p:nvPr/>
        </p:nvPicPr>
        <p:blipFill>
          <a:blip r:embed="rId2"/>
          <a:stretch>
            <a:fillRect/>
          </a:stretch>
        </p:blipFill>
        <p:spPr>
          <a:xfrm>
            <a:off x="0" y="2678470"/>
            <a:ext cx="9097317" cy="3041436"/>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82" name="Заголовок 1048681"/>
          <p:cNvSpPr>
            <a:spLocks noGrp="1"/>
          </p:cNvSpPr>
          <p:nvPr>
            <p:ph type="title"/>
          </p:nvPr>
        </p:nvSpPr>
        <p:spPr>
          <a:xfrm>
            <a:off x="1151002" y="110792"/>
            <a:ext cx="7886700" cy="1325563"/>
          </a:xfrm>
        </p:spPr>
        <p:txBody>
          <a:bodyPr/>
          <a:lstStyle/>
          <a:p>
            <a:r>
              <a:rPr lang="uk-UA"/>
              <a:t>Вшанування пам'яті</a:t>
            </a:r>
          </a:p>
        </p:txBody>
      </p:sp>
      <p:sp>
        <p:nvSpPr>
          <p:cNvPr id="1048683" name="Місце для вмісту 1048682"/>
          <p:cNvSpPr>
            <a:spLocks noGrp="1"/>
          </p:cNvSpPr>
          <p:nvPr>
            <p:ph sz="half" idx="1"/>
          </p:nvPr>
        </p:nvSpPr>
        <p:spPr>
          <a:xfrm>
            <a:off x="628650" y="1436356"/>
            <a:ext cx="4091221" cy="1033807"/>
          </a:xfrm>
        </p:spPr>
        <p:txBody>
          <a:bodyPr>
            <a:normAutofit fontScale="67857" lnSpcReduction="20000"/>
          </a:bodyPr>
          <a:lstStyle/>
          <a:p>
            <a:pPr marL="0" indent="0">
              <a:buNone/>
            </a:pPr>
            <a:r>
              <a:rPr lang="uk-UA"/>
              <a:t>Пам'ятник академікові О. М. Бекетову в Харкові (навпроти центрального входу в ХНУБА) Скульптор С. Гурбанов, 2007 рік</a:t>
            </a:r>
          </a:p>
        </p:txBody>
      </p:sp>
      <p:sp>
        <p:nvSpPr>
          <p:cNvPr id="1048684" name="Місце для вмісту 1048683"/>
          <p:cNvSpPr>
            <a:spLocks noGrp="1"/>
          </p:cNvSpPr>
          <p:nvPr>
            <p:ph sz="half" idx="2"/>
          </p:nvPr>
        </p:nvSpPr>
        <p:spPr>
          <a:xfrm>
            <a:off x="4719871" y="1690689"/>
            <a:ext cx="3886200" cy="4351338"/>
          </a:xfrm>
        </p:spPr>
        <p:txBody>
          <a:bodyPr>
            <a:normAutofit fontScale="85714" lnSpcReduction="20000"/>
          </a:bodyPr>
          <a:lstStyle/>
          <a:p>
            <a:pPr marL="0" indent="0">
              <a:buNone/>
            </a:pPr>
            <a:r>
              <a:rPr lang="uk-UA"/>
              <a:t>На честь видатного архітектора в Харкові названо станцію метрополітену, перед будівлею ХНУБА встановлено пам'ятника. За наказом Міністерства освіти і науки України № 464 від 25.04.2013 р. Харківській національній академії міського господарства присвоєно ім'я О. М. Бекетова.</a:t>
            </a:r>
          </a:p>
        </p:txBody>
      </p:sp>
      <p:pic>
        <p:nvPicPr>
          <p:cNvPr id="2097162" name="Рисунок 2097161"/>
          <p:cNvPicPr>
            <a:picLocks/>
          </p:cNvPicPr>
          <p:nvPr/>
        </p:nvPicPr>
        <p:blipFill>
          <a:blip r:embed="rId2"/>
          <a:stretch>
            <a:fillRect/>
          </a:stretch>
        </p:blipFill>
        <p:spPr>
          <a:xfrm>
            <a:off x="841427" y="2549133"/>
            <a:ext cx="3314083" cy="3941234"/>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93" name="Заголовок 1048692"/>
          <p:cNvSpPr>
            <a:spLocks noGrp="1"/>
          </p:cNvSpPr>
          <p:nvPr>
            <p:ph type="title"/>
          </p:nvPr>
        </p:nvSpPr>
        <p:spPr>
          <a:xfrm>
            <a:off x="658291" y="1575181"/>
            <a:ext cx="7827418" cy="3290993"/>
          </a:xfrm>
        </p:spPr>
        <p:txBody>
          <a:bodyPr/>
          <a:lstStyle/>
          <a:p>
            <a:r>
              <a:rPr lang="uk-UA"/>
              <a:t>Дякую</a:t>
            </a:r>
            <a:r>
              <a:rPr lang="en-US" altLang="uk-UA"/>
              <a:t> </a:t>
            </a:r>
            <a:r>
              <a:rPr lang="uk-UA" altLang="en-US"/>
              <a:t>за</a:t>
            </a:r>
            <a:r>
              <a:rPr lang="en-US" altLang="uk-UA"/>
              <a:t> </a:t>
            </a:r>
            <a:r>
              <a:rPr lang="uk-UA" altLang="en-US"/>
              <a:t>увагу</a:t>
            </a:r>
            <a:r>
              <a:rPr lang="en-US" altLang="uk-UA"/>
              <a:t>!</a:t>
            </a:r>
            <a:endParaRPr lang="uk-UA"/>
          </a:p>
        </p:txBody>
      </p:sp>
    </p:spTree>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564</Words>
  <Application>Microsoft Office PowerPoint</Application>
  <PresentationFormat>Екран (4:3)</PresentationFormat>
  <Paragraphs>28</Paragraphs>
  <Slides>13</Slides>
  <Notes>0</Notes>
  <HiddenSlides>0</HiddenSlides>
  <MMClips>0</MMClips>
  <ScaleCrop>false</ScaleCrop>
  <HeadingPairs>
    <vt:vector size="6" baseType="variant">
      <vt:variant>
        <vt:lpstr>Використані шрифти</vt:lpstr>
      </vt:variant>
      <vt:variant>
        <vt:i4>4</vt:i4>
      </vt:variant>
      <vt:variant>
        <vt:lpstr>Тема</vt:lpstr>
      </vt:variant>
      <vt:variant>
        <vt:i4>1</vt:i4>
      </vt:variant>
      <vt:variant>
        <vt:lpstr>Заголовки слайдів</vt:lpstr>
      </vt:variant>
      <vt:variant>
        <vt:i4>13</vt:i4>
      </vt:variant>
    </vt:vector>
  </HeadingPairs>
  <TitlesOfParts>
    <vt:vector size="18" baseType="lpstr">
      <vt:lpstr>Arial</vt:lpstr>
      <vt:lpstr>Calibri</vt:lpstr>
      <vt:lpstr>Calibri Light</vt:lpstr>
      <vt:lpstr>Clockopia</vt:lpstr>
      <vt:lpstr>Office Theme</vt:lpstr>
      <vt:lpstr>Комунальний заклад професійної (професійно-технічної) освіти «Київський професійний коледж цивільного будівництва» Урок на тему: «Видатні архітектори Києва»</vt:lpstr>
      <vt:lpstr>Володимир Ніколаєв  (1847 - 1911)</vt:lpstr>
      <vt:lpstr>Пам'ятник Богданові Хмельницькому</vt:lpstr>
      <vt:lpstr>Архітектурні особливості</vt:lpstr>
      <vt:lpstr>Презентація PowerPoint</vt:lpstr>
      <vt:lpstr>Інші відомі споруди</vt:lpstr>
      <vt:lpstr>Втрачені відомі твори</vt:lpstr>
      <vt:lpstr>Бекетов Олексій Миколайович</vt:lpstr>
      <vt:lpstr>Творчість</vt:lpstr>
      <vt:lpstr>Олександрівське комерційне училище (1889–1901)</vt:lpstr>
      <vt:lpstr>Харківський національний аграрний університет ім. В. В. Докучаєва</vt:lpstr>
      <vt:lpstr>Вшанування пам'яті</vt:lpstr>
      <vt:lpstr>Дякую за увагу!</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lastModifiedBy>Nata Symonenko</cp:lastModifiedBy>
  <cp:revision>1</cp:revision>
  <dcterms:created xsi:type="dcterms:W3CDTF">2015-05-11T15:30:45Z</dcterms:created>
  <dcterms:modified xsi:type="dcterms:W3CDTF">2024-11-09T09:23:56Z</dcterms:modified>
</cp:coreProperties>
</file>