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6" r:id="rId1"/>
  </p:sldMasterIdLst>
  <p:notesMasterIdLst>
    <p:notesMasterId r:id="rId30"/>
  </p:notesMasterIdLst>
  <p:sldIdLst>
    <p:sldId id="257" r:id="rId2"/>
    <p:sldId id="259" r:id="rId3"/>
    <p:sldId id="260" r:id="rId4"/>
    <p:sldId id="263" r:id="rId5"/>
    <p:sldId id="264" r:id="rId6"/>
    <p:sldId id="278" r:id="rId7"/>
    <p:sldId id="277" r:id="rId8"/>
    <p:sldId id="279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88" r:id="rId18"/>
    <p:sldId id="283" r:id="rId19"/>
    <p:sldId id="275" r:id="rId20"/>
    <p:sldId id="285" r:id="rId21"/>
    <p:sldId id="289" r:id="rId22"/>
    <p:sldId id="296" r:id="rId23"/>
    <p:sldId id="290" r:id="rId24"/>
    <p:sldId id="292" r:id="rId25"/>
    <p:sldId id="291" r:id="rId26"/>
    <p:sldId id="293" r:id="rId27"/>
    <p:sldId id="298" r:id="rId28"/>
    <p:sldId id="297" r:id="rId29"/>
  </p:sldIdLst>
  <p:sldSz cx="9144000" cy="6858000" type="screen4x3"/>
  <p:notesSz cx="6759575" cy="98679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CC0000"/>
    <a:srgbClr val="660066"/>
    <a:srgbClr val="993300"/>
    <a:srgbClr val="003399"/>
    <a:srgbClr val="660033"/>
    <a:srgbClr val="FF0066"/>
    <a:srgbClr val="666699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21" autoAdjust="0"/>
  </p:normalViewPr>
  <p:slideViewPr>
    <p:cSldViewPr>
      <p:cViewPr varScale="1">
        <p:scale>
          <a:sx n="89" d="100"/>
          <a:sy n="89" d="100"/>
        </p:scale>
        <p:origin x="12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6817E8-1149-4097-BF43-582E732473C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4019A7-D5DB-4BEF-A81F-9A108C19ADCF}">
      <dgm:prSet/>
      <dgm:spPr/>
      <dgm:t>
        <a:bodyPr/>
        <a:lstStyle/>
        <a:p>
          <a:pPr rtl="0"/>
          <a:r>
            <a:rPr lang="uk-UA" b="1"/>
            <a:t>Підготували</a:t>
          </a:r>
          <a:endParaRPr lang="ru-RU"/>
        </a:p>
      </dgm:t>
    </dgm:pt>
    <dgm:pt modelId="{9EAF541C-5E2C-4B02-9ED2-72D0F9905A2F}" type="parTrans" cxnId="{707D4FD6-8E59-4CCC-A3E6-873E6791353A}">
      <dgm:prSet/>
      <dgm:spPr/>
      <dgm:t>
        <a:bodyPr/>
        <a:lstStyle/>
        <a:p>
          <a:endParaRPr lang="ru-RU"/>
        </a:p>
      </dgm:t>
    </dgm:pt>
    <dgm:pt modelId="{E2E7D2EC-6520-4AB7-AF5C-F1591E28C9E6}" type="sibTrans" cxnId="{707D4FD6-8E59-4CCC-A3E6-873E6791353A}">
      <dgm:prSet/>
      <dgm:spPr/>
      <dgm:t>
        <a:bodyPr/>
        <a:lstStyle/>
        <a:p>
          <a:endParaRPr lang="ru-RU"/>
        </a:p>
      </dgm:t>
    </dgm:pt>
    <dgm:pt modelId="{8E5A9893-5A3B-482D-95B1-D7419FCDC544}">
      <dgm:prSet/>
      <dgm:spPr/>
      <dgm:t>
        <a:bodyPr/>
        <a:lstStyle/>
        <a:p>
          <a:pPr rtl="0"/>
          <a:r>
            <a:rPr lang="uk-UA" b="1"/>
            <a:t>Викладач методист</a:t>
          </a:r>
          <a:endParaRPr lang="ru-RU"/>
        </a:p>
      </dgm:t>
    </dgm:pt>
    <dgm:pt modelId="{21D6E9F0-4261-4678-A1A8-81A7E423BEB4}" type="sibTrans" cxnId="{5CB57281-1694-4C22-8183-9730DC41C08A}">
      <dgm:prSet/>
      <dgm:spPr/>
      <dgm:t>
        <a:bodyPr/>
        <a:lstStyle/>
        <a:p>
          <a:endParaRPr lang="ru-RU"/>
        </a:p>
      </dgm:t>
    </dgm:pt>
    <dgm:pt modelId="{95683DF2-DC9E-4B19-91DB-D0E86CFD1568}" type="parTrans" cxnId="{5CB57281-1694-4C22-8183-9730DC41C08A}">
      <dgm:prSet/>
      <dgm:spPr/>
      <dgm:t>
        <a:bodyPr/>
        <a:lstStyle/>
        <a:p>
          <a:endParaRPr lang="ru-RU"/>
        </a:p>
      </dgm:t>
    </dgm:pt>
    <dgm:pt modelId="{0B3C5889-6D71-49A4-AE0B-2A41070E5DD8}">
      <dgm:prSet/>
      <dgm:spPr/>
      <dgm:t>
        <a:bodyPr/>
        <a:lstStyle/>
        <a:p>
          <a:pPr rtl="0"/>
          <a:r>
            <a:rPr lang="uk-UA" b="1"/>
            <a:t>Симоненко Наталія Іванівна</a:t>
          </a:r>
          <a:endParaRPr lang="ru-RU"/>
        </a:p>
      </dgm:t>
    </dgm:pt>
    <dgm:pt modelId="{CBD5E6FD-8CE7-4DD4-B259-9AB79ABDABF1}" type="sibTrans" cxnId="{E3570FCF-9AC2-4866-9F14-F7C0CAC6799D}">
      <dgm:prSet/>
      <dgm:spPr/>
      <dgm:t>
        <a:bodyPr/>
        <a:lstStyle/>
        <a:p>
          <a:endParaRPr lang="ru-RU"/>
        </a:p>
      </dgm:t>
    </dgm:pt>
    <dgm:pt modelId="{B37ACC91-8D2D-43E7-91C1-58F0FDC5858F}" type="parTrans" cxnId="{E3570FCF-9AC2-4866-9F14-F7C0CAC6799D}">
      <dgm:prSet/>
      <dgm:spPr/>
      <dgm:t>
        <a:bodyPr/>
        <a:lstStyle/>
        <a:p>
          <a:endParaRPr lang="ru-RU"/>
        </a:p>
      </dgm:t>
    </dgm:pt>
    <dgm:pt modelId="{BAA756F9-FC73-489F-BDAB-14AF74EDFFB4}">
      <dgm:prSet/>
      <dgm:spPr/>
      <dgm:t>
        <a:bodyPr/>
        <a:lstStyle/>
        <a:p>
          <a:pPr rtl="0"/>
          <a:r>
            <a:rPr lang="uk-UA" b="1"/>
            <a:t>викладач вищої категорії,</a:t>
          </a:r>
          <a:endParaRPr lang="ru-RU"/>
        </a:p>
      </dgm:t>
    </dgm:pt>
    <dgm:pt modelId="{E83C7B8D-2D0E-44A6-9032-BF3AE58F7B71}" type="sibTrans" cxnId="{48B18B74-5292-4759-9C5F-EA8D231F9BB1}">
      <dgm:prSet/>
      <dgm:spPr/>
      <dgm:t>
        <a:bodyPr/>
        <a:lstStyle/>
        <a:p>
          <a:endParaRPr lang="ru-RU"/>
        </a:p>
      </dgm:t>
    </dgm:pt>
    <dgm:pt modelId="{7CE2910A-BAB4-4580-AAB2-4FEB9FD16D30}" type="parTrans" cxnId="{48B18B74-5292-4759-9C5F-EA8D231F9BB1}">
      <dgm:prSet/>
      <dgm:spPr/>
      <dgm:t>
        <a:bodyPr/>
        <a:lstStyle/>
        <a:p>
          <a:endParaRPr lang="ru-RU"/>
        </a:p>
      </dgm:t>
    </dgm:pt>
    <dgm:pt modelId="{225A0A14-7749-416C-B333-B3463989D40B}" type="pres">
      <dgm:prSet presAssocID="{806817E8-1149-4097-BF43-582E732473CA}" presName="Name0" presStyleCnt="0">
        <dgm:presLayoutVars>
          <dgm:dir/>
          <dgm:animLvl val="lvl"/>
          <dgm:resizeHandles val="exact"/>
        </dgm:presLayoutVars>
      </dgm:prSet>
      <dgm:spPr/>
    </dgm:pt>
    <dgm:pt modelId="{01451621-289F-430B-92B5-1CDE253E5B2D}" type="pres">
      <dgm:prSet presAssocID="{9A4019A7-D5DB-4BEF-A81F-9A108C19ADCF}" presName="composite" presStyleCnt="0"/>
      <dgm:spPr/>
    </dgm:pt>
    <dgm:pt modelId="{F4F7F0D2-DC0D-4157-90E2-CDB2B5AB618B}" type="pres">
      <dgm:prSet presAssocID="{9A4019A7-D5DB-4BEF-A81F-9A108C19ADCF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8FB0D41E-8137-4074-99CD-7F7969A0AFD8}" type="pres">
      <dgm:prSet presAssocID="{9A4019A7-D5DB-4BEF-A81F-9A108C19ADCF}" presName="desTx" presStyleLbl="alignAccFollowNode1" presStyleIdx="0" presStyleCnt="4">
        <dgm:presLayoutVars>
          <dgm:bulletEnabled val="1"/>
        </dgm:presLayoutVars>
      </dgm:prSet>
      <dgm:spPr/>
    </dgm:pt>
    <dgm:pt modelId="{101776F9-D536-43DA-A4C0-BE11A0BE7604}" type="pres">
      <dgm:prSet presAssocID="{E2E7D2EC-6520-4AB7-AF5C-F1591E28C9E6}" presName="space" presStyleCnt="0"/>
      <dgm:spPr/>
    </dgm:pt>
    <dgm:pt modelId="{7CF0FDF2-9C6F-4E98-8832-B0549FC5A930}" type="pres">
      <dgm:prSet presAssocID="{BAA756F9-FC73-489F-BDAB-14AF74EDFFB4}" presName="composite" presStyleCnt="0"/>
      <dgm:spPr/>
    </dgm:pt>
    <dgm:pt modelId="{1CEDC1E5-E4B3-4479-84F7-972CA490B8EA}" type="pres">
      <dgm:prSet presAssocID="{BAA756F9-FC73-489F-BDAB-14AF74EDFFB4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300F734E-C800-4E6D-B8F4-1EF7FC3EE9EE}" type="pres">
      <dgm:prSet presAssocID="{BAA756F9-FC73-489F-BDAB-14AF74EDFFB4}" presName="desTx" presStyleLbl="alignAccFollowNode1" presStyleIdx="1" presStyleCnt="4">
        <dgm:presLayoutVars>
          <dgm:bulletEnabled val="1"/>
        </dgm:presLayoutVars>
      </dgm:prSet>
      <dgm:spPr/>
    </dgm:pt>
    <dgm:pt modelId="{A93F9D68-3110-4790-9405-91E88D4A1E7E}" type="pres">
      <dgm:prSet presAssocID="{E83C7B8D-2D0E-44A6-9032-BF3AE58F7B71}" presName="space" presStyleCnt="0"/>
      <dgm:spPr/>
    </dgm:pt>
    <dgm:pt modelId="{42EFB58F-E16C-4A45-B51E-63DF3B382E78}" type="pres">
      <dgm:prSet presAssocID="{0B3C5889-6D71-49A4-AE0B-2A41070E5DD8}" presName="composite" presStyleCnt="0"/>
      <dgm:spPr/>
    </dgm:pt>
    <dgm:pt modelId="{64A0D9EE-9735-4A86-BF5F-726DBC5896D4}" type="pres">
      <dgm:prSet presAssocID="{0B3C5889-6D71-49A4-AE0B-2A41070E5DD8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FD9E2720-29F0-43C5-B138-557846DB68F4}" type="pres">
      <dgm:prSet presAssocID="{0B3C5889-6D71-49A4-AE0B-2A41070E5DD8}" presName="desTx" presStyleLbl="alignAccFollowNode1" presStyleIdx="2" presStyleCnt="4">
        <dgm:presLayoutVars>
          <dgm:bulletEnabled val="1"/>
        </dgm:presLayoutVars>
      </dgm:prSet>
      <dgm:spPr/>
    </dgm:pt>
    <dgm:pt modelId="{E68527C3-6B71-4AB0-80C2-B8B8D486AA9F}" type="pres">
      <dgm:prSet presAssocID="{CBD5E6FD-8CE7-4DD4-B259-9AB79ABDABF1}" presName="space" presStyleCnt="0"/>
      <dgm:spPr/>
    </dgm:pt>
    <dgm:pt modelId="{119045B4-C2DB-4245-B0BF-BB52219F7670}" type="pres">
      <dgm:prSet presAssocID="{8E5A9893-5A3B-482D-95B1-D7419FCDC544}" presName="composite" presStyleCnt="0"/>
      <dgm:spPr/>
    </dgm:pt>
    <dgm:pt modelId="{57074C0F-31EA-49D5-9F0D-3C28104BD042}" type="pres">
      <dgm:prSet presAssocID="{8E5A9893-5A3B-482D-95B1-D7419FCDC544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4438E521-97C6-4979-877A-6577DDCCFAE6}" type="pres">
      <dgm:prSet presAssocID="{8E5A9893-5A3B-482D-95B1-D7419FCDC544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655FBB04-20DA-48DE-BBC7-92F17A00EDF5}" type="presOf" srcId="{0B3C5889-6D71-49A4-AE0B-2A41070E5DD8}" destId="{64A0D9EE-9735-4A86-BF5F-726DBC5896D4}" srcOrd="0" destOrd="0" presId="urn:microsoft.com/office/officeart/2005/8/layout/hList1"/>
    <dgm:cxn modelId="{CFAF7B08-2197-4B31-908A-29A7EEBBBED3}" type="presOf" srcId="{9A4019A7-D5DB-4BEF-A81F-9A108C19ADCF}" destId="{F4F7F0D2-DC0D-4157-90E2-CDB2B5AB618B}" srcOrd="0" destOrd="0" presId="urn:microsoft.com/office/officeart/2005/8/layout/hList1"/>
    <dgm:cxn modelId="{4FFF931D-0057-42E1-8806-8492CBCCEDDD}" type="presOf" srcId="{806817E8-1149-4097-BF43-582E732473CA}" destId="{225A0A14-7749-416C-B333-B3463989D40B}" srcOrd="0" destOrd="0" presId="urn:microsoft.com/office/officeart/2005/8/layout/hList1"/>
    <dgm:cxn modelId="{B2119732-67AC-4E0C-9E51-BE856DA018D5}" type="presOf" srcId="{8E5A9893-5A3B-482D-95B1-D7419FCDC544}" destId="{57074C0F-31EA-49D5-9F0D-3C28104BD042}" srcOrd="0" destOrd="0" presId="urn:microsoft.com/office/officeart/2005/8/layout/hList1"/>
    <dgm:cxn modelId="{0BD52970-863D-4CC8-82A9-4449732BEF95}" type="presOf" srcId="{BAA756F9-FC73-489F-BDAB-14AF74EDFFB4}" destId="{1CEDC1E5-E4B3-4479-84F7-972CA490B8EA}" srcOrd="0" destOrd="0" presId="urn:microsoft.com/office/officeart/2005/8/layout/hList1"/>
    <dgm:cxn modelId="{48B18B74-5292-4759-9C5F-EA8D231F9BB1}" srcId="{806817E8-1149-4097-BF43-582E732473CA}" destId="{BAA756F9-FC73-489F-BDAB-14AF74EDFFB4}" srcOrd="1" destOrd="0" parTransId="{7CE2910A-BAB4-4580-AAB2-4FEB9FD16D30}" sibTransId="{E83C7B8D-2D0E-44A6-9032-BF3AE58F7B71}"/>
    <dgm:cxn modelId="{5CB57281-1694-4C22-8183-9730DC41C08A}" srcId="{806817E8-1149-4097-BF43-582E732473CA}" destId="{8E5A9893-5A3B-482D-95B1-D7419FCDC544}" srcOrd="3" destOrd="0" parTransId="{95683DF2-DC9E-4B19-91DB-D0E86CFD1568}" sibTransId="{21D6E9F0-4261-4678-A1A8-81A7E423BEB4}"/>
    <dgm:cxn modelId="{E3570FCF-9AC2-4866-9F14-F7C0CAC6799D}" srcId="{806817E8-1149-4097-BF43-582E732473CA}" destId="{0B3C5889-6D71-49A4-AE0B-2A41070E5DD8}" srcOrd="2" destOrd="0" parTransId="{B37ACC91-8D2D-43E7-91C1-58F0FDC5858F}" sibTransId="{CBD5E6FD-8CE7-4DD4-B259-9AB79ABDABF1}"/>
    <dgm:cxn modelId="{707D4FD6-8E59-4CCC-A3E6-873E6791353A}" srcId="{806817E8-1149-4097-BF43-582E732473CA}" destId="{9A4019A7-D5DB-4BEF-A81F-9A108C19ADCF}" srcOrd="0" destOrd="0" parTransId="{9EAF541C-5E2C-4B02-9ED2-72D0F9905A2F}" sibTransId="{E2E7D2EC-6520-4AB7-AF5C-F1591E28C9E6}"/>
    <dgm:cxn modelId="{65728D28-3335-42A4-AE6E-B47DE74F9CAC}" type="presParOf" srcId="{225A0A14-7749-416C-B333-B3463989D40B}" destId="{01451621-289F-430B-92B5-1CDE253E5B2D}" srcOrd="0" destOrd="0" presId="urn:microsoft.com/office/officeart/2005/8/layout/hList1"/>
    <dgm:cxn modelId="{E5916C4D-087E-4313-870A-C964A0D7E759}" type="presParOf" srcId="{01451621-289F-430B-92B5-1CDE253E5B2D}" destId="{F4F7F0D2-DC0D-4157-90E2-CDB2B5AB618B}" srcOrd="0" destOrd="0" presId="urn:microsoft.com/office/officeart/2005/8/layout/hList1"/>
    <dgm:cxn modelId="{FA846A0D-1AC4-4494-9B12-7A1BB7AFF8FE}" type="presParOf" srcId="{01451621-289F-430B-92B5-1CDE253E5B2D}" destId="{8FB0D41E-8137-4074-99CD-7F7969A0AFD8}" srcOrd="1" destOrd="0" presId="urn:microsoft.com/office/officeart/2005/8/layout/hList1"/>
    <dgm:cxn modelId="{1DABBAAD-9BAC-43A5-A49F-CA9D99CF6792}" type="presParOf" srcId="{225A0A14-7749-416C-B333-B3463989D40B}" destId="{101776F9-D536-43DA-A4C0-BE11A0BE7604}" srcOrd="1" destOrd="0" presId="urn:microsoft.com/office/officeart/2005/8/layout/hList1"/>
    <dgm:cxn modelId="{A902FA78-1665-4BA5-9E28-FEFE92BD8648}" type="presParOf" srcId="{225A0A14-7749-416C-B333-B3463989D40B}" destId="{7CF0FDF2-9C6F-4E98-8832-B0549FC5A930}" srcOrd="2" destOrd="0" presId="urn:microsoft.com/office/officeart/2005/8/layout/hList1"/>
    <dgm:cxn modelId="{6F68DD63-9C73-4575-9ACC-BE8F6FE8104D}" type="presParOf" srcId="{7CF0FDF2-9C6F-4E98-8832-B0549FC5A930}" destId="{1CEDC1E5-E4B3-4479-84F7-972CA490B8EA}" srcOrd="0" destOrd="0" presId="urn:microsoft.com/office/officeart/2005/8/layout/hList1"/>
    <dgm:cxn modelId="{416BF7A6-6600-48B2-B832-198D96DB9636}" type="presParOf" srcId="{7CF0FDF2-9C6F-4E98-8832-B0549FC5A930}" destId="{300F734E-C800-4E6D-B8F4-1EF7FC3EE9EE}" srcOrd="1" destOrd="0" presId="urn:microsoft.com/office/officeart/2005/8/layout/hList1"/>
    <dgm:cxn modelId="{9BC9DEF1-A877-4F98-8757-133336E0BD42}" type="presParOf" srcId="{225A0A14-7749-416C-B333-B3463989D40B}" destId="{A93F9D68-3110-4790-9405-91E88D4A1E7E}" srcOrd="3" destOrd="0" presId="urn:microsoft.com/office/officeart/2005/8/layout/hList1"/>
    <dgm:cxn modelId="{5F1791D5-35D0-4EC9-843A-F1B6ED81C93B}" type="presParOf" srcId="{225A0A14-7749-416C-B333-B3463989D40B}" destId="{42EFB58F-E16C-4A45-B51E-63DF3B382E78}" srcOrd="4" destOrd="0" presId="urn:microsoft.com/office/officeart/2005/8/layout/hList1"/>
    <dgm:cxn modelId="{9BF836E1-0D6B-47A0-A48B-45ABD63E8460}" type="presParOf" srcId="{42EFB58F-E16C-4A45-B51E-63DF3B382E78}" destId="{64A0D9EE-9735-4A86-BF5F-726DBC5896D4}" srcOrd="0" destOrd="0" presId="urn:microsoft.com/office/officeart/2005/8/layout/hList1"/>
    <dgm:cxn modelId="{CBEF2BE9-B161-41E8-BCAE-7B42DEEAF1A5}" type="presParOf" srcId="{42EFB58F-E16C-4A45-B51E-63DF3B382E78}" destId="{FD9E2720-29F0-43C5-B138-557846DB68F4}" srcOrd="1" destOrd="0" presId="urn:microsoft.com/office/officeart/2005/8/layout/hList1"/>
    <dgm:cxn modelId="{FEE8F7CF-B23D-4B73-A50D-B0ABC58E566A}" type="presParOf" srcId="{225A0A14-7749-416C-B333-B3463989D40B}" destId="{E68527C3-6B71-4AB0-80C2-B8B8D486AA9F}" srcOrd="5" destOrd="0" presId="urn:microsoft.com/office/officeart/2005/8/layout/hList1"/>
    <dgm:cxn modelId="{8FC85AF4-48FE-4732-A0E4-71AEADE38F67}" type="presParOf" srcId="{225A0A14-7749-416C-B333-B3463989D40B}" destId="{119045B4-C2DB-4245-B0BF-BB52219F7670}" srcOrd="6" destOrd="0" presId="urn:microsoft.com/office/officeart/2005/8/layout/hList1"/>
    <dgm:cxn modelId="{A520178A-D951-463B-B99D-CCE40A2717B9}" type="presParOf" srcId="{119045B4-C2DB-4245-B0BF-BB52219F7670}" destId="{57074C0F-31EA-49D5-9F0D-3C28104BD042}" srcOrd="0" destOrd="0" presId="urn:microsoft.com/office/officeart/2005/8/layout/hList1"/>
    <dgm:cxn modelId="{3F6AD4CD-98EC-44B9-94E9-9EFE9DF0DC06}" type="presParOf" srcId="{119045B4-C2DB-4245-B0BF-BB52219F7670}" destId="{4438E521-97C6-4979-877A-6577DDCCFAE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7F0D2-DC0D-4157-90E2-CDB2B5AB618B}">
      <dsp:nvSpPr>
        <dsp:cNvPr id="0" name=""/>
        <dsp:cNvSpPr/>
      </dsp:nvSpPr>
      <dsp:spPr>
        <a:xfrm>
          <a:off x="1759" y="423676"/>
          <a:ext cx="1058144" cy="2786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marL="0" lvl="0" indent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800" b="1" kern="1200"/>
            <a:t>Підготували</a:t>
          </a:r>
          <a:endParaRPr lang="ru-RU" sz="800" kern="1200"/>
        </a:p>
      </dsp:txBody>
      <dsp:txXfrm>
        <a:off x="1759" y="423676"/>
        <a:ext cx="1058144" cy="278614"/>
      </dsp:txXfrm>
    </dsp:sp>
    <dsp:sp modelId="{8FB0D41E-8137-4074-99CD-7F7969A0AFD8}">
      <dsp:nvSpPr>
        <dsp:cNvPr id="0" name=""/>
        <dsp:cNvSpPr/>
      </dsp:nvSpPr>
      <dsp:spPr>
        <a:xfrm>
          <a:off x="1759" y="702291"/>
          <a:ext cx="1058144" cy="3513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EDC1E5-E4B3-4479-84F7-972CA490B8EA}">
      <dsp:nvSpPr>
        <dsp:cNvPr id="0" name=""/>
        <dsp:cNvSpPr/>
      </dsp:nvSpPr>
      <dsp:spPr>
        <a:xfrm>
          <a:off x="1208044" y="423676"/>
          <a:ext cx="1058144" cy="2786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marL="0" lvl="0" indent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800" b="1" kern="1200"/>
            <a:t>викладач вищої категорії,</a:t>
          </a:r>
          <a:endParaRPr lang="ru-RU" sz="800" kern="1200"/>
        </a:p>
      </dsp:txBody>
      <dsp:txXfrm>
        <a:off x="1208044" y="423676"/>
        <a:ext cx="1058144" cy="278614"/>
      </dsp:txXfrm>
    </dsp:sp>
    <dsp:sp modelId="{300F734E-C800-4E6D-B8F4-1EF7FC3EE9EE}">
      <dsp:nvSpPr>
        <dsp:cNvPr id="0" name=""/>
        <dsp:cNvSpPr/>
      </dsp:nvSpPr>
      <dsp:spPr>
        <a:xfrm>
          <a:off x="1208044" y="702291"/>
          <a:ext cx="1058144" cy="3513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A0D9EE-9735-4A86-BF5F-726DBC5896D4}">
      <dsp:nvSpPr>
        <dsp:cNvPr id="0" name=""/>
        <dsp:cNvSpPr/>
      </dsp:nvSpPr>
      <dsp:spPr>
        <a:xfrm>
          <a:off x="2414330" y="423676"/>
          <a:ext cx="1058144" cy="2786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marL="0" lvl="0" indent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800" b="1" kern="1200"/>
            <a:t>Симоненко Наталія Іванівна</a:t>
          </a:r>
          <a:endParaRPr lang="ru-RU" sz="800" kern="1200"/>
        </a:p>
      </dsp:txBody>
      <dsp:txXfrm>
        <a:off x="2414330" y="423676"/>
        <a:ext cx="1058144" cy="278614"/>
      </dsp:txXfrm>
    </dsp:sp>
    <dsp:sp modelId="{FD9E2720-29F0-43C5-B138-557846DB68F4}">
      <dsp:nvSpPr>
        <dsp:cNvPr id="0" name=""/>
        <dsp:cNvSpPr/>
      </dsp:nvSpPr>
      <dsp:spPr>
        <a:xfrm>
          <a:off x="2414330" y="702291"/>
          <a:ext cx="1058144" cy="3513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074C0F-31EA-49D5-9F0D-3C28104BD042}">
      <dsp:nvSpPr>
        <dsp:cNvPr id="0" name=""/>
        <dsp:cNvSpPr/>
      </dsp:nvSpPr>
      <dsp:spPr>
        <a:xfrm>
          <a:off x="3620615" y="423676"/>
          <a:ext cx="1058144" cy="2786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marL="0" lvl="0" indent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800" b="1" kern="1200"/>
            <a:t>Викладач методист</a:t>
          </a:r>
          <a:endParaRPr lang="ru-RU" sz="800" kern="1200"/>
        </a:p>
      </dsp:txBody>
      <dsp:txXfrm>
        <a:off x="3620615" y="423676"/>
        <a:ext cx="1058144" cy="278614"/>
      </dsp:txXfrm>
    </dsp:sp>
    <dsp:sp modelId="{4438E521-97C6-4979-877A-6577DDCCFAE6}">
      <dsp:nvSpPr>
        <dsp:cNvPr id="0" name=""/>
        <dsp:cNvSpPr/>
      </dsp:nvSpPr>
      <dsp:spPr>
        <a:xfrm>
          <a:off x="3620615" y="702291"/>
          <a:ext cx="1058144" cy="3513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8862" y="0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C0E18B-8CD0-48BD-BC2D-E8E3737803C8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39775"/>
            <a:ext cx="4933950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5958" y="4687253"/>
            <a:ext cx="5407660" cy="44405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2792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8862" y="9372792"/>
            <a:ext cx="292914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0D6CD-2F4F-49FB-984A-26F9887BAEA9}" type="slidenum">
              <a:rPr lang="ru-RU" smtClean="0"/>
              <a:pPr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8531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0D6CD-2F4F-49FB-984A-26F9887BAEA9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831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0D6CD-2F4F-49FB-984A-26F9887BAEA9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6165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0D6CD-2F4F-49FB-984A-26F9887BAEA9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4841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09.11.2024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‹№›</a:t>
            </a:fld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7" r:id="rId1"/>
    <p:sldLayoutId id="2147484478" r:id="rId2"/>
    <p:sldLayoutId id="2147484479" r:id="rId3"/>
    <p:sldLayoutId id="2147484480" r:id="rId4"/>
    <p:sldLayoutId id="2147484481" r:id="rId5"/>
    <p:sldLayoutId id="2147484482" r:id="rId6"/>
    <p:sldLayoutId id="2147484483" r:id="rId7"/>
    <p:sldLayoutId id="2147484484" r:id="rId8"/>
    <p:sldLayoutId id="2147484485" r:id="rId9"/>
    <p:sldLayoutId id="2147484486" r:id="rId10"/>
    <p:sldLayoutId id="214748448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1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microsoft.com/office/2007/relationships/diagramDrawing" Target="../diagrams/drawing1.xml"/><Relationship Id="rId4" Type="http://schemas.openxmlformats.org/officeDocument/2006/relationships/image" Target="../media/image3.jpe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лариса\Desktop\Виховний захід різне\Виховний захід інтернет\Проект\скачанные файлы (3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16831"/>
            <a:ext cx="5328592" cy="393236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74676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 dirty="0">
                <a:latin typeface="Times New Roman" pitchFamily="18" charset="0"/>
              </a:rPr>
              <a:t>КОМУНАЛЬНИЙ ЗАКЛАД ПРОФЕСІЙНОЇ (ПРОФЕСІЙНО-ТЕХНІЧНОЇ) ОСВІТИ «КИЇВСЬКИЙ ПРОФЕСІЙНИЙ КОЛЕДЖ ЦИВІЛЬНОГО БУДІВНИЦТВА</a:t>
            </a:r>
            <a:r>
              <a:rPr lang="ru-RU" altLang="ru-RU" sz="1800" b="1" dirty="0">
                <a:latin typeface="Times New Roman" pitchFamily="18" charset="0"/>
              </a:rPr>
              <a:t>»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73361" y="2372240"/>
            <a:ext cx="6552729" cy="707886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Moderately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  <a:defRPr/>
            </a:pPr>
            <a:r>
              <a:rPr lang="uk-UA" altLang="ru-RU" sz="4000" b="1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Презентація проекту:</a:t>
            </a:r>
          </a:p>
        </p:txBody>
      </p:sp>
      <p:sp>
        <p:nvSpPr>
          <p:cNvPr id="9" name="WordArt 8"/>
          <p:cNvSpPr>
            <a:spLocks noChangeArrowheads="1" noChangeShapeType="1" noTextEdit="1"/>
          </p:cNvSpPr>
          <p:nvPr/>
        </p:nvSpPr>
        <p:spPr bwMode="auto">
          <a:xfrm>
            <a:off x="179511" y="2859196"/>
            <a:ext cx="8734997" cy="2989997"/>
          </a:xfrm>
          <a:prstGeom prst="rect">
            <a:avLst/>
          </a:prstGeom>
          <a:scene3d>
            <a:camera prst="perspectiveBelow"/>
            <a:lightRig rig="threePt" dir="t"/>
          </a:scene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Times New Roman" panose="02020603050405020304" pitchFamily="18" charset="0"/>
              </a:rPr>
              <a:t>«ВИ</a:t>
            </a:r>
            <a:r>
              <a:rPr lang="uk-UA" sz="28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Times New Roman" panose="02020603050405020304" pitchFamily="18" charset="0"/>
              </a:rPr>
              <a:t>ДАТНІ АРХІТЕКТОРИ УКРАЇНИ»</a:t>
            </a:r>
            <a:endParaRPr lang="ru-RU" sz="28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anose="03090702030407020403" pitchFamily="66" charset="0"/>
              <a:cs typeface="Times New Roman" panose="02020603050405020304" pitchFamily="18" charset="0"/>
            </a:endParaRPr>
          </a:p>
        </p:txBody>
      </p:sp>
      <p:pic>
        <p:nvPicPr>
          <p:cNvPr id="14" name="Picture 3" descr="C:\Users\лариса\Desktop\Виховний захід різне\Виховний захід інтернет\Проект\рисунок\скачанные файлы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3181">
            <a:off x="593215" y="2116872"/>
            <a:ext cx="1191429" cy="93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0" descr="C:\Users\лариса\Desktop\Виховний захід різне\Виховний захід інтернет\Проект\скачанные файлы (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7259">
            <a:off x="7312091" y="1795908"/>
            <a:ext cx="1542140" cy="103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338311704"/>
              </p:ext>
            </p:extLst>
          </p:nvPr>
        </p:nvGraphicFramePr>
        <p:xfrm>
          <a:off x="3563888" y="5229200"/>
          <a:ext cx="4680520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157192"/>
            <a:ext cx="1584927" cy="161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672780"/>
            <a:ext cx="1512168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411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20039" y="113420"/>
            <a:ext cx="4248472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Беретті </a:t>
            </a:r>
            <a:r>
              <a:rPr lang="ru-RU" sz="2800" b="1" dirty="0" err="1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Вікентій</a:t>
            </a:r>
            <a:r>
              <a:rPr lang="ru-RU" sz="28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(Вінченцо-</a:t>
            </a:r>
            <a:r>
              <a:rPr lang="ru-RU" sz="2800" b="1" dirty="0" err="1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Савеліо</a:t>
            </a:r>
            <a:r>
              <a:rPr lang="ru-RU" sz="28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-Йосиф-</a:t>
            </a:r>
            <a:r>
              <a:rPr lang="ru-RU" sz="2800" b="1" dirty="0" err="1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Антоніо</a:t>
            </a:r>
            <a:r>
              <a:rPr lang="ru-RU" sz="28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) </a:t>
            </a:r>
            <a:r>
              <a:rPr lang="ru-RU" sz="2800" b="1" dirty="0" err="1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Іванович</a:t>
            </a:r>
            <a:r>
              <a:rPr lang="ru-RU" sz="28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2300" b="1" dirty="0">
              <a:solidFill>
                <a:srgbClr val="993300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(14.06.1781-18.08.1842) </a:t>
            </a:r>
          </a:p>
          <a:p>
            <a:pPr algn="jus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італійського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Петербурзької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                   </a:t>
            </a:r>
            <a:r>
              <a:rPr lang="ru-RU" sz="24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1809 року,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архітектури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1831 </a:t>
            </a:r>
            <a:r>
              <a:rPr lang="ru-RU" sz="24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р. 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Беретті.</a:t>
            </a:r>
          </a:p>
        </p:txBody>
      </p:sp>
      <p:pic>
        <p:nvPicPr>
          <p:cNvPr id="1026" name="Picture 2" descr="Kbaretti 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20" y="113420"/>
            <a:ext cx="4347872" cy="633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603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06750" y="5759"/>
            <a:ext cx="30893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Біографія</a:t>
            </a:r>
            <a:endParaRPr lang="ru-RU" sz="4000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9899" y="619410"/>
            <a:ext cx="8712968" cy="6024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1781 року 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заможній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родині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Походив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уродженців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італійської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науки»,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професора-механіка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750" b="1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75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1804 </a:t>
            </a:r>
            <a:r>
              <a:rPr lang="ru-RU" sz="275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75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закінчив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із золотою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медаллю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Петербурзьку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академію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зодчого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 Захарова.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Невдовзі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міським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архітектором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Петербурга.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Петербурзі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керівництвом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архітектора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Тома де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Томона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споруджені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Біржі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75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1809 </a:t>
            </a:r>
            <a:r>
              <a:rPr lang="ru-RU" sz="275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75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обрано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почесних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членів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Академії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(за проект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кадетського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корпусу),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згодом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присвоєно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звання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академіка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75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1825 </a:t>
            </a:r>
            <a:r>
              <a:rPr lang="ru-RU" sz="275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75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монумента на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хрещення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київського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князя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Володимира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Херсонесі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4178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796" y="116632"/>
            <a:ext cx="8712968" cy="6478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1830 </a:t>
            </a:r>
            <a:r>
              <a:rPr lang="ru-RU" sz="230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одним із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членів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комітету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спорудження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Ісаакіївського собору.</a:t>
            </a: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1831 </a:t>
            </a:r>
            <a:r>
              <a:rPr lang="ru-RU" sz="230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професором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архітектури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1833 </a:t>
            </a:r>
            <a:r>
              <a:rPr lang="ru-RU" sz="230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В.І. Беретті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призначено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членом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комітету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будівель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гідравлічних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1834-1835 роки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участь у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проекту для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Київського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брали участь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О. Брюллов, А. Мельников.</a:t>
            </a: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1835 </a:t>
            </a:r>
            <a:r>
              <a:rPr lang="ru-RU" sz="230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перемога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проекту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Київського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Червоний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корпус), у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квітні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року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учнем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Павлом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Спарро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підготовчих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11 </a:t>
            </a:r>
            <a:r>
              <a:rPr lang="ru-RU" sz="230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березня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1837 року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імператором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Миколою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звільнений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посад у Санкт-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Петербурзі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направлений до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«для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постійного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ролі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члена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будівельного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комітету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Починаючи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1837 року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до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самої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працює у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3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1840 року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викладає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Київському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університеті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5641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01347" y="48747"/>
            <a:ext cx="21643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Роботи</a:t>
            </a:r>
            <a:endParaRPr lang="ru-RU" sz="4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045" y="692696"/>
            <a:ext cx="87849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В.І. Беретті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стилі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класицизму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університетських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Астрономічної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обсерваторії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1840 </a:t>
            </a:r>
            <a:r>
              <a:rPr lang="ru-RU" sz="240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рік</a:t>
            </a:r>
            <a:r>
              <a:rPr lang="ru-RU" sz="24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dirty="0">
                <a:solidFill>
                  <a:srgbClr val="003399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Ботанічного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саду, при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розташуванні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оранжерей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цікавився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думкою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вченого-природознавця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Максимовича.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Спланував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прилеглі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Головного корпусу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міські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магістралі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Володимирську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вулицю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Університетський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бульвар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бульвар Тараса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Шевченка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1839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зведення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проектом Беретті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Інституту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шляхетних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дівчат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Займався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завершенням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спорудження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католицького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костелу </a:t>
            </a:r>
            <a:r>
              <a:rPr lang="ru-RU" sz="2400" b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(1837-1839)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проектуванням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1-ї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чоловічої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гімназії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укріпленням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залишків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Золотих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воріт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Співавтор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генерального плану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забудови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затверджено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1837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40165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3968" y="5373216"/>
            <a:ext cx="655272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Будівля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астрономічної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обсерваторії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Київського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університету</a:t>
            </a:r>
            <a:b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з рисунку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середини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ХІХ ст.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5832647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440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4664"/>
            <a:ext cx="6840760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5589240"/>
            <a:ext cx="74888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Вид на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будівлю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Інституту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шляхетних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дівчат</a:t>
            </a:r>
            <a:endParaRPr lang="ru-RU" sz="2200" b="1" dirty="0">
              <a:solidFill>
                <a:srgbClr val="000066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з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листівки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кінця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ХІХ ст.</a:t>
            </a:r>
          </a:p>
        </p:txBody>
      </p:sp>
    </p:spTree>
    <p:extLst>
      <p:ext uri="{BB962C8B-B14F-4D97-AF65-F5344CB8AC3E}">
        <p14:creationId xmlns:p14="http://schemas.microsoft.com/office/powerpoint/2010/main" val="880545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6696744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54812" y="5691717"/>
            <a:ext cx="581484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Будівля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Першої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чоловічої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гімназії</a:t>
            </a:r>
            <a:endParaRPr lang="ru-RU" sz="2200" b="1" dirty="0">
              <a:solidFill>
                <a:srgbClr val="000066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з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листівки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початку ХХ ст.</a:t>
            </a:r>
          </a:p>
        </p:txBody>
      </p:sp>
    </p:spTree>
    <p:extLst>
      <p:ext uri="{BB962C8B-B14F-4D97-AF65-F5344CB8AC3E}">
        <p14:creationId xmlns:p14="http://schemas.microsoft.com/office/powerpoint/2010/main" val="4113147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871296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Беретті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кавалером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орденів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Святого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Володимира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4-го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ступеня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Святої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Анни 3-го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ступеня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Святого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Станіслава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3-го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ступеня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такоже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знак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відзнаки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«За XXX років бездоганної служби».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81672" y="29496"/>
            <a:ext cx="28857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Нагороди</a:t>
            </a:r>
          </a:p>
        </p:txBody>
      </p:sp>
    </p:spTree>
    <p:extLst>
      <p:ext uri="{BB962C8B-B14F-4D97-AF65-F5344CB8AC3E}">
        <p14:creationId xmlns:p14="http://schemas.microsoft.com/office/powerpoint/2010/main" val="2863536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10754"/>
            <a:ext cx="22236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Родина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980728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вісім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Старший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b="1" i="1" dirty="0" err="1">
                <a:latin typeface="Georgia" panose="02040502050405020303" pitchFamily="18" charset="0"/>
                <a:cs typeface="Times New Roman" panose="02020603050405020304" pitchFamily="18" charset="0"/>
              </a:rPr>
              <a:t>Олександр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став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відомим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архітектором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4020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5966" y="30116"/>
            <a:ext cx="58400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Ушанування</a:t>
            </a:r>
            <a:r>
              <a:rPr lang="ru-RU" sz="40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ru-RU" sz="4000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пам’яті</a:t>
            </a:r>
            <a:endParaRPr lang="ru-RU" sz="4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36712"/>
            <a:ext cx="871296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На честь Вінченцо Беретті названо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вулицю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житловий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масив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Вигурівщина-Троєщина).</a:t>
            </a:r>
          </a:p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15 </a:t>
            </a:r>
            <a:r>
              <a:rPr lang="ru-RU" sz="3200" b="1" dirty="0" err="1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жовтня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2009 року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відбулась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церемонія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урочистого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відкриття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фасаді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Червоного корпусу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меморіальної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дошки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видатному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архітектору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будівничому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Червоного корпусу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Київського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Вінченцо Беретті 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(1781-1842)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з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написом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від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вдячних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та </a:t>
            </a:r>
            <a:r>
              <a:rPr lang="ru-RU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італійського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народів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901010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.wikimedia.org/wikipedia/uk/thumb/1/1b/%D0%91%D0%B5%D1%80%D0%B5%D1%82%D1%82%D1%961.JPG/148px-%D0%91%D0%B5%D1%80%D0%B5%D1%82%D1%82%D1%9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34904"/>
            <a:ext cx="561662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31640" y="5729855"/>
            <a:ext cx="6336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Меморіальна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дошка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Вінченцо Беретті на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фасаді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Червоного корпусу КНУ</a:t>
            </a:r>
          </a:p>
        </p:txBody>
      </p:sp>
    </p:spTree>
    <p:extLst>
      <p:ext uri="{BB962C8B-B14F-4D97-AF65-F5344CB8AC3E}">
        <p14:creationId xmlns:p14="http://schemas.microsoft.com/office/powerpoint/2010/main" val="3189384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thumb/a/aa/%D0%9C%D0%BE%D0%B3%D0%B8%D0%BB%D0%B0_%D0%92._%D0%86._%D0%91%D0%B5%D1%80%D0%B5%D1%82%D1%82%D1%96%2C_%D0%B0%D1%80%D1%85%D1%96%D1%82%D0%B5%D0%BA%D1%82%D0%BE%D1%80%D0%B0.JPG/800px-%D0%9C%D0%BE%D0%B3%D0%B8%D0%BB%D0%B0_%D0%92._%D0%86._%D0%91%D0%B5%D1%80%D0%B5%D1%82%D1%82%D1%96%2C_%D0%B0%D1%80%D1%85%D1%96%D1%82%D0%B5%D0%BA%D1%82%D0%BE%D1%80%D0%B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692" y="105869"/>
            <a:ext cx="5544616" cy="555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5877272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Могила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Вікентія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Беретті на Байковому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кладовищі</a:t>
            </a:r>
            <a:endParaRPr lang="ru-RU" sz="2200" b="1" dirty="0">
              <a:solidFill>
                <a:srgbClr val="000066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5561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10737" y="340491"/>
            <a:ext cx="4464496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Беретті </a:t>
            </a:r>
            <a:r>
              <a:rPr lang="ru-RU" sz="3100" b="1" dirty="0" err="1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Олександр</a:t>
            </a:r>
            <a:r>
              <a:rPr lang="ru-RU" sz="31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 Вікентійович </a:t>
            </a:r>
          </a:p>
          <a:p>
            <a:pPr algn="ctr"/>
            <a:endParaRPr lang="ru-RU" sz="1600" b="1" dirty="0">
              <a:solidFill>
                <a:srgbClr val="993300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(15.04.1816– 6.06.1895)</a:t>
            </a:r>
          </a:p>
          <a:p>
            <a:pPr algn="just"/>
            <a:endParaRPr lang="ru-RU" sz="1600" b="1" i="1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російський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член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Петербурзької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Академії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Вікентія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Беретті.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Яскравий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класицизму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Викладав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Київському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університеті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 descr="Baretti 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03244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5593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риміщення Президії НАН Украї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419009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87414" y="44624"/>
            <a:ext cx="21643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Роботи</a:t>
            </a:r>
            <a:endParaRPr lang="ru-RU" sz="4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91680" y="5589240"/>
            <a:ext cx="603641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Будівля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пансіону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Лєвашової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(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тепер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будівля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Президії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АН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96752"/>
            <a:ext cx="4320480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6045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t. Volodymyr's Cathedral in Ki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388843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0648"/>
            <a:ext cx="3816424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68252" y="530120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Співавтор</a:t>
            </a: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проекту </a:t>
            </a:r>
            <a:r>
              <a:rPr lang="ru-RU" sz="2800" b="1" dirty="0" err="1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Володимирського</a:t>
            </a:r>
            <a:r>
              <a:rPr lang="ru-RU" sz="28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собору</a:t>
            </a:r>
          </a:p>
        </p:txBody>
      </p:sp>
    </p:spTree>
    <p:extLst>
      <p:ext uri="{BB962C8B-B14F-4D97-AF65-F5344CB8AC3E}">
        <p14:creationId xmlns:p14="http://schemas.microsoft.com/office/powerpoint/2010/main" val="18655333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latin typeface="Georgia" panose="02040502050405020303" pitchFamily="18" charset="0"/>
              </a:rPr>
              <a:t>	Будинок </a:t>
            </a:r>
            <a:r>
              <a:rPr lang="ru-RU" sz="3200" b="1" dirty="0" err="1">
                <a:latin typeface="Georgia" panose="02040502050405020303" pitchFamily="18" charset="0"/>
              </a:rPr>
              <a:t>Першої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київської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гімназії</a:t>
            </a:r>
            <a:r>
              <a:rPr lang="ru-RU" sz="3200" b="1" dirty="0">
                <a:latin typeface="Georgia" panose="02040502050405020303" pitchFamily="18" charset="0"/>
              </a:rPr>
              <a:t> (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</a:rPr>
              <a:t>1850</a:t>
            </a:r>
            <a:r>
              <a:rPr lang="ru-RU" sz="3200" b="1" dirty="0">
                <a:latin typeface="Georgia" panose="02040502050405020303" pitchFamily="18" charset="0"/>
              </a:rPr>
              <a:t>; </a:t>
            </a:r>
            <a:r>
              <a:rPr lang="ru-RU" sz="3200" b="1" dirty="0" err="1">
                <a:latin typeface="Georgia" panose="02040502050405020303" pitchFamily="18" charset="0"/>
              </a:rPr>
              <a:t>нині</a:t>
            </a:r>
            <a:r>
              <a:rPr lang="ru-RU" sz="3200" b="1" dirty="0">
                <a:latin typeface="Georgia" panose="02040502050405020303" pitchFamily="18" charset="0"/>
              </a:rPr>
              <a:t> — </a:t>
            </a:r>
            <a:r>
              <a:rPr lang="ru-RU" sz="3200" b="1" dirty="0" err="1">
                <a:latin typeface="Georgia" panose="02040502050405020303" pitchFamily="18" charset="0"/>
              </a:rPr>
              <a:t>гуманітарний</a:t>
            </a:r>
            <a:r>
              <a:rPr lang="ru-RU" sz="3200" b="1" dirty="0">
                <a:latin typeface="Georgia" panose="02040502050405020303" pitchFamily="18" charset="0"/>
              </a:rPr>
              <a:t> корпус </a:t>
            </a:r>
            <a:r>
              <a:rPr lang="ru-RU" sz="3200" b="1" dirty="0" err="1">
                <a:latin typeface="Georgia" panose="02040502050405020303" pitchFamily="18" charset="0"/>
              </a:rPr>
              <a:t>Національного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університету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імені</a:t>
            </a:r>
            <a:r>
              <a:rPr lang="ru-RU" sz="3200" b="1" dirty="0">
                <a:latin typeface="Georgia" panose="02040502050405020303" pitchFamily="18" charset="0"/>
              </a:rPr>
              <a:t> Тараса </a:t>
            </a:r>
            <a:r>
              <a:rPr lang="ru-RU" sz="3200" b="1" dirty="0" err="1">
                <a:latin typeface="Georgia" panose="02040502050405020303" pitchFamily="18" charset="0"/>
              </a:rPr>
              <a:t>Шевченка</a:t>
            </a:r>
            <a:r>
              <a:rPr lang="ru-RU" sz="3200" b="1" dirty="0">
                <a:latin typeface="Georgia" panose="02040502050405020303" pitchFamily="18" charset="0"/>
              </a:rPr>
              <a:t>).</a:t>
            </a:r>
          </a:p>
          <a:p>
            <a:pPr algn="just"/>
            <a:r>
              <a:rPr lang="ru-RU" sz="3200" b="1" dirty="0">
                <a:latin typeface="Georgia" panose="02040502050405020303" pitchFamily="18" charset="0"/>
              </a:rPr>
              <a:t>	Будинок на </a:t>
            </a:r>
            <a:r>
              <a:rPr lang="ru-RU" sz="3200" b="1" dirty="0" err="1">
                <a:latin typeface="Georgia" panose="02040502050405020303" pitchFamily="18" charset="0"/>
              </a:rPr>
              <a:t>Хрещатику</a:t>
            </a:r>
            <a:r>
              <a:rPr lang="ru-RU" sz="3200" b="1" dirty="0">
                <a:latin typeface="Georgia" panose="02040502050405020303" pitchFamily="18" charset="0"/>
              </a:rPr>
              <a:t>, 12 (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</a:rPr>
              <a:t>1850</a:t>
            </a:r>
            <a:r>
              <a:rPr lang="ru-RU" sz="3200" b="1" dirty="0">
                <a:latin typeface="Georgia" panose="02040502050405020303" pitchFamily="18" charset="0"/>
              </a:rPr>
              <a:t>).</a:t>
            </a:r>
          </a:p>
          <a:p>
            <a:pPr algn="just"/>
            <a:r>
              <a:rPr lang="ru-RU" sz="3200" b="1" dirty="0">
                <a:latin typeface="Georgia" panose="02040502050405020303" pitchFamily="18" charset="0"/>
              </a:rPr>
              <a:t>	</a:t>
            </a:r>
            <a:r>
              <a:rPr lang="ru-RU" sz="3200" b="1" dirty="0" err="1">
                <a:latin typeface="Georgia" panose="02040502050405020303" pitchFamily="18" charset="0"/>
              </a:rPr>
              <a:t>Споруда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Київського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дворянського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зібрання</a:t>
            </a:r>
            <a:r>
              <a:rPr lang="ru-RU" sz="3200" b="1" dirty="0">
                <a:latin typeface="Georgia" panose="02040502050405020303" pitchFamily="18" charset="0"/>
              </a:rPr>
              <a:t> у 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</a:rPr>
              <a:t>1851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CC0000"/>
                </a:solidFill>
                <a:latin typeface="Georgia" panose="02040502050405020303" pitchFamily="18" charset="0"/>
              </a:rPr>
              <a:t>році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</a:rPr>
              <a:t>.</a:t>
            </a:r>
          </a:p>
          <a:p>
            <a:pPr algn="just"/>
            <a:r>
              <a:rPr lang="ru-RU" sz="3200" b="1" dirty="0">
                <a:latin typeface="Georgia" panose="02040502050405020303" pitchFamily="18" charset="0"/>
              </a:rPr>
              <a:t>	</a:t>
            </a:r>
            <a:r>
              <a:rPr lang="ru-RU" sz="3200" b="1" dirty="0" err="1">
                <a:latin typeface="Georgia" panose="02040502050405020303" pitchFamily="18" charset="0"/>
              </a:rPr>
              <a:t>Триповерховий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готель</a:t>
            </a:r>
            <a:r>
              <a:rPr lang="ru-RU" sz="3200" b="1" dirty="0">
                <a:latin typeface="Georgia" panose="02040502050405020303" pitchFamily="18" charset="0"/>
              </a:rPr>
              <a:t> «</a:t>
            </a:r>
            <a:r>
              <a:rPr lang="ru-RU" sz="3200" b="1" dirty="0" err="1">
                <a:latin typeface="Georgia" panose="02040502050405020303" pitchFamily="18" charset="0"/>
              </a:rPr>
              <a:t>Європейський</a:t>
            </a:r>
            <a:r>
              <a:rPr lang="ru-RU" sz="3200" b="1" dirty="0">
                <a:latin typeface="Georgia" panose="02040502050405020303" pitchFamily="18" charset="0"/>
              </a:rPr>
              <a:t>» на </a:t>
            </a:r>
            <a:r>
              <a:rPr lang="ru-RU" sz="3200" b="1" dirty="0" err="1">
                <a:latin typeface="Georgia" panose="02040502050405020303" pitchFamily="18" charset="0"/>
              </a:rPr>
              <a:t>Хрещатику</a:t>
            </a:r>
            <a:r>
              <a:rPr lang="ru-RU" sz="3200" b="1" dirty="0">
                <a:latin typeface="Georgia" panose="02040502050405020303" pitchFamily="18" charset="0"/>
              </a:rPr>
              <a:t> (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</a:rPr>
              <a:t>1852</a:t>
            </a:r>
            <a:r>
              <a:rPr lang="ru-RU" sz="3200" b="1" dirty="0">
                <a:latin typeface="Georgia" panose="02040502050405020303" pitchFamily="18" charset="0"/>
              </a:rPr>
              <a:t>), на </a:t>
            </a:r>
            <a:r>
              <a:rPr lang="ru-RU" sz="3200" b="1" dirty="0" err="1">
                <a:latin typeface="Georgia" panose="02040502050405020303" pitchFamily="18" charset="0"/>
              </a:rPr>
              <a:t>місці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якого</a:t>
            </a:r>
            <a:r>
              <a:rPr lang="ru-RU" sz="3200" b="1" dirty="0">
                <a:latin typeface="Georgia" panose="02040502050405020303" pitchFamily="18" charset="0"/>
              </a:rPr>
              <a:t> у </a:t>
            </a:r>
            <a:r>
              <a:rPr lang="ru-RU" sz="3200" b="1" dirty="0" err="1">
                <a:latin typeface="Georgia" panose="02040502050405020303" pitchFamily="18" charset="0"/>
              </a:rPr>
              <a:t>кінці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</a:rPr>
              <a:t>1970-х років </a:t>
            </a:r>
            <a:r>
              <a:rPr lang="ru-RU" sz="3200" b="1" dirty="0" err="1">
                <a:latin typeface="Georgia" panose="02040502050405020303" pitchFamily="18" charset="0"/>
              </a:rPr>
              <a:t>було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споруджено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київський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філіал</a:t>
            </a:r>
            <a:r>
              <a:rPr lang="ru-RU" sz="3200" b="1" dirty="0">
                <a:latin typeface="Georgia" panose="02040502050405020303" pitchFamily="18" charset="0"/>
              </a:rPr>
              <a:t> музею </a:t>
            </a:r>
            <a:r>
              <a:rPr lang="ru-RU" sz="3200" b="1" dirty="0" err="1">
                <a:latin typeface="Georgia" panose="02040502050405020303" pitchFamily="18" charset="0"/>
              </a:rPr>
              <a:t>Леніна</a:t>
            </a:r>
            <a:r>
              <a:rPr lang="ru-RU" sz="3200" b="1" dirty="0">
                <a:latin typeface="Georgia" panose="02040502050405020303" pitchFamily="18" charset="0"/>
              </a:rPr>
              <a:t> (</a:t>
            </a:r>
            <a:r>
              <a:rPr lang="ru-RU" sz="3200" b="1" dirty="0" err="1">
                <a:latin typeface="Georgia" panose="02040502050405020303" pitchFamily="18" charset="0"/>
              </a:rPr>
              <a:t>нині</a:t>
            </a:r>
            <a:r>
              <a:rPr lang="ru-RU" sz="3200" b="1" dirty="0">
                <a:latin typeface="Georgia" panose="02040502050405020303" pitchFamily="18" charset="0"/>
              </a:rPr>
              <a:t> там </a:t>
            </a:r>
            <a:r>
              <a:rPr lang="ru-RU" sz="3200" b="1" dirty="0" err="1">
                <a:latin typeface="Georgia" panose="02040502050405020303" pitchFamily="18" charset="0"/>
              </a:rPr>
              <a:t>знаходиться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Український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latin typeface="Georgia" panose="02040502050405020303" pitchFamily="18" charset="0"/>
              </a:rPr>
              <a:t>дім</a:t>
            </a:r>
            <a:r>
              <a:rPr lang="ru-RU" sz="3200" b="1" dirty="0">
                <a:latin typeface="Georgia" panose="02040502050405020303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84719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8064896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9612" y="5805264"/>
            <a:ext cx="68407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Червоний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корпус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Київського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університету</a:t>
            </a:r>
            <a:endParaRPr lang="ru-RU" sz="2200" b="1" dirty="0">
              <a:solidFill>
                <a:srgbClr val="000066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з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листівки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кінця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ХІХ ст.</a:t>
            </a:r>
          </a:p>
        </p:txBody>
      </p:sp>
    </p:spTree>
    <p:extLst>
      <p:ext uri="{BB962C8B-B14F-4D97-AF65-F5344CB8AC3E}">
        <p14:creationId xmlns:p14="http://schemas.microsoft.com/office/powerpoint/2010/main" val="30843437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408711" cy="4633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0057" y="5229200"/>
            <a:ext cx="87849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Будинок реального училища на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Михайлівській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площі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— Велика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Житомирська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вулиця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, 2 </a:t>
            </a:r>
          </a:p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(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нині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—Дипломатична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академія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34796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3"/>
            <a:ext cx="7920880" cy="48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8976" y="5027332"/>
            <a:ext cx="842493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Анатомічний театр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Київського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університету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                                 Св.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Володимира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(1851–1853;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побудований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як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навчальний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заклад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медичного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факультету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Київського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університету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, у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наші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дні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в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будинку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розміщений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Національний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музей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медицини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України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509140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881" y="44624"/>
            <a:ext cx="8712968" cy="6509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Хрещатику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Беретті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зводив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прибуткові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житлові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будинки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іще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готель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Бесарабці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тієї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будови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кінотеатр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Орбіта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двоповерховий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готель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належав самому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архітекторові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1846 року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зупинявся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Тарас Шевченко.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Спроектував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розташований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Володимирській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вулиці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35 (</a:t>
            </a:r>
            <a:r>
              <a:rPr lang="ru-RU" sz="275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1848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тривалий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тут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міститься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приймальня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Служби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безпеки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раніше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приймальня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КДБ). </a:t>
            </a:r>
          </a:p>
          <a:p>
            <a:pPr algn="just"/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стіні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будинку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прикріпили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меморіальну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дошку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честь </a:t>
            </a:r>
            <a:r>
              <a:rPr lang="ru-RU" sz="2750" b="1" dirty="0" err="1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sz="275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Беретті.</a:t>
            </a:r>
          </a:p>
          <a:p>
            <a:pPr algn="just"/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Вікентійович Беретті як і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Вікентій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Іванович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Беретті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похований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Байковому </a:t>
            </a:r>
            <a:r>
              <a:rPr lang="ru-RU" sz="275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кладовищі</a:t>
            </a:r>
            <a:r>
              <a:rPr lang="ru-RU" sz="2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6775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5484"/>
            <a:ext cx="5544615" cy="575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71491" y="5949280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Могила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Олександра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Беретті на Байковому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кладовищі</a:t>
            </a:r>
            <a:endParaRPr lang="ru-RU" sz="2200" b="1" dirty="0">
              <a:solidFill>
                <a:srgbClr val="000066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8102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4623"/>
            <a:ext cx="80648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Терещенко </a:t>
            </a:r>
            <a:r>
              <a:rPr lang="ru-RU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Микола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Артемович</a:t>
            </a:r>
          </a:p>
        </p:txBody>
      </p:sp>
      <p:pic>
        <p:nvPicPr>
          <p:cNvPr id="4" name="Рисунок 3" descr="http://osvita.ua/doc/images/news/225/22551/2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2964770" cy="367240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203848" y="690955"/>
            <a:ext cx="571933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14.10.1819</a:t>
            </a:r>
            <a:r>
              <a:rPr lang="ru-RU" sz="2800" b="1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р.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м.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Глухів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Сумської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обл.  помер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19.01.1903 р.</a:t>
            </a:r>
            <a:r>
              <a:rPr lang="ru-RU" sz="2800" b="1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підприємець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цукрозаводчик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меценат.</a:t>
            </a:r>
          </a:p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сім'ї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купця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Закінчив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Глухівське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міське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училище. У </a:t>
            </a:r>
            <a:r>
              <a:rPr lang="ru-RU" sz="2800" b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1851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обраний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посаду старшого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бургомістра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Глухівського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магістрату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В </a:t>
            </a:r>
            <a:r>
              <a:rPr lang="ru-RU" sz="2800" b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1854-1857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роках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переобирався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посаду, а в </a:t>
            </a:r>
            <a:r>
              <a:rPr lang="ru-RU" sz="2800" b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1860-1872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роках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обирається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посаду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міського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684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4624"/>
            <a:ext cx="871296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1875 </a:t>
            </a:r>
            <a:r>
              <a:rPr lang="ru-RU" sz="3200" b="1" dirty="0" err="1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році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переїздить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		В 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1879 </a:t>
            </a:r>
            <a:r>
              <a:rPr lang="ru-RU" sz="3200" b="1" dirty="0" err="1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році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призначається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почесним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мировим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суддею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Житомирського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Київського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мирових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округів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обрається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членом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Глухівської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повітової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училищної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ради, попечителем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Глухівської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прогімназії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попечителем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Кролевецької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лікарні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1870 </a:t>
            </a:r>
            <a:r>
              <a:rPr lang="ru-RU" sz="3200" b="1" dirty="0" err="1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році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разом з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братами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заснував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Товариство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цукрових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рафінадних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заводів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братів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Терещенків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3 часом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річний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обіг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Товариства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млн.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карбованців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		У 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1878 </a:t>
            </a:r>
            <a:r>
              <a:rPr lang="ru-RU" sz="3200" b="1" dirty="0" err="1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році</a:t>
            </a:r>
            <a:r>
              <a:rPr lang="ru-RU" sz="32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Терещенко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отримав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чин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статського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радника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54324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Артемович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приділяв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благодійництву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1,5 млн. </a:t>
            </a:r>
            <a:r>
              <a:rPr lang="ru-RU" sz="2800" b="1" dirty="0" err="1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карбованців</a:t>
            </a:r>
            <a:r>
              <a:rPr lang="ru-RU" sz="28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коштів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витратив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будівництво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Глухові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учительського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титуту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чоловічої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жіночої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прогімназій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ремісничого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училища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типу,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притулку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дітей-сиріт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земської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Анастасіївського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собору. Терещенко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виділяв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грошові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містам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Чернігову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                     Новгород-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Сіверському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Ніжину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Кролевцю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монастирям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церквам,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шкільному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церковному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будівництву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Сибіру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колекція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Терещенків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чотирьох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музеїв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благодійність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витратив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4 млн. </a:t>
            </a:r>
            <a:r>
              <a:rPr lang="ru-RU" sz="2800" b="1" dirty="0" err="1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карбованців</a:t>
            </a:r>
            <a:r>
              <a:rPr lang="ru-RU" sz="2800" b="1" dirty="0">
                <a:solidFill>
                  <a:srgbClr val="CC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49801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Терещенко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Аремович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нагороджений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офіцерським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хрестом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французького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ордена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Почесного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Легіону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кількома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орденськими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зірками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Станіслава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Анни І ст.,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II ст.,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Білого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Орла), одержав ранг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таємного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радника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звання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почесного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громадянина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Глухова та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16705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5" y="332656"/>
            <a:ext cx="8496944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5445224"/>
            <a:ext cx="59766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Відкриття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пам'ятника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Ніколі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Терещенку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в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Глухові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, 23 серпня 1909</a:t>
            </a:r>
          </a:p>
        </p:txBody>
      </p:sp>
    </p:spTree>
    <p:extLst>
      <p:ext uri="{BB962C8B-B14F-4D97-AF65-F5344CB8AC3E}">
        <p14:creationId xmlns:p14="http://schemas.microsoft.com/office/powerpoint/2010/main" val="10871208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6632"/>
            <a:ext cx="4717527" cy="5742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5750004"/>
            <a:ext cx="835292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Пам'ятник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підприємцю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і меценату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Миколі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Терещенку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на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території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лікарні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 «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Охмадит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» в </a:t>
            </a:r>
            <a:r>
              <a:rPr lang="ru-RU" sz="2200" b="1" dirty="0" err="1">
                <a:solidFill>
                  <a:srgbClr val="000066"/>
                </a:solidFill>
                <a:latin typeface="Georgia" panose="02040502050405020303" pitchFamily="18" charset="0"/>
              </a:rPr>
              <a:t>Києві</a:t>
            </a:r>
            <a:r>
              <a:rPr lang="ru-RU" sz="2200" b="1" dirty="0">
                <a:solidFill>
                  <a:srgbClr val="000066"/>
                </a:solidFill>
                <a:latin typeface="Georgia" panose="02040502050405020303" pitchFamily="18" charset="0"/>
              </a:rPr>
              <a:t>, липень 2009 року</a:t>
            </a:r>
          </a:p>
        </p:txBody>
      </p:sp>
    </p:spTree>
    <p:extLst>
      <p:ext uri="{BB962C8B-B14F-4D97-AF65-F5344CB8AC3E}">
        <p14:creationId xmlns:p14="http://schemas.microsoft.com/office/powerpoint/2010/main" val="114655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1704</TotalTime>
  <Words>1199</Words>
  <Application>Microsoft Office PowerPoint</Application>
  <PresentationFormat>Екран (4:3)</PresentationFormat>
  <Paragraphs>75</Paragraphs>
  <Slides>28</Slides>
  <Notes>3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6" baseType="lpstr">
      <vt:lpstr>Arial</vt:lpstr>
      <vt:lpstr>Arial Black</vt:lpstr>
      <vt:lpstr>Calibri</vt:lpstr>
      <vt:lpstr>Georgia</vt:lpstr>
      <vt:lpstr>Mistral</vt:lpstr>
      <vt:lpstr>Times New Roman</vt:lpstr>
      <vt:lpstr>Wingdings</vt:lpstr>
      <vt:lpstr>Главная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Nata Symonenko</cp:lastModifiedBy>
  <cp:revision>164</cp:revision>
  <cp:lastPrinted>2016-12-05T11:58:02Z</cp:lastPrinted>
  <dcterms:created xsi:type="dcterms:W3CDTF">2015-01-24T21:55:58Z</dcterms:created>
  <dcterms:modified xsi:type="dcterms:W3CDTF">2024-11-09T09:26:57Z</dcterms:modified>
</cp:coreProperties>
</file>