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6800"/>
    <a:srgbClr val="C06000"/>
    <a:srgbClr val="542A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143B9-2117-4E75-B7B8-070F642DA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FA176-9672-49AD-81C9-186CCFA4E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B8636-C49F-4A6E-BF71-811F85DA2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037F4-B656-479C-98DF-282899C29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641C2-C543-4572-848F-92C7FF95B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4CD08-F1FC-443F-8973-78006B7738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6DDFF-B16C-420D-A0D5-94F8B854E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D3EE7-D5F5-451B-A3F5-295BFD855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BA458-23FC-4600-B0B1-7D188F3F0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46AD1-473C-4588-8CBA-20E6E3500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03A87-AE61-4CB3-9D64-8ABFB9C65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B88AA5B-AF17-4471-86F0-3120F7C23D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819400"/>
            <a:ext cx="5181600" cy="1828800"/>
          </a:xfrm>
        </p:spPr>
        <p:txBody>
          <a:bodyPr/>
          <a:lstStyle/>
          <a:p>
            <a:pPr eaLnBrk="1" hangingPunct="1"/>
            <a:endParaRPr lang="ru-RU" sz="5400" b="1" smtClean="0">
              <a:solidFill>
                <a:srgbClr val="542A00"/>
              </a:solidFill>
            </a:endParaRPr>
          </a:p>
        </p:txBody>
      </p:sp>
      <p:pic>
        <p:nvPicPr>
          <p:cNvPr id="5" name="Рисунок 4" descr="1370377259_image-17-2f4ee97feb928d2314ec9a3769cfdf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57970" cy="382905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6" name="Рисунок 5" descr="16AD1A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3552266"/>
            <a:ext cx="5257800" cy="3305733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7" name="Рисунок 6" descr="1352918796-0188425-www.nevsepic.com.u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5200" y="-609600"/>
            <a:ext cx="5638800" cy="4387296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8" name="Рисунок 7" descr="8818976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286000"/>
            <a:ext cx="4572000" cy="457200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9" name="Рисунок 8" descr="yimage0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8200" y="990600"/>
            <a:ext cx="5562600" cy="370608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0" name="Рисунок 9" descr="people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29000" y="2895600"/>
            <a:ext cx="4953000" cy="3299728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1" name="Рисунок 10" descr="amigo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14400" y="457200"/>
            <a:ext cx="7924800" cy="5943600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752600"/>
            <a:ext cx="7010400" cy="18288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rgbClr val="C06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</a:t>
            </a:r>
            <a:r>
              <a:rPr lang="ru-RU" sz="5400" b="1" i="1" dirty="0" err="1" smtClean="0">
                <a:solidFill>
                  <a:srgbClr val="C06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роботи</a:t>
            </a:r>
            <a:r>
              <a:rPr lang="ru-RU" sz="5400" b="1" i="1" dirty="0" smtClean="0">
                <a:solidFill>
                  <a:srgbClr val="C06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5400" b="1" i="1" dirty="0" err="1" smtClean="0">
                <a:solidFill>
                  <a:srgbClr val="C06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</a:t>
            </a:r>
            <a:r>
              <a:rPr lang="uk-UA" sz="5400" b="1" i="1" dirty="0" smtClean="0">
                <a:solidFill>
                  <a:srgbClr val="C06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</a:t>
            </a:r>
            <a:endParaRPr lang="ru-RU" sz="5400" b="1" i="1" dirty="0" smtClean="0">
              <a:solidFill>
                <a:srgbClr val="C06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819400"/>
            <a:ext cx="5181600" cy="18288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542A00"/>
                </a:solidFill>
              </a:rPr>
              <a:t>Заголовок</a:t>
            </a:r>
          </a:p>
        </p:txBody>
      </p:sp>
      <p:pic>
        <p:nvPicPr>
          <p:cNvPr id="4099" name="Рисунок 2" descr="1242478367_e5dec90f77d34db7b5793de8ba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74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286250" cy="535305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5" name="Рисунок 4" descr="ZdT-02_09_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28950" y="2788094"/>
            <a:ext cx="6115050" cy="406990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2009_03_0322_thum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9000" y="152400"/>
            <a:ext cx="5715000" cy="3810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35680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" y="3045279"/>
            <a:ext cx="5715000" cy="381272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8275_1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00" y="890588"/>
            <a:ext cx="7315200" cy="487375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9600"/>
            <a:ext cx="9144000" cy="1828800"/>
          </a:xfrm>
        </p:spPr>
        <p:txBody>
          <a:bodyPr/>
          <a:lstStyle/>
          <a:p>
            <a:pPr eaLnBrk="1" hangingPunct="1">
              <a:defRPr/>
            </a:pPr>
            <a:r>
              <a:rPr lang="uk-UA" sz="7200" b="1" i="1" dirty="0" smtClean="0">
                <a:solidFill>
                  <a:srgbClr val="D06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Вправа </a:t>
            </a:r>
          </a:p>
          <a:p>
            <a:pPr eaLnBrk="1" hangingPunct="1">
              <a:defRPr/>
            </a:pPr>
            <a:r>
              <a:rPr lang="uk-UA" sz="7200" b="1" i="1" dirty="0" err="1" smtClean="0">
                <a:solidFill>
                  <a:srgbClr val="D06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“Допоможи</a:t>
            </a:r>
            <a:r>
              <a:rPr lang="uk-UA" sz="7200" b="1" i="1" dirty="0" smtClean="0">
                <a:solidFill>
                  <a:srgbClr val="D06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мені…”</a:t>
            </a:r>
            <a:endParaRPr lang="ru-RU" sz="7200" b="1" i="1" dirty="0" smtClean="0">
              <a:solidFill>
                <a:srgbClr val="D068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Рисунок 2" descr="2926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1242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Рисунок 3" descr="1303857864_163115_w640_h640_716.gif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505200"/>
            <a:ext cx="350520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Рисунок 4" descr="interpreter-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4267200"/>
            <a:ext cx="2962275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143000"/>
            <a:ext cx="8229600" cy="1143000"/>
          </a:xfrm>
        </p:spPr>
        <p:txBody>
          <a:bodyPr/>
          <a:lstStyle/>
          <a:p>
            <a:pPr algn="l" eaLnBrk="1" hangingPunct="1"/>
            <a:r>
              <a:rPr lang="ru-RU" sz="3600" b="1" smtClean="0">
                <a:solidFill>
                  <a:srgbClr val="542A00"/>
                </a:solidFill>
              </a:rPr>
              <a:t>ЗАГОЛОВОК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2133600"/>
            <a:ext cx="7315200" cy="2971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r>
              <a:rPr lang="ar-SA" smtClean="0">
                <a:solidFill>
                  <a:srgbClr val="542A00"/>
                </a:solidFill>
              </a:rPr>
              <a:t>۞ </a:t>
            </a:r>
            <a:r>
              <a:rPr lang="ru-RU" smtClean="0">
                <a:solidFill>
                  <a:srgbClr val="542A00"/>
                </a:solidFill>
              </a:rPr>
              <a:t>Пункт 1</a:t>
            </a:r>
          </a:p>
          <a:p>
            <a:pPr eaLnBrk="1" hangingPunct="1">
              <a:buFontTx/>
              <a:buNone/>
            </a:pPr>
            <a:r>
              <a:rPr lang="ar-SA" smtClean="0">
                <a:solidFill>
                  <a:srgbClr val="542A00"/>
                </a:solidFill>
              </a:rPr>
              <a:t>۞ </a:t>
            </a:r>
            <a:r>
              <a:rPr lang="ru-RU" smtClean="0">
                <a:solidFill>
                  <a:srgbClr val="542A00"/>
                </a:solidFill>
              </a:rPr>
              <a:t>Пункт 2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rgbClr val="542A00"/>
                </a:solidFill>
              </a:rPr>
              <a:t>            - пункт 2.1.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rgbClr val="542A00"/>
                </a:solidFill>
              </a:rPr>
              <a:t>            - пункт 2.2.</a:t>
            </a:r>
          </a:p>
        </p:txBody>
      </p:sp>
      <p:pic>
        <p:nvPicPr>
          <p:cNvPr id="6" name="Рисунок 5" descr="1242478367_e5dec90f77d34db7b5793de8b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4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5" y="3323433"/>
            <a:ext cx="5286375" cy="3534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2869292-blind-peop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477702" cy="3529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183b890d56198a38450b4c62aee324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3048000"/>
            <a:ext cx="4267200" cy="3584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00001c6f_thumb1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57600" y="228600"/>
            <a:ext cx="525780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nvalidi00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76400" y="990600"/>
            <a:ext cx="6172200" cy="462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143000"/>
            <a:ext cx="8229600" cy="1143000"/>
          </a:xfrm>
        </p:spPr>
        <p:txBody>
          <a:bodyPr/>
          <a:lstStyle/>
          <a:p>
            <a:pPr algn="l" eaLnBrk="1" hangingPunct="1"/>
            <a:r>
              <a:rPr lang="ru-RU" sz="3600" b="1" smtClean="0">
                <a:solidFill>
                  <a:srgbClr val="542A00"/>
                </a:solidFill>
              </a:rPr>
              <a:t>ЗАГОЛОВОК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2133600"/>
            <a:ext cx="7315200" cy="2971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r>
              <a:rPr lang="ar-SA" smtClean="0">
                <a:solidFill>
                  <a:srgbClr val="542A00"/>
                </a:solidFill>
              </a:rPr>
              <a:t>۞ </a:t>
            </a:r>
            <a:r>
              <a:rPr lang="ru-RU" smtClean="0">
                <a:solidFill>
                  <a:srgbClr val="542A00"/>
                </a:solidFill>
              </a:rPr>
              <a:t>Пункт 1</a:t>
            </a:r>
          </a:p>
          <a:p>
            <a:pPr eaLnBrk="1" hangingPunct="1">
              <a:buFontTx/>
              <a:buNone/>
            </a:pPr>
            <a:r>
              <a:rPr lang="ar-SA" smtClean="0">
                <a:solidFill>
                  <a:srgbClr val="542A00"/>
                </a:solidFill>
              </a:rPr>
              <a:t>۞ </a:t>
            </a:r>
            <a:r>
              <a:rPr lang="ru-RU" smtClean="0">
                <a:solidFill>
                  <a:srgbClr val="542A00"/>
                </a:solidFill>
              </a:rPr>
              <a:t>Пункт 2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rgbClr val="542A00"/>
                </a:solidFill>
              </a:rPr>
              <a:t>            - пункт 2.1.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rgbClr val="542A00"/>
                </a:solidFill>
              </a:rPr>
              <a:t>            - пункт 2.2.</a:t>
            </a:r>
          </a:p>
        </p:txBody>
      </p:sp>
      <p:pic>
        <p:nvPicPr>
          <p:cNvPr id="7172" name="Рисунок 3" descr="1242478367_e5dec90f77d34db7b5793de8ba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205109_html_b0286d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849016" cy="589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3903-1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457200"/>
            <a:ext cx="8153400" cy="5422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2888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914400"/>
            <a:ext cx="7493000" cy="5346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91189880_large_3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0600" y="1219200"/>
            <a:ext cx="7365187" cy="5216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article-1253699-087A0ECC000005DC-210_634x51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05000" y="1600200"/>
            <a:ext cx="6248400" cy="5105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Esther-Vergeer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86000" y="1905000"/>
            <a:ext cx="6490478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 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95600" y="2514600"/>
            <a:ext cx="5943600" cy="389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389938" y="3048000"/>
            <a:ext cx="5754062" cy="3405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2997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81000" y="0"/>
            <a:ext cx="416450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3262424_1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572000" y="3200400"/>
            <a:ext cx="45720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143000"/>
            <a:ext cx="8229600" cy="1143000"/>
          </a:xfrm>
        </p:spPr>
        <p:txBody>
          <a:bodyPr/>
          <a:lstStyle/>
          <a:p>
            <a:pPr algn="l" eaLnBrk="1" hangingPunct="1"/>
            <a:r>
              <a:rPr lang="ru-RU" sz="3600" b="1" smtClean="0">
                <a:solidFill>
                  <a:srgbClr val="542A00"/>
                </a:solidFill>
              </a:rPr>
              <a:t>ЗАГОЛОВОК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2133600"/>
            <a:ext cx="7315200" cy="2971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r>
              <a:rPr lang="ar-SA" smtClean="0">
                <a:solidFill>
                  <a:srgbClr val="542A00"/>
                </a:solidFill>
              </a:rPr>
              <a:t>۞ </a:t>
            </a:r>
            <a:r>
              <a:rPr lang="ru-RU" smtClean="0">
                <a:solidFill>
                  <a:srgbClr val="542A00"/>
                </a:solidFill>
              </a:rPr>
              <a:t>Пункт 1</a:t>
            </a:r>
          </a:p>
          <a:p>
            <a:pPr eaLnBrk="1" hangingPunct="1">
              <a:buFontTx/>
              <a:buNone/>
            </a:pPr>
            <a:r>
              <a:rPr lang="ar-SA" smtClean="0">
                <a:solidFill>
                  <a:srgbClr val="542A00"/>
                </a:solidFill>
              </a:rPr>
              <a:t>۞ </a:t>
            </a:r>
            <a:r>
              <a:rPr lang="ru-RU" smtClean="0">
                <a:solidFill>
                  <a:srgbClr val="542A00"/>
                </a:solidFill>
              </a:rPr>
              <a:t>Пункт 2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rgbClr val="542A00"/>
                </a:solidFill>
              </a:rPr>
              <a:t>            - пункт 2.1.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rgbClr val="542A00"/>
                </a:solidFill>
              </a:rPr>
              <a:t>            - пункт 2.2.</a:t>
            </a:r>
          </a:p>
        </p:txBody>
      </p:sp>
      <p:pic>
        <p:nvPicPr>
          <p:cNvPr id="8196" name="Рисунок 3" descr="1242478367_e5dec90f77d34db7b5793de8ba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bimg955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500" y="1285875"/>
            <a:ext cx="571500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62</Words>
  <Application>Microsoft Office PowerPoint</Application>
  <PresentationFormat>Экран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Слайд 1</vt:lpstr>
      <vt:lpstr>Слайд 2</vt:lpstr>
      <vt:lpstr>Слайд 3</vt:lpstr>
      <vt:lpstr>Слайд 4</vt:lpstr>
      <vt:lpstr>ЗАГОЛОВОК</vt:lpstr>
      <vt:lpstr>ЗАГОЛОВОК</vt:lpstr>
      <vt:lpstr>ЗАГОЛОВОК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Юлия</cp:lastModifiedBy>
  <cp:revision>16</cp:revision>
  <cp:lastPrinted>1601-01-01T00:00:00Z</cp:lastPrinted>
  <dcterms:created xsi:type="dcterms:W3CDTF">2011-07-13T13:31:56Z</dcterms:created>
  <dcterms:modified xsi:type="dcterms:W3CDTF">2015-02-19T20:46:10Z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1291632</vt:lpwstr>
  </property>
  <property fmtid="{D5CDD505-2E9C-101B-9397-08002B2CF9AE}" name="NXPowerLiteVersion" pid="3">
    <vt:lpwstr>D4.1.4</vt:lpwstr>
  </property>
  <property fmtid="{D5CDD505-2E9C-101B-9397-08002B2CF9AE}" name="Version" pid="4">
    <vt:i4>1</vt:i4>
  </property>
</Properties>
</file>