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3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themeOverride+xml" PartName="/ppt/theme/themeOverride3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4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themeOverride+xml" PartName="/ppt/theme/themeOverride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42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40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8.xml"/>
  <Override ContentType="application/vnd.openxmlformats-officedocument.theme+xml" PartName="/ppt/theme/theme4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36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themeOverride+xml" PartName="/ppt/theme/themeOverride4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4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themeOverride+xml" PartName="/ppt/theme/themeOverride2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41.xml"/>
  <Override ContentType="application/vnd.openxmlformats-officedocument.presentationml.tags+xml" PartName="/ppt/tags/tag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8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26" r:id="rId2"/>
    <p:sldMasterId id="2147483738" r:id="rId3"/>
    <p:sldMasterId id="2147483750" r:id="rId4"/>
  </p:sldMasterIdLst>
  <p:sldIdLst>
    <p:sldId id="256" r:id="rId5"/>
    <p:sldId id="280" r:id="rId6"/>
    <p:sldId id="281" r:id="rId7"/>
    <p:sldId id="282" r:id="rId8"/>
    <p:sldId id="260" r:id="rId9"/>
    <p:sldId id="287" r:id="rId10"/>
    <p:sldId id="288" r:id="rId11"/>
    <p:sldId id="289" r:id="rId12"/>
    <p:sldId id="290" r:id="rId13"/>
    <p:sldId id="291" r:id="rId14"/>
    <p:sldId id="266" r:id="rId15"/>
    <p:sldId id="292" r:id="rId16"/>
    <p:sldId id="293" r:id="rId17"/>
    <p:sldId id="294" r:id="rId18"/>
    <p:sldId id="295" r:id="rId19"/>
    <p:sldId id="284" r:id="rId20"/>
    <p:sldId id="296" r:id="rId21"/>
    <p:sldId id="297" r:id="rId22"/>
    <p:sldId id="278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99" r:id="rId32"/>
    <p:sldId id="285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>
                <a:defRPr/>
              </a:pPr>
              <a:endParaRPr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E53ED19D-2AA5-4E19-B348-46508E58D1A7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396033A-A7DF-4B4F-88AA-0F87AF65EF0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1FFB4-4A56-4E50-AD62-A37B94D54C40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F8617-74C7-4F68-A4E9-B2F2377BA14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09AA-F841-417B-B3F7-341B3D2B85B9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DB4A4-8000-4CF7-AD0F-2192283136C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54760-4D4A-4DB7-AAA1-9E515B784808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DD2DE-C203-48B4-88C2-A3A26754418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4C365-CBFA-4D30-8B6D-9A18CC4CEA10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C84F7-1481-4984-B2CF-63BD78BFA0A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0B153-C7CF-4D1B-A911-6F250CE12C54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3271E-6B18-4C2F-A495-5D2EADEBEBF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99CD2-5FA7-4570-BC18-E6CC95E8B727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94880-F78F-4D84-A70F-9855F71AC74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34BFF-AEFD-4C35-BB35-A6A4C8E52714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AC78E-B034-4B95-BAD1-5EF984B7CA3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CCF0C-9427-49CB-807C-1A4EF4C87493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AD41B-7AE9-47FF-9B9C-353A1196BA1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F80EF-9E5D-4896-8F70-B3478C937606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D356D-D5F1-46B9-93F3-FBBB98F3510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B3A5E-F70C-44C5-910B-2F308099FE29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518A5-E633-49F5-BC06-8C58DAA2018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C45D9-9FC1-4EFF-8E96-C9FCAA70944A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772E3-2BD7-4BF0-A55A-6542CE362BC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8BD49-85DA-44E2-9EA4-21ABE94DA7A8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7E5CB-3014-43D4-A823-9F3F050576D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D53CA-0BF8-487F-90ED-C5A7B46EA2D5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C27B5-BD7C-47C3-B063-96D412D7E16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54851-F877-4C83-86F2-D9B127333601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A603A8-B7CB-42E6-A2D0-7C9A63DABB8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09CD4-3EBA-4B67-970F-1385AF519057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B08E9-5F59-4376-81C3-E2EDA4F8E0A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184E2-CF01-400F-95F3-E3DFD48BF068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9A9B2-003A-439E-8D51-EEFF5C4DDBC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77D0B-AA97-49E5-96B9-2542D5657A60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AC11A-B91D-493E-8032-090C63F8724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41FC9-A0BE-4E5C-8C33-D2FC525362F2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29A7A-D940-4D61-B28A-F8A787804D2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762A3-8EA6-4C4D-B36A-B77BF95CA8CA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349B9-0A36-4769-91BA-EB780E36C84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F34435-934E-4EDD-8C45-5BDD2B6C6F30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C553B-9093-40A4-849C-F595E62E11C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0C345-4F1C-4020-979F-020F6C1B2D61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93177-DB5F-4089-A2BF-9EC1348B037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2E953BC-7090-4E12-AACB-2E1F76B17579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BD34DCB-CFF7-4003-B0E3-F96E62ED80A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trips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891F2-F865-4A70-8633-8C2266B39F04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BB341-E1E4-400C-BC24-AE36CEC1F48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7166A-58F4-4A8D-B1DB-37D0EF4FC302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989F2-1012-4518-8DD3-91C78D5036C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5DFD1-C1F5-4983-8912-E057B5AF5E40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97CA5-A33D-4341-8D2C-3787E85C461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E5A07-B15E-49C2-8F43-16932CFF62F9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6B24D-2A5F-424C-BE89-24D9686C7D6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672E2-EB70-480E-9F33-74B69F0AC344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D1570-DBDF-4298-829F-029C4B90F75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3B9C9-68E2-4B43-A777-AB5DDF1CA428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FA596-E379-4205-ACB2-2F42593BB2F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75FAF-C3CF-4465-881C-1516890064C6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AB102-7BAE-4924-9AF5-79F80307BB6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052A6-D3E2-4A09-AF55-D9912105DBAE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F480E-2199-4DF9-A640-016DB6B7D2D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CD677-BCB6-435E-8944-909BFE2551D7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CE15F-2E39-4DE9-AADE-C01700B4F9F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CF39A-6BB6-4EC6-9CB7-15E30F56A821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2168A-5C98-4BB8-8815-328B217A0CC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56365A-E3DE-4F4E-BE8E-391A136AA061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FD157F4-F5D1-4F02-B466-3B051D022A3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trips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4C347-6F8C-4E80-9770-2E5C67068593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BEE52-A351-44D3-81DB-993AB2E64E6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14736-76F8-4367-9E9D-001273902A59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674B2-EB32-4B94-9C24-74CA536EE74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6B5C1-A40D-4D0A-BF6F-60B7E2DC235B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F9BF7-34E3-4003-90F1-DD6AA2FCCFA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94282-64E6-4469-8DF1-205C56C7DD14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A42E2-DDCF-48D2-905E-DB8019E9A48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C6FA4-C570-4BF5-8C35-D47B471B1509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B3AC4-8551-4E01-8D17-AA0CFBC37E0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BDD73E5-3D5C-405B-9E39-5857EC60F709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FB2967-2285-4323-A825-933DAD60A17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trip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C3015DC-81D8-4408-94FD-F6A9B43B52FF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C4C7704-01E3-4047-9567-207027501CA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trip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F942D-86FA-495B-83D0-CE5D0186A03F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316CA-7588-485E-B75C-8A43536C88B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masterClrMapping/>
  </p:clrMapOvr>
  <p:transition spd="med">
    <p:strip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09F86ED-CAD8-4027-8850-AF3266E6E5BB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4D029E-ECD1-49F4-90F0-2F47E4D0E02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strip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Полилиния 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DA0DFF5C-A3AD-496A-A33C-6B2ED4A2B2AC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4B6475F-FA81-4372-84C1-39670B1AFF1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strip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4B99622-F32B-4018-885A-27F7282A7F51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D01F862B-5C44-4E1E-B4C3-F5131D05715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ransition spd="med">
    <p:strips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B128975-9873-411B-A4B1-3355DAC86D48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566B22B-1B12-4254-8BB2-3C2BB0D230F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45" r:id="rId2"/>
    <p:sldLayoutId id="2147484046" r:id="rId3"/>
    <p:sldLayoutId id="2147484047" r:id="rId4"/>
    <p:sldLayoutId id="2147484048" r:id="rId5"/>
    <p:sldLayoutId id="2147484049" r:id="rId6"/>
    <p:sldLayoutId id="2147484050" r:id="rId7"/>
    <p:sldLayoutId id="2147484051" r:id="rId8"/>
    <p:sldLayoutId id="2147484052" r:id="rId9"/>
    <p:sldLayoutId id="2147484053" r:id="rId10"/>
    <p:sldLayoutId id="2147484054" r:id="rId11"/>
  </p:sldLayoutIdLst>
  <p:transition spd="med">
    <p:strip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3C8B209-DC96-4201-9FDD-AB008B12F64C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2039DD2-70EC-41D2-AD89-2EE7EEA913A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5" r:id="rId1"/>
    <p:sldLayoutId id="2147484056" r:id="rId2"/>
    <p:sldLayoutId id="2147484057" r:id="rId3"/>
    <p:sldLayoutId id="2147484058" r:id="rId4"/>
    <p:sldLayoutId id="2147484059" r:id="rId5"/>
    <p:sldLayoutId id="2147484060" r:id="rId6"/>
    <p:sldLayoutId id="2147484061" r:id="rId7"/>
    <p:sldLayoutId id="2147484062" r:id="rId8"/>
    <p:sldLayoutId id="2147484063" r:id="rId9"/>
    <p:sldLayoutId id="2147484064" r:id="rId10"/>
    <p:sldLayoutId id="2147484065" r:id="rId11"/>
  </p:sldLayoutIdLst>
  <p:transition spd="med">
    <p:strip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AD4543B-66C9-40D5-94EC-585B71C5EFFE}" type="datetimeFigureOut">
              <a:rPr lang="ru-RU"/>
              <a:pPr>
                <a:defRPr/>
              </a:pPr>
              <a:t>12.02.2016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3D2F90-2D48-4FD6-A492-02983C7D801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6" r:id="rId1"/>
    <p:sldLayoutId id="2147484067" r:id="rId2"/>
    <p:sldLayoutId id="2147484068" r:id="rId3"/>
    <p:sldLayoutId id="2147484069" r:id="rId4"/>
    <p:sldLayoutId id="2147484070" r:id="rId5"/>
    <p:sldLayoutId id="2147484071" r:id="rId6"/>
    <p:sldLayoutId id="2147484072" r:id="rId7"/>
    <p:sldLayoutId id="2147484073" r:id="rId8"/>
    <p:sldLayoutId id="2147484074" r:id="rId9"/>
    <p:sldLayoutId id="2147484075" r:id="rId10"/>
    <p:sldLayoutId id="2147484076" r:id="rId11"/>
  </p:sldLayoutIdLst>
  <p:transition spd="med">
    <p:strips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Lida\Desktop\boundin.2003.RUS.DVDRrip.XviD.AC3.avi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18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18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18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18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18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18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18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29.xml" Type="http://schemas.openxmlformats.org/officeDocument/2006/relationships/slideLayout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428604"/>
            <a:ext cx="7429552" cy="156966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Професійне </a:t>
            </a:r>
            <a:endParaRPr lang="en-US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>
              <a:defRPr/>
            </a:pPr>
            <a:r>
              <a:rPr lang="uk-UA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Здоров</a:t>
            </a:r>
            <a:r>
              <a:rPr lang="en-US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’</a:t>
            </a:r>
            <a:r>
              <a:rPr lang="ru-RU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я</a:t>
            </a:r>
            <a:r>
              <a:rPr lang="uk-UA" sz="4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педагога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0179" name="Рисунок 9" descr="/Files/images/интуиция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000372"/>
            <a:ext cx="40735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2928926" y="2071678"/>
            <a:ext cx="585791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cs typeface="Times New Roman" pitchFamily="18" charset="0"/>
              </a:rPr>
              <a:t>«Самий цінний плід здоров’я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cs typeface="Times New Roman" pitchFamily="18" charset="0"/>
              </a:rPr>
              <a:t> -</a:t>
            </a:r>
            <a:r>
              <a:rPr kumimoji="0" lang="uk-UA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cs typeface="Times New Roman" pitchFamily="18" charset="0"/>
              </a:rPr>
              <a:t> можливість отримувати задоволення».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  <a:p>
            <a:pPr marL="0" marR="0" lvl="0" indent="449263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cs typeface="Times New Roman" pitchFamily="18" charset="0"/>
              </a:rPr>
              <a:t>М. Монтень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1928802"/>
            <a:ext cx="8229600" cy="2714644"/>
          </a:xfrm>
        </p:spPr>
        <p:txBody>
          <a:bodyPr/>
          <a:lstStyle/>
          <a:p>
            <a:r>
              <a:rPr lang="ru-RU" sz="3200" dirty="0" err="1" smtClean="0"/>
              <a:t>Напишіть</a:t>
            </a:r>
            <a:r>
              <a:rPr lang="ru-RU" sz="3200" dirty="0" smtClean="0"/>
              <a:t> 12 речей, </a:t>
            </a:r>
            <a:r>
              <a:rPr lang="ru-RU" sz="3200" dirty="0" err="1" smtClean="0"/>
              <a:t>які</a:t>
            </a:r>
            <a:r>
              <a:rPr lang="ru-RU" sz="3200" dirty="0" smtClean="0"/>
              <a:t> </a:t>
            </a:r>
            <a:r>
              <a:rPr lang="ru-RU" sz="3200" dirty="0" err="1" smtClean="0"/>
              <a:t>ви</a:t>
            </a:r>
            <a:r>
              <a:rPr lang="ru-RU" sz="3200" dirty="0" smtClean="0"/>
              <a:t> </a:t>
            </a:r>
            <a:r>
              <a:rPr lang="ru-RU" sz="3200" dirty="0" err="1" smtClean="0"/>
              <a:t>найбільше</a:t>
            </a:r>
            <a:r>
              <a:rPr lang="ru-RU" sz="3200" dirty="0" smtClean="0"/>
              <a:t> </a:t>
            </a:r>
            <a:r>
              <a:rPr lang="ru-RU" sz="3200" dirty="0" err="1" smtClean="0"/>
              <a:t>цінуєте</a:t>
            </a:r>
            <a:r>
              <a:rPr lang="ru-RU" sz="3200" dirty="0" smtClean="0"/>
              <a:t> у </a:t>
            </a:r>
            <a:r>
              <a:rPr lang="ru-RU" sz="3200" dirty="0" err="1" smtClean="0"/>
              <a:t>своєму</a:t>
            </a:r>
            <a:r>
              <a:rPr lang="ru-RU" sz="3200" dirty="0" smtClean="0"/>
              <a:t> </a:t>
            </a:r>
            <a:r>
              <a:rPr lang="ru-RU" sz="3200" dirty="0" err="1" smtClean="0"/>
              <a:t>житті</a:t>
            </a:r>
            <a:r>
              <a:rPr lang="ru-RU" sz="3200" dirty="0" smtClean="0"/>
              <a:t>.</a:t>
            </a:r>
          </a:p>
          <a:p>
            <a:pPr>
              <a:buNone/>
            </a:pPr>
            <a:endParaRPr lang="ru-RU" sz="3200" dirty="0" smtClean="0"/>
          </a:p>
          <a:p>
            <a:r>
              <a:rPr lang="ru-RU" sz="3200" dirty="0" err="1" smtClean="0"/>
              <a:t>Розкладіть</a:t>
            </a:r>
            <a:r>
              <a:rPr lang="ru-RU" sz="3200" dirty="0" smtClean="0"/>
              <a:t> </a:t>
            </a:r>
            <a:r>
              <a:rPr lang="ru-RU" sz="3200" dirty="0" err="1" smtClean="0"/>
              <a:t>їх</a:t>
            </a:r>
            <a:r>
              <a:rPr lang="ru-RU" sz="3200" dirty="0" smtClean="0"/>
              <a:t> на </a:t>
            </a:r>
            <a:r>
              <a:rPr lang="ru-RU" sz="3200" dirty="0" err="1" smtClean="0"/>
              <a:t>відповідні</a:t>
            </a:r>
            <a:r>
              <a:rPr lang="ru-RU" sz="3200" dirty="0" smtClean="0"/>
              <a:t> </a:t>
            </a:r>
            <a:r>
              <a:rPr lang="ru-RU" sz="3200" dirty="0" err="1" smtClean="0"/>
              <a:t>сфери</a:t>
            </a:r>
            <a:r>
              <a:rPr lang="ru-RU" sz="3200" dirty="0" smtClean="0"/>
              <a:t> </a:t>
            </a:r>
            <a:r>
              <a:rPr lang="ru-RU" sz="3200" dirty="0" err="1" smtClean="0"/>
              <a:t>балансної</a:t>
            </a:r>
            <a:r>
              <a:rPr lang="ru-RU" sz="3200" dirty="0" smtClean="0"/>
              <a:t> </a:t>
            </a:r>
            <a:r>
              <a:rPr lang="ru-RU" sz="3200" dirty="0" err="1" smtClean="0"/>
              <a:t>моделі</a:t>
            </a:r>
            <a:r>
              <a:rPr lang="ru-RU" sz="3200" dirty="0" smtClean="0"/>
              <a:t>.</a:t>
            </a:r>
          </a:p>
          <a:p>
            <a:endParaRPr lang="ru-RU" dirty="0"/>
          </a:p>
        </p:txBody>
      </p:sp>
      <p:pic>
        <p:nvPicPr>
          <p:cNvPr id="4" name="Picture 5" descr="C:\Documents and Settings\Lidok\Мои документы\Психолог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4214818"/>
            <a:ext cx="1357322" cy="1969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357166"/>
            <a:ext cx="86397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Вправа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</a:t>
            </a:r>
            <a:r>
              <a:rPr lang="ru-RU" sz="5400" b="1" i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Мій</a:t>
            </a:r>
            <a:r>
              <a:rPr lang="ru-RU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баланс</a:t>
            </a:r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uk-U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Содержимое 4" descr="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14563" y="500063"/>
            <a:ext cx="4856162" cy="5929312"/>
          </a:xfrm>
        </p:spPr>
      </p:pic>
      <p:sp>
        <p:nvSpPr>
          <p:cNvPr id="4099" name="TextBox 7"/>
          <p:cNvSpPr txBox="1">
            <a:spLocks noChangeArrowheads="1"/>
          </p:cNvSpPr>
          <p:nvPr/>
        </p:nvSpPr>
        <p:spPr bwMode="auto">
          <a:xfrm>
            <a:off x="3500430" y="1214422"/>
            <a:ext cx="2286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 err="1" smtClean="0"/>
              <a:t>тіло</a:t>
            </a:r>
            <a:r>
              <a:rPr lang="ru-RU" sz="2000" b="1" dirty="0" smtClean="0"/>
              <a:t>/</a:t>
            </a:r>
            <a:r>
              <a:rPr lang="ru-RU" sz="2000" b="1" dirty="0" err="1" smtClean="0"/>
              <a:t>відчуття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00" name="TextBox 10"/>
          <p:cNvSpPr txBox="1">
            <a:spLocks noChangeArrowheads="1"/>
          </p:cNvSpPr>
          <p:nvPr/>
        </p:nvSpPr>
        <p:spPr bwMode="auto">
          <a:xfrm>
            <a:off x="1214414" y="3643314"/>
            <a:ext cx="2665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 err="1" smtClean="0"/>
              <a:t>контакти</a:t>
            </a:r>
            <a:r>
              <a:rPr lang="ru-RU" sz="2000" b="1" dirty="0" smtClean="0"/>
              <a:t>/</a:t>
            </a:r>
            <a:r>
              <a:rPr lang="ru-RU" sz="2000" b="1" dirty="0" err="1" smtClean="0"/>
              <a:t>традиції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01" name="TextBox 12"/>
          <p:cNvSpPr txBox="1">
            <a:spLocks noChangeArrowheads="1"/>
          </p:cNvSpPr>
          <p:nvPr/>
        </p:nvSpPr>
        <p:spPr bwMode="auto">
          <a:xfrm>
            <a:off x="5429256" y="2143116"/>
            <a:ext cx="23685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 err="1"/>
              <a:t>діяльність</a:t>
            </a:r>
            <a:r>
              <a:rPr lang="ru-RU" sz="2000" b="1" dirty="0"/>
              <a:t>/</a:t>
            </a:r>
            <a:r>
              <a:rPr lang="ru-RU" sz="2000" b="1" dirty="0" err="1"/>
              <a:t>розум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03" name="TextBox 14"/>
          <p:cNvSpPr txBox="1">
            <a:spLocks noChangeArrowheads="1"/>
          </p:cNvSpPr>
          <p:nvPr/>
        </p:nvSpPr>
        <p:spPr bwMode="auto">
          <a:xfrm>
            <a:off x="3500430" y="5214950"/>
            <a:ext cx="22145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 err="1" smtClean="0"/>
              <a:t>сенс</a:t>
            </a:r>
            <a:r>
              <a:rPr lang="ru-RU" sz="2000" b="1" dirty="0" smtClean="0"/>
              <a:t>/</a:t>
            </a:r>
            <a:r>
              <a:rPr lang="ru-RU" sz="2000" b="1" dirty="0" err="1" smtClean="0"/>
              <a:t>майбутнє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04" name="TextBox 15"/>
          <p:cNvSpPr txBox="1">
            <a:spLocks noChangeArrowheads="1"/>
          </p:cNvSpPr>
          <p:nvPr/>
        </p:nvSpPr>
        <p:spPr bwMode="auto">
          <a:xfrm>
            <a:off x="3929058" y="2928934"/>
            <a:ext cx="17145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</a:rPr>
              <a:t>Мій баланс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Содержимое 4" descr="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00430" y="928688"/>
            <a:ext cx="4856162" cy="5929312"/>
          </a:xfrm>
        </p:spPr>
      </p:pic>
      <p:sp>
        <p:nvSpPr>
          <p:cNvPr id="4099" name="TextBox 7"/>
          <p:cNvSpPr txBox="1">
            <a:spLocks noChangeArrowheads="1"/>
          </p:cNvSpPr>
          <p:nvPr/>
        </p:nvSpPr>
        <p:spPr bwMode="auto">
          <a:xfrm>
            <a:off x="4786314" y="1643050"/>
            <a:ext cx="2286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 err="1" smtClean="0"/>
              <a:t>тіло</a:t>
            </a:r>
            <a:r>
              <a:rPr lang="ru-RU" sz="2000" b="1" dirty="0" smtClean="0"/>
              <a:t>/</a:t>
            </a:r>
            <a:r>
              <a:rPr lang="ru-RU" sz="2000" b="1" dirty="0" err="1" smtClean="0"/>
              <a:t>відчуття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00" name="TextBox 10"/>
          <p:cNvSpPr txBox="1">
            <a:spLocks noChangeArrowheads="1"/>
          </p:cNvSpPr>
          <p:nvPr/>
        </p:nvSpPr>
        <p:spPr bwMode="auto">
          <a:xfrm>
            <a:off x="2786050" y="4000504"/>
            <a:ext cx="26654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 err="1" smtClean="0"/>
              <a:t>контакти</a:t>
            </a:r>
            <a:r>
              <a:rPr lang="ru-RU" sz="2000" b="1" dirty="0" smtClean="0"/>
              <a:t>/</a:t>
            </a:r>
            <a:r>
              <a:rPr lang="ru-RU" sz="2000" b="1" dirty="0" err="1" smtClean="0"/>
              <a:t>традиції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01" name="TextBox 12"/>
          <p:cNvSpPr txBox="1">
            <a:spLocks noChangeArrowheads="1"/>
          </p:cNvSpPr>
          <p:nvPr/>
        </p:nvSpPr>
        <p:spPr bwMode="auto">
          <a:xfrm>
            <a:off x="6775450" y="2357430"/>
            <a:ext cx="23685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 err="1"/>
              <a:t>діяльність</a:t>
            </a:r>
            <a:r>
              <a:rPr lang="ru-RU" sz="2000" b="1" dirty="0"/>
              <a:t>/</a:t>
            </a:r>
            <a:r>
              <a:rPr lang="ru-RU" sz="2000" b="1" dirty="0" err="1"/>
              <a:t>розум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03" name="TextBox 14"/>
          <p:cNvSpPr txBox="1">
            <a:spLocks noChangeArrowheads="1"/>
          </p:cNvSpPr>
          <p:nvPr/>
        </p:nvSpPr>
        <p:spPr bwMode="auto">
          <a:xfrm>
            <a:off x="4786314" y="5786454"/>
            <a:ext cx="22145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 err="1" smtClean="0"/>
              <a:t>сенс</a:t>
            </a:r>
            <a:r>
              <a:rPr lang="ru-RU" sz="2000" b="1" dirty="0" smtClean="0"/>
              <a:t>/</a:t>
            </a:r>
            <a:r>
              <a:rPr lang="ru-RU" sz="2000" b="1" dirty="0" err="1" smtClean="0"/>
              <a:t>майбутнє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104" name="TextBox 15"/>
          <p:cNvSpPr txBox="1">
            <a:spLocks noChangeArrowheads="1"/>
          </p:cNvSpPr>
          <p:nvPr/>
        </p:nvSpPr>
        <p:spPr bwMode="auto">
          <a:xfrm>
            <a:off x="5143504" y="3214686"/>
            <a:ext cx="17145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3200" b="1" dirty="0" smtClean="0">
                <a:solidFill>
                  <a:schemeClr val="accent1">
                    <a:lumMod val="75000"/>
                  </a:schemeClr>
                </a:solidFill>
              </a:rPr>
              <a:t>Мій баланс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571480"/>
            <a:ext cx="4000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Book Antiqua" pitchFamily="18" charset="0"/>
              </a:rPr>
              <a:t>В </a:t>
            </a:r>
            <a:r>
              <a:rPr lang="ru-RU" sz="2400" dirty="0" err="1">
                <a:solidFill>
                  <a:srgbClr val="C00000"/>
                </a:solidFill>
                <a:latin typeface="Book Antiqua" pitchFamily="18" charset="0"/>
              </a:rPr>
              <a:t>ідеальній</a:t>
            </a:r>
            <a:r>
              <a:rPr lang="ru-RU" sz="24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Book Antiqua" pitchFamily="18" charset="0"/>
              </a:rPr>
              <a:t>балансній</a:t>
            </a:r>
            <a:r>
              <a:rPr lang="ru-RU" sz="24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Book Antiqua" pitchFamily="18" charset="0"/>
              </a:rPr>
              <a:t>моделі</a:t>
            </a:r>
            <a:r>
              <a:rPr lang="ru-RU" sz="2400" dirty="0">
                <a:solidFill>
                  <a:srgbClr val="C00000"/>
                </a:solidFill>
                <a:latin typeface="Book Antiqua" pitchFamily="18" charset="0"/>
              </a:rPr>
              <a:t> наша </a:t>
            </a:r>
            <a:r>
              <a:rPr lang="ru-RU" sz="2400" dirty="0" err="1">
                <a:solidFill>
                  <a:srgbClr val="C00000"/>
                </a:solidFill>
                <a:latin typeface="Book Antiqua" pitchFamily="18" charset="0"/>
              </a:rPr>
              <a:t>життєва</a:t>
            </a:r>
            <a:r>
              <a:rPr lang="ru-RU" sz="24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Book Antiqua" pitchFamily="18" charset="0"/>
              </a:rPr>
              <a:t>енергія</a:t>
            </a:r>
            <a:r>
              <a:rPr lang="ru-RU" sz="2400" dirty="0">
                <a:solidFill>
                  <a:srgbClr val="C00000"/>
                </a:solidFill>
                <a:latin typeface="Book Antiqua" pitchFamily="18" charset="0"/>
              </a:rPr>
              <a:t> (100%) </a:t>
            </a:r>
            <a:r>
              <a:rPr lang="ru-RU" sz="2400" dirty="0" err="1">
                <a:solidFill>
                  <a:srgbClr val="C00000"/>
                </a:solidFill>
                <a:latin typeface="Book Antiqua" pitchFamily="18" charset="0"/>
              </a:rPr>
              <a:t>гармонійно</a:t>
            </a:r>
            <a:r>
              <a:rPr lang="ru-RU" sz="24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Book Antiqua" pitchFamily="18" charset="0"/>
              </a:rPr>
              <a:t>розподілється</a:t>
            </a:r>
            <a:r>
              <a:rPr lang="ru-RU" sz="2400" dirty="0">
                <a:solidFill>
                  <a:srgbClr val="C00000"/>
                </a:solidFill>
                <a:latin typeface="Book Antiqua" pitchFamily="18" charset="0"/>
              </a:rPr>
              <a:t> по 4 сферам (по 25% на </a:t>
            </a:r>
            <a:r>
              <a:rPr lang="ru-RU" sz="2400" dirty="0" err="1">
                <a:solidFill>
                  <a:srgbClr val="C00000"/>
                </a:solidFill>
                <a:latin typeface="Book Antiqua" pitchFamily="18" charset="0"/>
              </a:rPr>
              <a:t>кожну</a:t>
            </a:r>
            <a:r>
              <a:rPr lang="ru-RU" sz="2400" dirty="0">
                <a:solidFill>
                  <a:srgbClr val="C00000"/>
                </a:solidFill>
                <a:latin typeface="Book Antiqua" pitchFamily="18" charset="0"/>
              </a:rPr>
              <a:t>). </a:t>
            </a: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428596" y="1214422"/>
            <a:ext cx="8229600" cy="4525962"/>
          </a:xfrm>
        </p:spPr>
        <p:txBody>
          <a:bodyPr/>
          <a:lstStyle/>
          <a:p>
            <a:pPr>
              <a:buNone/>
            </a:pPr>
            <a:r>
              <a:rPr lang="uk-UA" u="sng" dirty="0" smtClean="0">
                <a:solidFill>
                  <a:srgbClr val="000066"/>
                </a:solidFill>
              </a:rPr>
              <a:t>Інструкція:</a:t>
            </a:r>
            <a:r>
              <a:rPr lang="uk-UA" dirty="0" smtClean="0">
                <a:solidFill>
                  <a:srgbClr val="000066"/>
                </a:solidFill>
              </a:rPr>
              <a:t> </a:t>
            </a:r>
          </a:p>
          <a:p>
            <a:r>
              <a:rPr lang="uk-UA" sz="2800" dirty="0" smtClean="0"/>
              <a:t>напишіть у кожній сфері (тіло, діяльність, контакти, сенс/фантазії) що б ви хотіли покращити в собі, щоб поліпшити якість свого життя і стати на 100% здоровим педагогом.</a:t>
            </a:r>
            <a:endParaRPr lang="ru-RU" sz="2800" dirty="0" smtClean="0"/>
          </a:p>
        </p:txBody>
      </p:sp>
      <p:pic>
        <p:nvPicPr>
          <p:cNvPr id="4" name="Picture 2" descr="D:\Learning\1 курс\Логіка\logi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2643182"/>
            <a:ext cx="4786346" cy="4377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079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857224" y="285728"/>
            <a:ext cx="79520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Вправа</a:t>
            </a:r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«</a:t>
            </a:r>
            <a:r>
              <a:rPr lang="ru-RU" sz="5400" b="1" i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Мій</a:t>
            </a:r>
            <a:r>
              <a:rPr lang="ru-RU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 план</a:t>
            </a:r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uk-U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357166"/>
            <a:ext cx="82437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Вправа «</a:t>
            </a:r>
            <a:r>
              <a:rPr lang="uk-UA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Це чудово</a:t>
            </a:r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uk-U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idx="1" type="body"/>
          </p:nvPr>
        </p:nvSpPr>
        <p:spPr>
          <a:xfrm>
            <a:off x="500034" y="1214422"/>
            <a:ext cx="2857520" cy="785818"/>
          </a:xfrm>
        </p:spPr>
        <p:txBody>
          <a:bodyPr/>
          <a:lstStyle/>
          <a:p>
            <a:r>
              <a:rPr dirty="0" lang="uk-UA" smtClean="0"/>
              <a:t>Група </a:t>
            </a:r>
            <a:r>
              <a:rPr dirty="0" err="1" lang="uk-UA" smtClean="0"/>
              <a:t>“Маки”</a:t>
            </a:r>
            <a:endParaRPr dirty="0" lang="ru-RU"/>
          </a:p>
        </p:txBody>
      </p:sp>
      <p:sp>
        <p:nvSpPr>
          <p:cNvPr id="6" name="Текст 5"/>
          <p:cNvSpPr>
            <a:spLocks noGrp="1"/>
          </p:cNvSpPr>
          <p:nvPr>
            <p:ph idx="3" sz="half" type="body"/>
          </p:nvPr>
        </p:nvSpPr>
        <p:spPr>
          <a:xfrm>
            <a:off x="5929322" y="1214422"/>
            <a:ext cx="2898767" cy="785818"/>
          </a:xfrm>
        </p:spPr>
        <p:txBody>
          <a:bodyPr/>
          <a:lstStyle/>
          <a:p>
            <a:r>
              <a:rPr dirty="0" lang="uk-UA" smtClean="0"/>
              <a:t>Група </a:t>
            </a:r>
            <a:r>
              <a:rPr dirty="0" err="1" lang="uk-UA" smtClean="0"/>
              <a:t>“Ромашки”</a:t>
            </a:r>
            <a:endParaRPr dirty="0" lang="ru-RU"/>
          </a:p>
        </p:txBody>
      </p:sp>
      <p:pic>
        <p:nvPicPr>
          <p:cNvPr descr="752_med.jpg" id="9" name="Содержимое 8"/>
          <p:cNvPicPr>
            <a:picLocks noChangeAspect="1" noGrp="1"/>
          </p:cNvPicPr>
          <p:nvPr>
            <p:ph idx="2" sz="quarter"/>
          </p:nvPr>
        </p:nvPicPr>
        <p:blipFill>
          <a:blip r:embed="rId2"/>
          <a:stretch>
            <a:fillRect/>
          </a:stretch>
        </p:blipFill>
        <p:spPr>
          <a:xfrm>
            <a:off x="500034" y="2000240"/>
            <a:ext cx="2857520" cy="2714644"/>
          </a:xfrm>
        </p:spPr>
      </p:pic>
      <p:pic>
        <p:nvPicPr>
          <p:cNvPr descr="romashka.jpg" id="8" name="Содержимое 7"/>
          <p:cNvPicPr>
            <a:picLocks noChangeAspect="1" noGrp="1"/>
          </p:cNvPicPr>
          <p:nvPr>
            <p:ph idx="4" sz="quarter"/>
          </p:nvPr>
        </p:nvPicPr>
        <p:blipFill>
          <a:blip r:embed="rId3"/>
          <a:srcRect b="29" t="-4869"/>
          <a:stretch>
            <a:fillRect/>
          </a:stretch>
        </p:blipFill>
        <p:spPr>
          <a:xfrm>
            <a:off x="5929322" y="1857364"/>
            <a:ext cx="2857520" cy="2786082"/>
          </a:xfrm>
        </p:spPr>
      </p:pic>
      <p:sp>
        <p:nvSpPr>
          <p:cNvPr id="10" name="TextBox 9"/>
          <p:cNvSpPr txBox="1"/>
          <p:nvPr/>
        </p:nvSpPr>
        <p:spPr>
          <a:xfrm>
            <a:off x="357158" y="4929198"/>
            <a:ext cx="8358246" cy="156966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3200" u="sng">
                <a:solidFill>
                  <a:srgbClr val="000066"/>
                </a:solidFill>
                <a:latin charset="0" pitchFamily="18" typeface="Book Antiqua"/>
              </a:rPr>
              <a:t>Завдання. </a:t>
            </a:r>
          </a:p>
          <a:p>
            <a:r>
              <a:rPr dirty="0" lang="uk-UA" smtClean="0" sz="3200">
                <a:solidFill>
                  <a:srgbClr val="000066"/>
                </a:solidFill>
                <a:latin charset="0" pitchFamily="18" typeface="Book Antiqua"/>
              </a:rPr>
              <a:t>Зобразити модель професійно здорового педагога</a:t>
            </a:r>
            <a:endParaRPr dirty="0" lang="ru-RU" sz="3200">
              <a:solidFill>
                <a:srgbClr val="000066"/>
              </a:solidFill>
              <a:latin charset="0" pitchFamily="18" typeface="Book Antiqua"/>
            </a:endParaRPr>
          </a:p>
        </p:txBody>
      </p:sp>
      <p:pic>
        <p:nvPicPr>
          <p:cNvPr descr="C:\Documents and Settings\Lidok\Мои документы\Психолог\1.jpg" id="11" name="Picture 5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2" y="2285992"/>
            <a:ext cx="97155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00034" y="214290"/>
            <a:ext cx="8223726" cy="830997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all" dirty="0" lang="uk-UA" smtClean="0" spc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Вправа </a:t>
            </a:r>
          </a:p>
          <a:p>
            <a:pPr algn="ctr"/>
            <a:r>
              <a:rPr b="1" cap="all" dirty="0" lang="uk-UA" smtClean="0" spc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«</a:t>
            </a:r>
            <a:r>
              <a:rPr b="1" cap="all" dirty="0" lang="uk-UA" smtClean="0" spc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  <a:latin charset="0" pitchFamily="18" typeface="Book Antiqua"/>
              </a:rPr>
              <a:t>Модель професійно здорового педагога</a:t>
            </a:r>
            <a:r>
              <a:rPr b="1" cap="all" dirty="0" lang="uk-UA" smtClean="0" spc="0" sz="2400">
                <a:ln cmpd="sng" w="9000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algn="bl" blurRad="12700" dir="5400000" dist="1000" endPos="45000" rotWithShape="0" stA="28000" sy="-100000"/>
                </a:effectLst>
              </a:rPr>
              <a:t>»</a:t>
            </a:r>
            <a:endParaRPr b="1" cap="all" dirty="0" lang="uk-UA" spc="0" sz="2400">
              <a:ln cmpd="sng" w="9000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algn="bl" blurRad="12700" dir="5400000" dist="1000" endPos="45000" rotWithShape="0" stA="28000" sy="-100000"/>
              </a:effectLst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dur="indefinite" id="1" nodeType="tmRoot" restart="never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1000108"/>
            <a:ext cx="7945564" cy="5143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28662" y="642918"/>
            <a:ext cx="72463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Зруйнувати модель!</a:t>
            </a:r>
            <a:endParaRPr lang="uk-UA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42852"/>
            <a:ext cx="91882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Мультф</a:t>
            </a:r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і</a:t>
            </a:r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льм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«</a:t>
            </a:r>
            <a:r>
              <a:rPr lang="ru-RU" sz="5400" b="1" i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Крул</a:t>
            </a:r>
            <a:r>
              <a:rPr lang="uk-UA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є</a:t>
            </a:r>
            <a:r>
              <a:rPr lang="ru-RU" sz="5400" b="1" i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Book Antiqua" pitchFamily="18" charset="0"/>
              </a:rPr>
              <a:t>нь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»</a:t>
            </a:r>
            <a:endParaRPr lang="uk-U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boundin.2003.RUS.DVDRrip.XviD.AC3.avi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71472" y="978937"/>
            <a:ext cx="8188491" cy="5307583"/>
          </a:xfrm>
          <a:prstGeom prst="rect">
            <a:avLst/>
          </a:prstGeom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1142984"/>
            <a:ext cx="8472518" cy="4864116"/>
          </a:xfrm>
        </p:spPr>
        <p:txBody>
          <a:bodyPr/>
          <a:lstStyle/>
          <a:p>
            <a:pPr lvl="0">
              <a:buSzPct val="100000"/>
            </a:pPr>
            <a:r>
              <a:rPr lang="ru-RU" sz="1400" dirty="0" err="1" smtClean="0">
                <a:solidFill>
                  <a:srgbClr val="000066"/>
                </a:solidFill>
              </a:rPr>
              <a:t>З’ясуйте</a:t>
            </a:r>
            <a:r>
              <a:rPr lang="ru-RU" sz="1400" dirty="0" smtClean="0">
                <a:solidFill>
                  <a:srgbClr val="000066"/>
                </a:solidFill>
              </a:rPr>
              <a:t>, </a:t>
            </a:r>
            <a:r>
              <a:rPr lang="ru-RU" sz="1400" dirty="0" err="1" smtClean="0">
                <a:solidFill>
                  <a:srgbClr val="000066"/>
                </a:solidFill>
              </a:rPr>
              <a:t>що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саме</a:t>
            </a:r>
            <a:r>
              <a:rPr lang="ru-RU" sz="1400" dirty="0" smtClean="0">
                <a:solidFill>
                  <a:srgbClr val="000066"/>
                </a:solidFill>
              </a:rPr>
              <a:t> Вас </a:t>
            </a:r>
            <a:r>
              <a:rPr lang="ru-RU" sz="1400" dirty="0" err="1" smtClean="0">
                <a:solidFill>
                  <a:srgbClr val="000066"/>
                </a:solidFill>
              </a:rPr>
              <a:t>тривожить</a:t>
            </a:r>
            <a:r>
              <a:rPr lang="ru-RU" sz="1400" dirty="0" smtClean="0">
                <a:solidFill>
                  <a:srgbClr val="000066"/>
                </a:solidFill>
              </a:rPr>
              <a:t>. </a:t>
            </a:r>
            <a:r>
              <a:rPr lang="ru-RU" sz="1400" dirty="0" err="1" smtClean="0">
                <a:solidFill>
                  <a:srgbClr val="000066"/>
                </a:solidFill>
              </a:rPr>
              <a:t>Поговоріть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із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близьким</a:t>
            </a:r>
            <a:r>
              <a:rPr lang="ru-RU" sz="1400" dirty="0" smtClean="0">
                <a:solidFill>
                  <a:srgbClr val="000066"/>
                </a:solidFill>
              </a:rPr>
              <a:t>, </a:t>
            </a:r>
            <a:r>
              <a:rPr lang="ru-RU" sz="1400" dirty="0" err="1" smtClean="0">
                <a:solidFill>
                  <a:srgbClr val="000066"/>
                </a:solidFill>
              </a:rPr>
              <a:t>проаналізуйте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вголос</a:t>
            </a:r>
            <a:r>
              <a:rPr lang="ru-RU" sz="1400" dirty="0" smtClean="0">
                <a:solidFill>
                  <a:srgbClr val="000066"/>
                </a:solidFill>
              </a:rPr>
              <a:t>. </a:t>
            </a:r>
            <a:r>
              <a:rPr lang="ru-RU" sz="1400" dirty="0" err="1" smtClean="0">
                <a:solidFill>
                  <a:srgbClr val="000066"/>
                </a:solidFill>
              </a:rPr>
              <a:t>Напишіть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собі</a:t>
            </a:r>
            <a:r>
              <a:rPr lang="ru-RU" sz="1400" dirty="0" smtClean="0">
                <a:solidFill>
                  <a:srgbClr val="000066"/>
                </a:solidFill>
              </a:rPr>
              <a:t> листа.</a:t>
            </a:r>
          </a:p>
          <a:p>
            <a:pPr lvl="0">
              <a:buSzPct val="100000"/>
            </a:pPr>
            <a:r>
              <a:rPr lang="ru-RU" sz="1400" dirty="0" smtClean="0">
                <a:solidFill>
                  <a:srgbClr val="000066"/>
                </a:solidFill>
              </a:rPr>
              <a:t>Не </a:t>
            </a:r>
            <a:r>
              <a:rPr lang="ru-RU" sz="1400" dirty="0" err="1" smtClean="0">
                <a:solidFill>
                  <a:srgbClr val="000066"/>
                </a:solidFill>
              </a:rPr>
              <a:t>виставляйте</a:t>
            </a:r>
            <a:r>
              <a:rPr lang="ru-RU" sz="1400" dirty="0" smtClean="0">
                <a:solidFill>
                  <a:srgbClr val="000066"/>
                </a:solidFill>
              </a:rPr>
              <a:t> себе </a:t>
            </a:r>
            <a:r>
              <a:rPr lang="uk-UA" sz="1400" dirty="0" smtClean="0">
                <a:solidFill>
                  <a:srgbClr val="000066"/>
                </a:solidFill>
              </a:rPr>
              <a:t>«</a:t>
            </a:r>
            <a:r>
              <a:rPr lang="ru-RU" sz="1400" dirty="0" err="1" smtClean="0">
                <a:solidFill>
                  <a:srgbClr val="000066"/>
                </a:solidFill>
              </a:rPr>
              <a:t>бідною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ягничкою</a:t>
            </a:r>
            <a:r>
              <a:rPr lang="uk-UA" sz="1400" dirty="0" smtClean="0">
                <a:solidFill>
                  <a:srgbClr val="000066"/>
                </a:solidFill>
              </a:rPr>
              <a:t>»</a:t>
            </a:r>
            <a:r>
              <a:rPr lang="ru-RU" sz="1400" dirty="0" smtClean="0">
                <a:solidFill>
                  <a:srgbClr val="000066"/>
                </a:solidFill>
              </a:rPr>
              <a:t>. </a:t>
            </a:r>
            <a:r>
              <a:rPr lang="ru-RU" sz="1400" dirty="0" err="1" smtClean="0">
                <a:solidFill>
                  <a:srgbClr val="000066"/>
                </a:solidFill>
              </a:rPr>
              <a:t>Знайдіть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людину</a:t>
            </a:r>
            <a:r>
              <a:rPr lang="ru-RU" sz="1400" dirty="0" smtClean="0">
                <a:solidFill>
                  <a:srgbClr val="000066"/>
                </a:solidFill>
              </a:rPr>
              <a:t>, </a:t>
            </a:r>
            <a:r>
              <a:rPr lang="ru-RU" sz="1400" dirty="0" err="1" smtClean="0">
                <a:solidFill>
                  <a:srgbClr val="000066"/>
                </a:solidFill>
              </a:rPr>
              <a:t>якій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гірше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ніж</a:t>
            </a:r>
            <a:r>
              <a:rPr lang="ru-RU" sz="1400" dirty="0" smtClean="0">
                <a:solidFill>
                  <a:srgbClr val="000066"/>
                </a:solidFill>
              </a:rPr>
              <a:t> Вам.</a:t>
            </a:r>
          </a:p>
          <a:p>
            <a:pPr lvl="0">
              <a:buSzPct val="100000"/>
            </a:pPr>
            <a:r>
              <a:rPr lang="ru-RU" sz="1400" dirty="0" err="1" smtClean="0">
                <a:solidFill>
                  <a:srgbClr val="000066"/>
                </a:solidFill>
              </a:rPr>
              <a:t>Плануйте</a:t>
            </a:r>
            <a:r>
              <a:rPr lang="ru-RU" sz="1400" dirty="0" smtClean="0">
                <a:solidFill>
                  <a:srgbClr val="000066"/>
                </a:solidFill>
              </a:rPr>
              <a:t> не </a:t>
            </a:r>
            <a:r>
              <a:rPr lang="ru-RU" sz="1400" dirty="0" err="1" smtClean="0">
                <a:solidFill>
                  <a:srgbClr val="000066"/>
                </a:solidFill>
              </a:rPr>
              <a:t>тільки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свій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робочий</a:t>
            </a:r>
            <a:r>
              <a:rPr lang="ru-RU" sz="1400" dirty="0" smtClean="0">
                <a:solidFill>
                  <a:srgbClr val="000066"/>
                </a:solidFill>
              </a:rPr>
              <a:t> час, </a:t>
            </a:r>
            <a:r>
              <a:rPr lang="ru-RU" sz="1400" dirty="0" err="1" smtClean="0">
                <a:solidFill>
                  <a:srgbClr val="000066"/>
                </a:solidFill>
              </a:rPr>
              <a:t>але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і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свій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відпочинок</a:t>
            </a:r>
            <a:r>
              <a:rPr lang="ru-RU" sz="1400" dirty="0" smtClean="0">
                <a:solidFill>
                  <a:srgbClr val="000066"/>
                </a:solidFill>
              </a:rPr>
              <a:t>. </a:t>
            </a:r>
            <a:r>
              <a:rPr lang="ru-RU" sz="1400" dirty="0" err="1" smtClean="0">
                <a:solidFill>
                  <a:srgbClr val="000066"/>
                </a:solidFill>
              </a:rPr>
              <a:t>Встановлюйте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пріорітети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і</a:t>
            </a:r>
            <a:r>
              <a:rPr lang="ru-RU" sz="1400" dirty="0" smtClean="0">
                <a:solidFill>
                  <a:srgbClr val="000066"/>
                </a:solidFill>
              </a:rPr>
              <a:t> принцип: </a:t>
            </a:r>
            <a:r>
              <a:rPr lang="ru-RU" sz="1400" dirty="0" err="1" smtClean="0">
                <a:solidFill>
                  <a:srgbClr val="000066"/>
                </a:solidFill>
              </a:rPr>
              <a:t>непотрібні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справи</a:t>
            </a:r>
            <a:r>
              <a:rPr lang="ru-RU" sz="1400" dirty="0" smtClean="0">
                <a:solidFill>
                  <a:srgbClr val="000066"/>
                </a:solidFill>
              </a:rPr>
              <a:t> у </a:t>
            </a:r>
            <a:r>
              <a:rPr lang="ru-RU" sz="1400" dirty="0" err="1" smtClean="0">
                <a:solidFill>
                  <a:srgbClr val="000066"/>
                </a:solidFill>
              </a:rPr>
              <a:t>смітник</a:t>
            </a:r>
            <a:r>
              <a:rPr lang="ru-RU" sz="1400" dirty="0" smtClean="0">
                <a:solidFill>
                  <a:srgbClr val="000066"/>
                </a:solidFill>
              </a:rPr>
              <a:t>.</a:t>
            </a:r>
          </a:p>
          <a:p>
            <a:pPr lvl="0">
              <a:buSzPct val="100000"/>
            </a:pPr>
            <a:r>
              <a:rPr lang="ru-RU" sz="1400" dirty="0" smtClean="0">
                <a:solidFill>
                  <a:srgbClr val="000066"/>
                </a:solidFill>
              </a:rPr>
              <a:t>Не </a:t>
            </a:r>
            <a:r>
              <a:rPr lang="ru-RU" sz="1400" dirty="0" err="1" smtClean="0">
                <a:solidFill>
                  <a:srgbClr val="000066"/>
                </a:solidFill>
              </a:rPr>
              <a:t>згущуйте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хмар</a:t>
            </a:r>
            <a:r>
              <a:rPr lang="ru-RU" sz="1400" dirty="0" smtClean="0">
                <a:solidFill>
                  <a:srgbClr val="000066"/>
                </a:solidFill>
              </a:rPr>
              <a:t>! Не </a:t>
            </a:r>
            <a:r>
              <a:rPr lang="ru-RU" sz="1400" dirty="0" err="1" smtClean="0">
                <a:solidFill>
                  <a:srgbClr val="000066"/>
                </a:solidFill>
              </a:rPr>
              <a:t>робіть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із</a:t>
            </a:r>
            <a:r>
              <a:rPr lang="ru-RU" sz="1400" dirty="0" smtClean="0">
                <a:solidFill>
                  <a:srgbClr val="000066"/>
                </a:solidFill>
              </a:rPr>
              <a:t> мухи слона!</a:t>
            </a:r>
          </a:p>
          <a:p>
            <a:pPr lvl="0">
              <a:buSzPct val="100000"/>
            </a:pPr>
            <a:r>
              <a:rPr lang="ru-RU" sz="1400" dirty="0" err="1" smtClean="0">
                <a:solidFill>
                  <a:srgbClr val="000066"/>
                </a:solidFill>
              </a:rPr>
              <a:t>Керуйте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своїми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емоціями</a:t>
            </a:r>
            <a:r>
              <a:rPr lang="ru-RU" sz="1400" dirty="0" smtClean="0">
                <a:solidFill>
                  <a:srgbClr val="000066"/>
                </a:solidFill>
              </a:rPr>
              <a:t>! </a:t>
            </a:r>
            <a:r>
              <a:rPr lang="ru-RU" sz="1400" dirty="0" err="1" smtClean="0">
                <a:solidFill>
                  <a:srgbClr val="000066"/>
                </a:solidFill>
              </a:rPr>
              <a:t>Заплющте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очі</a:t>
            </a:r>
            <a:r>
              <a:rPr lang="ru-RU" sz="1400" dirty="0" smtClean="0">
                <a:solidFill>
                  <a:srgbClr val="000066"/>
                </a:solidFill>
              </a:rPr>
              <a:t>. </a:t>
            </a:r>
            <a:r>
              <a:rPr lang="ru-RU" sz="1400" dirty="0" err="1" smtClean="0">
                <a:solidFill>
                  <a:srgbClr val="000066"/>
                </a:solidFill>
              </a:rPr>
              <a:t>Уявіть</a:t>
            </a:r>
            <a:r>
              <a:rPr lang="ru-RU" sz="1400" dirty="0" smtClean="0">
                <a:solidFill>
                  <a:srgbClr val="000066"/>
                </a:solidFill>
              </a:rPr>
              <a:t> берег моря. Руки </a:t>
            </a:r>
            <a:r>
              <a:rPr lang="ru-RU" sz="1400" dirty="0" err="1" smtClean="0">
                <a:solidFill>
                  <a:srgbClr val="000066"/>
                </a:solidFill>
              </a:rPr>
              <a:t>підніміть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угору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й</a:t>
            </a:r>
            <a:r>
              <a:rPr lang="ru-RU" sz="1400" dirty="0" smtClean="0">
                <a:solidFill>
                  <a:srgbClr val="000066"/>
                </a:solidFill>
              </a:rPr>
              <a:t>  </a:t>
            </a:r>
            <a:r>
              <a:rPr lang="ru-RU" sz="1400" dirty="0" err="1" smtClean="0">
                <a:solidFill>
                  <a:srgbClr val="000066"/>
                </a:solidFill>
              </a:rPr>
              <a:t>розведіть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убік</a:t>
            </a:r>
            <a:r>
              <a:rPr lang="ru-RU" sz="1400" dirty="0" smtClean="0">
                <a:solidFill>
                  <a:srgbClr val="000066"/>
                </a:solidFill>
              </a:rPr>
              <a:t>. </a:t>
            </a:r>
            <a:r>
              <a:rPr lang="ru-RU" sz="1400" dirty="0" err="1" smtClean="0">
                <a:solidFill>
                  <a:srgbClr val="000066"/>
                </a:solidFill>
              </a:rPr>
              <a:t>Відчуйте</a:t>
            </a:r>
            <a:r>
              <a:rPr lang="ru-RU" sz="1400" dirty="0" smtClean="0">
                <a:solidFill>
                  <a:srgbClr val="000066"/>
                </a:solidFill>
              </a:rPr>
              <a:t> силу </a:t>
            </a:r>
            <a:r>
              <a:rPr lang="ru-RU" sz="1400" dirty="0" err="1" smtClean="0">
                <a:solidFill>
                  <a:srgbClr val="000066"/>
                </a:solidFill>
              </a:rPr>
              <a:t>енергії</a:t>
            </a:r>
            <a:r>
              <a:rPr lang="ru-RU" sz="1400" dirty="0" smtClean="0">
                <a:solidFill>
                  <a:srgbClr val="000066"/>
                </a:solidFill>
              </a:rPr>
              <a:t>.</a:t>
            </a:r>
          </a:p>
          <a:p>
            <a:pPr lvl="0">
              <a:buSzPct val="100000"/>
            </a:pPr>
            <a:r>
              <a:rPr lang="ru-RU" sz="1400" dirty="0" smtClean="0">
                <a:solidFill>
                  <a:srgbClr val="000066"/>
                </a:solidFill>
              </a:rPr>
              <a:t>Не </a:t>
            </a:r>
            <a:r>
              <a:rPr lang="ru-RU" sz="1400" dirty="0" err="1" smtClean="0">
                <a:solidFill>
                  <a:srgbClr val="000066"/>
                </a:solidFill>
              </a:rPr>
              <a:t>забувайте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хвалити</a:t>
            </a:r>
            <a:r>
              <a:rPr lang="ru-RU" sz="1400" dirty="0" smtClean="0">
                <a:solidFill>
                  <a:srgbClr val="000066"/>
                </a:solidFill>
              </a:rPr>
              <a:t> себе.</a:t>
            </a:r>
          </a:p>
          <a:p>
            <a:pPr lvl="0">
              <a:buSzPct val="100000"/>
            </a:pPr>
            <a:r>
              <a:rPr lang="ru-RU" sz="1400" dirty="0" err="1" smtClean="0">
                <a:solidFill>
                  <a:srgbClr val="000066"/>
                </a:solidFill>
              </a:rPr>
              <a:t>Усміхайтеся</a:t>
            </a:r>
            <a:r>
              <a:rPr lang="ru-RU" sz="1400" dirty="0" smtClean="0">
                <a:solidFill>
                  <a:srgbClr val="000066"/>
                </a:solidFill>
              </a:rPr>
              <a:t>, </a:t>
            </a:r>
            <a:r>
              <a:rPr lang="ru-RU" sz="1400" dirty="0" err="1" smtClean="0">
                <a:solidFill>
                  <a:srgbClr val="000066"/>
                </a:solidFill>
              </a:rPr>
              <a:t>навіть</a:t>
            </a:r>
            <a:r>
              <a:rPr lang="ru-RU" sz="1400" dirty="0" smtClean="0">
                <a:solidFill>
                  <a:srgbClr val="000066"/>
                </a:solidFill>
              </a:rPr>
              <a:t>, </a:t>
            </a:r>
            <a:r>
              <a:rPr lang="ru-RU" sz="1400" dirty="0" err="1" smtClean="0">
                <a:solidFill>
                  <a:srgbClr val="000066"/>
                </a:solidFill>
              </a:rPr>
              <a:t>якщо</a:t>
            </a:r>
            <a:r>
              <a:rPr lang="ru-RU" sz="1400" dirty="0" smtClean="0">
                <a:solidFill>
                  <a:srgbClr val="000066"/>
                </a:solidFill>
              </a:rPr>
              <a:t> не </a:t>
            </a:r>
            <a:r>
              <a:rPr lang="ru-RU" sz="1400" dirty="0" err="1" smtClean="0">
                <a:solidFill>
                  <a:srgbClr val="000066"/>
                </a:solidFill>
              </a:rPr>
              <a:t>хочеться</a:t>
            </a:r>
            <a:r>
              <a:rPr lang="ru-RU" sz="1400" dirty="0" smtClean="0">
                <a:solidFill>
                  <a:srgbClr val="000066"/>
                </a:solidFill>
              </a:rPr>
              <a:t>! </a:t>
            </a:r>
          </a:p>
          <a:p>
            <a:pPr lvl="0">
              <a:buSzPct val="100000"/>
            </a:pPr>
            <a:r>
              <a:rPr lang="ru-RU" sz="1400" dirty="0" err="1" smtClean="0">
                <a:solidFill>
                  <a:srgbClr val="000066"/>
                </a:solidFill>
              </a:rPr>
              <a:t>Робіть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гімнастику</a:t>
            </a:r>
            <a:r>
              <a:rPr lang="ru-RU" sz="1400" dirty="0" smtClean="0">
                <a:solidFill>
                  <a:srgbClr val="000066"/>
                </a:solidFill>
              </a:rPr>
              <a:t>. </a:t>
            </a:r>
            <a:r>
              <a:rPr lang="ru-RU" sz="1400" dirty="0" err="1" smtClean="0">
                <a:solidFill>
                  <a:srgbClr val="000066"/>
                </a:solidFill>
              </a:rPr>
              <a:t>Адреналін</a:t>
            </a:r>
            <a:r>
              <a:rPr lang="ru-RU" sz="1400" dirty="0" smtClean="0">
                <a:solidFill>
                  <a:srgbClr val="000066"/>
                </a:solidFill>
              </a:rPr>
              <a:t> не </a:t>
            </a:r>
            <a:r>
              <a:rPr lang="ru-RU" sz="1400" dirty="0" err="1" smtClean="0">
                <a:solidFill>
                  <a:srgbClr val="000066"/>
                </a:solidFill>
              </a:rPr>
              <a:t>накопичується</a:t>
            </a:r>
            <a:r>
              <a:rPr lang="ru-RU" sz="1400" dirty="0" smtClean="0">
                <a:solidFill>
                  <a:srgbClr val="000066"/>
                </a:solidFill>
              </a:rPr>
              <a:t>.</a:t>
            </a:r>
          </a:p>
          <a:p>
            <a:pPr lvl="0">
              <a:buSzPct val="100000"/>
            </a:pPr>
            <a:r>
              <a:rPr lang="ru-RU" sz="1400" dirty="0" err="1" smtClean="0">
                <a:solidFill>
                  <a:srgbClr val="000066"/>
                </a:solidFill>
              </a:rPr>
              <a:t>Використовуйте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агресивну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енергію</a:t>
            </a:r>
            <a:r>
              <a:rPr lang="ru-RU" sz="1400" dirty="0" smtClean="0">
                <a:solidFill>
                  <a:srgbClr val="000066"/>
                </a:solidFill>
              </a:rPr>
              <a:t> в </a:t>
            </a:r>
            <a:r>
              <a:rPr lang="ru-RU" sz="1400" dirty="0" err="1" smtClean="0">
                <a:solidFill>
                  <a:srgbClr val="000066"/>
                </a:solidFill>
              </a:rPr>
              <a:t>мирних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цілях</a:t>
            </a:r>
            <a:r>
              <a:rPr lang="ru-RU" sz="1400" dirty="0" smtClean="0">
                <a:solidFill>
                  <a:srgbClr val="000066"/>
                </a:solidFill>
              </a:rPr>
              <a:t>.</a:t>
            </a:r>
          </a:p>
          <a:p>
            <a:pPr lvl="0">
              <a:buSzPct val="100000"/>
            </a:pPr>
            <a:r>
              <a:rPr lang="ru-RU" sz="1400" dirty="0" err="1" smtClean="0">
                <a:solidFill>
                  <a:srgbClr val="000066"/>
                </a:solidFill>
              </a:rPr>
              <a:t>Улаштовуйте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собі</a:t>
            </a:r>
            <a:r>
              <a:rPr lang="ru-RU" sz="1400" dirty="0" smtClean="0">
                <a:solidFill>
                  <a:srgbClr val="000066"/>
                </a:solidFill>
              </a:rPr>
              <a:t> свята! </a:t>
            </a:r>
            <a:r>
              <a:rPr lang="ru-RU" sz="1400" dirty="0" err="1" smtClean="0">
                <a:solidFill>
                  <a:srgbClr val="000066"/>
                </a:solidFill>
              </a:rPr>
              <a:t>Живіть</a:t>
            </a:r>
            <a:r>
              <a:rPr lang="ru-RU" sz="1400" dirty="0" smtClean="0">
                <a:solidFill>
                  <a:srgbClr val="000066"/>
                </a:solidFill>
              </a:rPr>
              <a:t> красиво!</a:t>
            </a:r>
          </a:p>
          <a:p>
            <a:pPr lvl="0">
              <a:buSzPct val="100000"/>
            </a:pPr>
            <a:r>
              <a:rPr lang="ru-RU" sz="1400" dirty="0" err="1" smtClean="0">
                <a:solidFill>
                  <a:srgbClr val="000066"/>
                </a:solidFill>
              </a:rPr>
              <a:t>Умійте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відпочивати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чемно</a:t>
            </a:r>
            <a:r>
              <a:rPr lang="ru-RU" sz="1400" dirty="0" smtClean="0">
                <a:solidFill>
                  <a:srgbClr val="000066"/>
                </a:solidFill>
              </a:rPr>
              <a:t>, </a:t>
            </a:r>
            <a:r>
              <a:rPr lang="ru-RU" sz="1400" dirty="0" err="1" smtClean="0">
                <a:solidFill>
                  <a:srgbClr val="000066"/>
                </a:solidFill>
              </a:rPr>
              <a:t>але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переконливо</a:t>
            </a:r>
            <a:r>
              <a:rPr lang="ru-RU" sz="1400" dirty="0" smtClean="0">
                <a:solidFill>
                  <a:srgbClr val="000066"/>
                </a:solidFill>
              </a:rPr>
              <a:t>!</a:t>
            </a:r>
          </a:p>
          <a:p>
            <a:pPr lvl="0">
              <a:buSzPct val="100000"/>
            </a:pPr>
            <a:r>
              <a:rPr lang="ru-RU" sz="1400" dirty="0" smtClean="0">
                <a:solidFill>
                  <a:srgbClr val="000066"/>
                </a:solidFill>
              </a:rPr>
              <a:t>Станьте </a:t>
            </a:r>
            <a:r>
              <a:rPr lang="ru-RU" sz="1400" dirty="0" err="1" smtClean="0">
                <a:solidFill>
                  <a:srgbClr val="000066"/>
                </a:solidFill>
              </a:rPr>
              <a:t>ентузіастом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власного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життя</a:t>
            </a:r>
            <a:r>
              <a:rPr lang="ru-RU" sz="1400" dirty="0" smtClean="0">
                <a:solidFill>
                  <a:srgbClr val="000066"/>
                </a:solidFill>
              </a:rPr>
              <a:t>!</a:t>
            </a:r>
          </a:p>
          <a:p>
            <a:pPr lvl="0">
              <a:buSzPct val="100000"/>
            </a:pPr>
            <a:r>
              <a:rPr lang="ru-RU" sz="1400" dirty="0" err="1" smtClean="0">
                <a:solidFill>
                  <a:srgbClr val="000066"/>
                </a:solidFill>
              </a:rPr>
              <a:t>Проблеми</a:t>
            </a:r>
            <a:r>
              <a:rPr lang="ru-RU" sz="1400" dirty="0" smtClean="0">
                <a:solidFill>
                  <a:srgbClr val="000066"/>
                </a:solidFill>
              </a:rPr>
              <a:t> не треба </a:t>
            </a:r>
            <a:r>
              <a:rPr lang="ru-RU" sz="1400" dirty="0" err="1" smtClean="0">
                <a:solidFill>
                  <a:srgbClr val="000066"/>
                </a:solidFill>
              </a:rPr>
              <a:t>переживати</a:t>
            </a:r>
            <a:r>
              <a:rPr lang="ru-RU" sz="1400" dirty="0" smtClean="0">
                <a:solidFill>
                  <a:srgbClr val="000066"/>
                </a:solidFill>
              </a:rPr>
              <a:t>, </a:t>
            </a:r>
            <a:r>
              <a:rPr lang="ru-RU" sz="1400" dirty="0" err="1" smtClean="0">
                <a:solidFill>
                  <a:srgbClr val="000066"/>
                </a:solidFill>
              </a:rPr>
              <a:t>їх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потрібно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вирішувати</a:t>
            </a:r>
            <a:r>
              <a:rPr lang="ru-RU" sz="1400" dirty="0" smtClean="0">
                <a:solidFill>
                  <a:srgbClr val="000066"/>
                </a:solidFill>
              </a:rPr>
              <a:t>. </a:t>
            </a:r>
            <a:r>
              <a:rPr lang="ru-RU" sz="1400" dirty="0" err="1" smtClean="0">
                <a:solidFill>
                  <a:srgbClr val="000066"/>
                </a:solidFill>
              </a:rPr>
              <a:t>Геть</a:t>
            </a:r>
            <a:r>
              <a:rPr lang="ru-RU" sz="1400" dirty="0" smtClean="0">
                <a:solidFill>
                  <a:srgbClr val="000066"/>
                </a:solidFill>
              </a:rPr>
              <a:t> – </a:t>
            </a:r>
            <a:r>
              <a:rPr lang="ru-RU" sz="1400" dirty="0" err="1" smtClean="0">
                <a:solidFill>
                  <a:srgbClr val="000066"/>
                </a:solidFill>
              </a:rPr>
              <a:t>самопожертву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і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довготерпіння</a:t>
            </a:r>
            <a:r>
              <a:rPr lang="ru-RU" sz="1400" dirty="0" smtClean="0">
                <a:solidFill>
                  <a:srgbClr val="000066"/>
                </a:solidFill>
              </a:rPr>
              <a:t>!</a:t>
            </a:r>
          </a:p>
          <a:p>
            <a:pPr lvl="0">
              <a:buSzPct val="100000"/>
            </a:pPr>
            <a:r>
              <a:rPr lang="ru-RU" sz="1400" dirty="0" err="1" smtClean="0">
                <a:solidFill>
                  <a:srgbClr val="000066"/>
                </a:solidFill>
              </a:rPr>
              <a:t>Робіть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дні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uk-UA" sz="1400" dirty="0" smtClean="0">
                <a:solidFill>
                  <a:srgbClr val="000066"/>
                </a:solidFill>
              </a:rPr>
              <a:t>«</a:t>
            </a:r>
            <a:r>
              <a:rPr lang="ru-RU" sz="1400" dirty="0" err="1" smtClean="0">
                <a:solidFill>
                  <a:srgbClr val="000066"/>
                </a:solidFill>
              </a:rPr>
              <a:t>інформаційного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відпочинку</a:t>
            </a:r>
            <a:r>
              <a:rPr lang="uk-UA" sz="1400" dirty="0" smtClean="0">
                <a:solidFill>
                  <a:srgbClr val="000066"/>
                </a:solidFill>
              </a:rPr>
              <a:t>»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від</a:t>
            </a:r>
            <a:r>
              <a:rPr lang="ru-RU" sz="1400" dirty="0" smtClean="0">
                <a:solidFill>
                  <a:srgbClr val="000066"/>
                </a:solidFill>
              </a:rPr>
              <a:t> ТБ. Почитайте </a:t>
            </a:r>
            <a:r>
              <a:rPr lang="ru-RU" sz="1400" dirty="0" err="1" smtClean="0">
                <a:solidFill>
                  <a:srgbClr val="000066"/>
                </a:solidFill>
              </a:rPr>
              <a:t>щось</a:t>
            </a:r>
            <a:r>
              <a:rPr lang="ru-RU" sz="1400" dirty="0" smtClean="0">
                <a:solidFill>
                  <a:srgbClr val="000066"/>
                </a:solidFill>
              </a:rPr>
              <a:t>.</a:t>
            </a:r>
          </a:p>
          <a:p>
            <a:pPr lvl="0">
              <a:buSzPct val="100000"/>
            </a:pPr>
            <a:r>
              <a:rPr lang="ru-RU" sz="1400" dirty="0" smtClean="0">
                <a:solidFill>
                  <a:srgbClr val="000066"/>
                </a:solidFill>
              </a:rPr>
              <a:t>Дозвольте </a:t>
            </a:r>
            <a:r>
              <a:rPr lang="ru-RU" sz="1400" dirty="0" err="1" smtClean="0">
                <a:solidFill>
                  <a:srgbClr val="000066"/>
                </a:solidFill>
              </a:rPr>
              <a:t>собі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займатися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своїм</a:t>
            </a:r>
            <a:r>
              <a:rPr lang="ru-RU" sz="1400" dirty="0" smtClean="0">
                <a:solidFill>
                  <a:srgbClr val="000066"/>
                </a:solidFill>
              </a:rPr>
              <a:t> </a:t>
            </a:r>
            <a:r>
              <a:rPr lang="ru-RU" sz="1400" dirty="0" err="1" smtClean="0">
                <a:solidFill>
                  <a:srgbClr val="000066"/>
                </a:solidFill>
              </a:rPr>
              <a:t>здоров’ям</a:t>
            </a:r>
            <a:r>
              <a:rPr lang="ru-RU" sz="1400" dirty="0" smtClean="0">
                <a:solidFill>
                  <a:srgbClr val="000066"/>
                </a:solidFill>
              </a:rPr>
              <a:t>. </a:t>
            </a:r>
          </a:p>
          <a:p>
            <a:pPr>
              <a:buSzPct val="100000"/>
            </a:pPr>
            <a:endParaRPr lang="ru-RU" sz="1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0100" y="642918"/>
            <a:ext cx="6929486" cy="4286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err="1" smtClean="0">
                <a:solidFill>
                  <a:srgbClr val="000066"/>
                </a:solidFill>
                <a:latin typeface="Book Antiqua" pitchFamily="18" charset="0"/>
              </a:rPr>
              <a:t>Практичні</a:t>
            </a:r>
            <a:r>
              <a:rPr lang="ru-RU" sz="2700" dirty="0" smtClean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2700" dirty="0" err="1" smtClean="0">
                <a:solidFill>
                  <a:srgbClr val="000066"/>
                </a:solidFill>
                <a:latin typeface="Book Antiqua" pitchFamily="18" charset="0"/>
              </a:rPr>
              <a:t>рекомендації</a:t>
            </a:r>
            <a:r>
              <a:rPr lang="ru-RU" sz="3100" dirty="0" smtClean="0">
                <a:solidFill>
                  <a:srgbClr val="000066"/>
                </a:solidFill>
                <a:latin typeface="Book Antiqua" pitchFamily="18" charset="0"/>
              </a:rPr>
              <a:t/>
            </a:r>
            <a:br>
              <a:rPr lang="ru-RU" sz="3100" dirty="0" smtClean="0">
                <a:solidFill>
                  <a:srgbClr val="000066"/>
                </a:solidFill>
                <a:latin typeface="Book Antiqua" pitchFamily="18" charset="0"/>
              </a:rPr>
            </a:br>
            <a:endParaRPr lang="ru-RU" sz="3100" dirty="0">
              <a:solidFill>
                <a:srgbClr val="000066"/>
              </a:solidFill>
              <a:latin typeface="Book Antiqu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142852"/>
            <a:ext cx="748813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Як стати на 100% </a:t>
            </a:r>
            <a:r>
              <a:rPr lang="ru-RU" sz="2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здоровим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педагогом?</a:t>
            </a:r>
            <a:endParaRPr lang="uk-UA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500042"/>
            <a:ext cx="5000625" cy="425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785786" y="3643314"/>
            <a:ext cx="7929618" cy="166199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r">
              <a:defRPr/>
            </a:pPr>
            <a:r>
              <a:rPr lang="ru-RU" sz="4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щасливого</a:t>
            </a:r>
            <a:r>
              <a:rPr lang="ru-RU" sz="4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48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життя</a:t>
            </a:r>
            <a:endParaRPr lang="ru-RU" sz="48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8" y="285750"/>
            <a:ext cx="37147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uk-UA" sz="4800" b="1" dirty="0" smtClean="0">
                <a:solidFill>
                  <a:srgbClr val="0070C0"/>
                </a:solidFill>
                <a:latin typeface="Bookman Old Style" pitchFamily="18" charset="0"/>
              </a:rPr>
              <a:t>Алгоритм</a:t>
            </a:r>
            <a:endParaRPr lang="ru-RU" sz="4800" b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525962"/>
          </a:xfrm>
        </p:spPr>
        <p:txBody>
          <a:bodyPr/>
          <a:lstStyle/>
          <a:p>
            <a:pPr>
              <a:buSzPct val="100000"/>
            </a:pPr>
            <a:r>
              <a:rPr lang="ru-RU" sz="3200" dirty="0" err="1" smtClean="0">
                <a:solidFill>
                  <a:srgbClr val="000066"/>
                </a:solidFill>
              </a:rPr>
              <a:t>формува</a:t>
            </a:r>
            <a:r>
              <a:rPr lang="uk-UA" sz="3200" dirty="0" smtClean="0">
                <a:solidFill>
                  <a:srgbClr val="000066"/>
                </a:solidFill>
              </a:rPr>
              <a:t>ти</a:t>
            </a:r>
            <a:r>
              <a:rPr lang="ru-RU" sz="3200" dirty="0" smtClean="0">
                <a:solidFill>
                  <a:srgbClr val="000066"/>
                </a:solidFill>
              </a:rPr>
              <a:t> </a:t>
            </a:r>
            <a:r>
              <a:rPr lang="ru-RU" sz="3200" dirty="0" err="1" smtClean="0">
                <a:solidFill>
                  <a:srgbClr val="000066"/>
                </a:solidFill>
              </a:rPr>
              <a:t>життєв</a:t>
            </a:r>
            <a:r>
              <a:rPr lang="uk-UA" sz="3200" dirty="0" smtClean="0">
                <a:solidFill>
                  <a:srgbClr val="000066"/>
                </a:solidFill>
              </a:rPr>
              <a:t>і</a:t>
            </a:r>
            <a:r>
              <a:rPr lang="ru-RU" sz="3200" dirty="0" smtClean="0">
                <a:solidFill>
                  <a:srgbClr val="000066"/>
                </a:solidFill>
              </a:rPr>
              <a:t> </a:t>
            </a:r>
            <a:r>
              <a:rPr lang="ru-RU" sz="3200" dirty="0" err="1" smtClean="0">
                <a:solidFill>
                  <a:srgbClr val="000066"/>
                </a:solidFill>
              </a:rPr>
              <a:t>навич</a:t>
            </a:r>
            <a:r>
              <a:rPr lang="uk-UA" sz="3200" dirty="0" err="1" smtClean="0">
                <a:solidFill>
                  <a:srgbClr val="000066"/>
                </a:solidFill>
              </a:rPr>
              <a:t>ки</a:t>
            </a:r>
            <a:r>
              <a:rPr lang="ru-RU" sz="3200" dirty="0" smtClean="0">
                <a:solidFill>
                  <a:srgbClr val="000066"/>
                </a:solidFill>
              </a:rPr>
              <a:t>, </a:t>
            </a:r>
            <a:r>
              <a:rPr lang="ru-RU" sz="3200" dirty="0" err="1" smtClean="0">
                <a:solidFill>
                  <a:srgbClr val="000066"/>
                </a:solidFill>
              </a:rPr>
              <a:t>сприятлив</a:t>
            </a:r>
            <a:r>
              <a:rPr lang="uk-UA" sz="3200" dirty="0" smtClean="0">
                <a:solidFill>
                  <a:srgbClr val="000066"/>
                </a:solidFill>
              </a:rPr>
              <a:t>і</a:t>
            </a:r>
            <a:r>
              <a:rPr lang="ru-RU" sz="3200" dirty="0" smtClean="0">
                <a:solidFill>
                  <a:srgbClr val="000066"/>
                </a:solidFill>
              </a:rPr>
              <a:t> для </a:t>
            </a:r>
            <a:r>
              <a:rPr lang="ru-RU" sz="3200" dirty="0" err="1" smtClean="0">
                <a:solidFill>
                  <a:srgbClr val="000066"/>
                </a:solidFill>
              </a:rPr>
              <a:t>здоров’я</a:t>
            </a:r>
            <a:r>
              <a:rPr lang="uk-UA" sz="3200" dirty="0" smtClean="0">
                <a:solidFill>
                  <a:srgbClr val="000066"/>
                </a:solidFill>
              </a:rPr>
              <a:t>;</a:t>
            </a:r>
            <a:endParaRPr lang="ru-RU" sz="3200" dirty="0" smtClean="0">
              <a:solidFill>
                <a:srgbClr val="000066"/>
              </a:solidFill>
            </a:endParaRPr>
          </a:p>
          <a:p>
            <a:pPr>
              <a:buSzPct val="100000"/>
            </a:pPr>
            <a:r>
              <a:rPr lang="ru-RU" sz="3200" dirty="0" err="1" smtClean="0">
                <a:solidFill>
                  <a:srgbClr val="000066"/>
                </a:solidFill>
              </a:rPr>
              <a:t>сприяти</a:t>
            </a:r>
            <a:r>
              <a:rPr lang="ru-RU" sz="3200" dirty="0" smtClean="0">
                <a:solidFill>
                  <a:srgbClr val="000066"/>
                </a:solidFill>
              </a:rPr>
              <a:t> </a:t>
            </a:r>
            <a:r>
              <a:rPr lang="ru-RU" sz="3200" dirty="0" err="1" smtClean="0">
                <a:solidFill>
                  <a:srgbClr val="000066"/>
                </a:solidFill>
              </a:rPr>
              <a:t>усвідомленню</a:t>
            </a:r>
            <a:r>
              <a:rPr lang="ru-RU" sz="3200" dirty="0" smtClean="0">
                <a:solidFill>
                  <a:srgbClr val="000066"/>
                </a:solidFill>
              </a:rPr>
              <a:t> </a:t>
            </a:r>
            <a:r>
              <a:rPr lang="ru-RU" sz="3200" dirty="0" err="1" smtClean="0">
                <a:solidFill>
                  <a:srgbClr val="000066"/>
                </a:solidFill>
              </a:rPr>
              <a:t>учасниками</a:t>
            </a:r>
            <a:r>
              <a:rPr lang="ru-RU" sz="3200" dirty="0" smtClean="0">
                <a:solidFill>
                  <a:srgbClr val="000066"/>
                </a:solidFill>
              </a:rPr>
              <a:t> </a:t>
            </a:r>
            <a:r>
              <a:rPr lang="ru-RU" sz="3200" dirty="0" err="1" smtClean="0">
                <a:solidFill>
                  <a:srgbClr val="000066"/>
                </a:solidFill>
              </a:rPr>
              <a:t>тренінгу</a:t>
            </a:r>
            <a:r>
              <a:rPr lang="ru-RU" sz="3200" dirty="0" smtClean="0">
                <a:solidFill>
                  <a:srgbClr val="000066"/>
                </a:solidFill>
              </a:rPr>
              <a:t> </a:t>
            </a:r>
            <a:r>
              <a:rPr lang="ru-RU" sz="3200" dirty="0" err="1" smtClean="0">
                <a:solidFill>
                  <a:srgbClr val="000066"/>
                </a:solidFill>
              </a:rPr>
              <a:t>необхідності</a:t>
            </a:r>
            <a:r>
              <a:rPr lang="ru-RU" sz="3200" dirty="0" smtClean="0">
                <a:solidFill>
                  <a:srgbClr val="000066"/>
                </a:solidFill>
              </a:rPr>
              <a:t> </a:t>
            </a:r>
            <a:r>
              <a:rPr lang="ru-RU" sz="3200" dirty="0" err="1" smtClean="0">
                <a:solidFill>
                  <a:srgbClr val="000066"/>
                </a:solidFill>
              </a:rPr>
              <a:t>самовдосконалення</a:t>
            </a:r>
            <a:r>
              <a:rPr lang="ru-RU" sz="3200" dirty="0" smtClean="0">
                <a:solidFill>
                  <a:srgbClr val="000066"/>
                </a:solidFill>
              </a:rPr>
              <a:t> </a:t>
            </a:r>
            <a:r>
              <a:rPr lang="ru-RU" sz="3200" dirty="0" err="1" smtClean="0">
                <a:solidFill>
                  <a:srgbClr val="000066"/>
                </a:solidFill>
              </a:rPr>
              <a:t>і</a:t>
            </a:r>
            <a:r>
              <a:rPr lang="ru-RU" sz="3200" dirty="0" smtClean="0">
                <a:solidFill>
                  <a:srgbClr val="000066"/>
                </a:solidFill>
              </a:rPr>
              <a:t> </a:t>
            </a:r>
            <a:r>
              <a:rPr lang="ru-RU" sz="3200" dirty="0" err="1" smtClean="0">
                <a:solidFill>
                  <a:srgbClr val="000066"/>
                </a:solidFill>
              </a:rPr>
              <a:t>прагнення</a:t>
            </a:r>
            <a:r>
              <a:rPr lang="ru-RU" sz="3200" dirty="0" smtClean="0">
                <a:solidFill>
                  <a:srgbClr val="000066"/>
                </a:solidFill>
              </a:rPr>
              <a:t> до </a:t>
            </a:r>
            <a:r>
              <a:rPr lang="ru-RU" sz="3200" dirty="0" err="1" smtClean="0">
                <a:solidFill>
                  <a:srgbClr val="000066"/>
                </a:solidFill>
              </a:rPr>
              <a:t>особистісного</a:t>
            </a:r>
            <a:r>
              <a:rPr lang="ru-RU" sz="3200" dirty="0" smtClean="0">
                <a:solidFill>
                  <a:srgbClr val="000066"/>
                </a:solidFill>
              </a:rPr>
              <a:t> </a:t>
            </a:r>
            <a:r>
              <a:rPr lang="ru-RU" sz="3200" dirty="0" err="1" smtClean="0">
                <a:solidFill>
                  <a:srgbClr val="000066"/>
                </a:solidFill>
              </a:rPr>
              <a:t>і</a:t>
            </a:r>
            <a:r>
              <a:rPr lang="ru-RU" sz="3200" dirty="0" smtClean="0">
                <a:solidFill>
                  <a:srgbClr val="000066"/>
                </a:solidFill>
              </a:rPr>
              <a:t> </a:t>
            </a:r>
            <a:r>
              <a:rPr lang="ru-RU" sz="3200" dirty="0" err="1" smtClean="0">
                <a:solidFill>
                  <a:srgbClr val="000066"/>
                </a:solidFill>
              </a:rPr>
              <a:t>професійного</a:t>
            </a:r>
            <a:r>
              <a:rPr lang="ru-RU" sz="3200" dirty="0" smtClean="0">
                <a:solidFill>
                  <a:srgbClr val="000066"/>
                </a:solidFill>
              </a:rPr>
              <a:t> </a:t>
            </a:r>
            <a:r>
              <a:rPr lang="ru-RU" sz="3200" dirty="0" err="1" smtClean="0">
                <a:solidFill>
                  <a:srgbClr val="000066"/>
                </a:solidFill>
              </a:rPr>
              <a:t>зростання</a:t>
            </a:r>
            <a:r>
              <a:rPr lang="ru-RU" sz="3200" dirty="0" smtClean="0">
                <a:solidFill>
                  <a:srgbClr val="000066"/>
                </a:solidFill>
              </a:rPr>
              <a:t>, як </a:t>
            </a:r>
            <a:r>
              <a:rPr lang="ru-RU" sz="3200" dirty="0" err="1" smtClean="0">
                <a:solidFill>
                  <a:srgbClr val="000066"/>
                </a:solidFill>
              </a:rPr>
              <a:t>умови</a:t>
            </a:r>
            <a:r>
              <a:rPr lang="ru-RU" sz="3200" dirty="0" smtClean="0">
                <a:solidFill>
                  <a:srgbClr val="000066"/>
                </a:solidFill>
              </a:rPr>
              <a:t> </a:t>
            </a:r>
            <a:r>
              <a:rPr lang="ru-RU" sz="3200" dirty="0" err="1" smtClean="0">
                <a:solidFill>
                  <a:srgbClr val="000066"/>
                </a:solidFill>
              </a:rPr>
              <a:t>життєвого</a:t>
            </a:r>
            <a:r>
              <a:rPr lang="ru-RU" sz="3200" dirty="0" smtClean="0">
                <a:solidFill>
                  <a:srgbClr val="000066"/>
                </a:solidFill>
              </a:rPr>
              <a:t> </a:t>
            </a:r>
            <a:r>
              <a:rPr lang="ru-RU" sz="3200" dirty="0" err="1" smtClean="0">
                <a:solidFill>
                  <a:srgbClr val="000066"/>
                </a:solidFill>
              </a:rPr>
              <a:t>благополуччя</a:t>
            </a:r>
            <a:r>
              <a:rPr lang="uk-UA" sz="3200" dirty="0" smtClean="0">
                <a:solidFill>
                  <a:srgbClr val="000066"/>
                </a:solidFill>
              </a:rPr>
              <a:t> та професійного здоров’я.</a:t>
            </a:r>
            <a:endParaRPr lang="ru-RU" sz="3200" dirty="0" smtClean="0">
              <a:solidFill>
                <a:srgbClr val="000066"/>
              </a:solidFill>
            </a:endParaRPr>
          </a:p>
          <a:p>
            <a:endParaRPr lang="uk-UA" sz="3200" dirty="0" smtClean="0">
              <a:solidFill>
                <a:srgbClr val="000066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z="6000" dirty="0" smtClean="0">
                <a:solidFill>
                  <a:srgbClr val="FF0000"/>
                </a:solidFill>
              </a:rPr>
              <a:t>Мета:</a:t>
            </a:r>
            <a:endParaRPr lang="uk-UA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40350" y="428604"/>
            <a:ext cx="380365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71472" y="4429132"/>
            <a:ext cx="763144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1" cap="none" spc="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Живи, </a:t>
            </a:r>
            <a:endParaRPr lang="ru-RU" sz="5400" b="1" cap="none" spc="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5400" b="1" cap="none" spc="0" dirty="0" err="1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начебто</a:t>
            </a:r>
            <a:r>
              <a:rPr lang="ru-RU" sz="5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cap="none" spc="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</a:t>
            </a:r>
            <a:r>
              <a:rPr lang="ru-RU" sz="5400" b="1" cap="none" spc="0" dirty="0" err="1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землі</a:t>
            </a:r>
            <a:r>
              <a:rPr lang="ru-RU" sz="5400" b="1" cap="none" spc="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рай</a:t>
            </a:r>
            <a:r>
              <a:rPr lang="ru-RU" sz="54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  <a:endParaRPr lang="ru-RU" sz="54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0"/>
            <a:ext cx="3922712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9" name="Text Box 5"/>
          <p:cNvSpPr txBox="1">
            <a:spLocks noChangeArrowheads="1"/>
          </p:cNvSpPr>
          <p:nvPr/>
        </p:nvSpPr>
        <p:spPr bwMode="auto">
          <a:xfrm>
            <a:off x="785786" y="4214818"/>
            <a:ext cx="792958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/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Якщо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сьогодні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зранку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ти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прокинувся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здоровим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, </a:t>
            </a:r>
            <a:endParaRPr lang="ru-RU" sz="3200" dirty="0" smtClean="0">
              <a:solidFill>
                <a:srgbClr val="000066"/>
              </a:solidFill>
              <a:latin typeface="Book Antiqua" pitchFamily="18" charset="0"/>
            </a:endParaRPr>
          </a:p>
          <a:p>
            <a:pPr lvl="0"/>
            <a:r>
              <a:rPr lang="ru-RU" sz="3200" dirty="0" err="1" smtClean="0">
                <a:solidFill>
                  <a:srgbClr val="C00000"/>
                </a:solidFill>
                <a:latin typeface="Book Antiqua" pitchFamily="18" charset="0"/>
              </a:rPr>
              <a:t>ти</a:t>
            </a:r>
            <a:r>
              <a:rPr lang="ru-RU" sz="3200" dirty="0" smtClean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щасливіший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за 1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мільйон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осіб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,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що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не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доживуть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до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наступного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тижня</a:t>
            </a:r>
            <a:r>
              <a:rPr lang="ru-RU" sz="3200" dirty="0" smtClean="0">
                <a:solidFill>
                  <a:srgbClr val="C00000"/>
                </a:solidFill>
                <a:latin typeface="Book Antiqua" pitchFamily="18" charset="0"/>
              </a:rPr>
              <a:t>.</a:t>
            </a:r>
            <a:endParaRPr lang="ru-RU" sz="3200" dirty="0">
              <a:solidFill>
                <a:srgbClr val="C000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214290"/>
            <a:ext cx="3365500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3" name="Text Box 5"/>
          <p:cNvSpPr txBox="1">
            <a:spLocks noChangeArrowheads="1"/>
          </p:cNvSpPr>
          <p:nvPr/>
        </p:nvSpPr>
        <p:spPr bwMode="auto">
          <a:xfrm>
            <a:off x="785786" y="4000504"/>
            <a:ext cx="7500938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/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Якщо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ти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ніколи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не переживав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війну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,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самотність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ув’язнення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,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агонію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,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катування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чи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голод,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ти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щасливіший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за 500мільонів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осіб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у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цьому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світі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.</a:t>
            </a:r>
          </a:p>
          <a:p>
            <a:pPr algn="ctr"/>
            <a:endParaRPr lang="uk-UA" dirty="0">
              <a:solidFill>
                <a:srgbClr val="FF9900"/>
              </a:solidFill>
              <a:latin typeface="Tahoma" pitchFamily="34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4233863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Text Box 6"/>
          <p:cNvSpPr txBox="1">
            <a:spLocks noChangeArrowheads="1"/>
          </p:cNvSpPr>
          <p:nvPr/>
        </p:nvSpPr>
        <p:spPr bwMode="auto">
          <a:xfrm>
            <a:off x="1071538" y="3929066"/>
            <a:ext cx="7700962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/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Якщо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ти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можеш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піти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в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церкву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без страху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і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погрози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ув’язнення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чи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смерті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,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ти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щасливіший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за 3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мільярди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осіб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у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цьому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світі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.</a:t>
            </a:r>
          </a:p>
          <a:p>
            <a:endParaRPr lang="de-DE" sz="3600" dirty="0">
              <a:solidFill>
                <a:srgbClr val="008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1357298"/>
            <a:ext cx="4189412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1" name="Text Box 5"/>
          <p:cNvSpPr txBox="1">
            <a:spLocks noChangeArrowheads="1"/>
          </p:cNvSpPr>
          <p:nvPr/>
        </p:nvSpPr>
        <p:spPr bwMode="auto">
          <a:xfrm>
            <a:off x="571472" y="285728"/>
            <a:ext cx="7786687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/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Якщо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у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твоєму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холодильнику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є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їжа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,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ти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одягнений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, у тебе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є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дах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над головою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і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постіль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,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ти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багатший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за три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чверті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людей у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цьому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світі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.</a:t>
            </a:r>
          </a:p>
          <a:p>
            <a:r>
              <a:rPr lang="ru-RU" sz="4000" dirty="0" smtClean="0">
                <a:solidFill>
                  <a:srgbClr val="000066"/>
                </a:solidFill>
                <a:latin typeface="Bookman Old Style" pitchFamily="18" charset="0"/>
              </a:rPr>
              <a:t> </a:t>
            </a:r>
            <a:endParaRPr lang="ru-RU" sz="4000" dirty="0">
              <a:solidFill>
                <a:srgbClr val="000066"/>
              </a:solidFill>
              <a:latin typeface="Bookman Old Style" pitchFamily="18" charset="0"/>
            </a:endParaRPr>
          </a:p>
          <a:p>
            <a:pPr algn="ctr"/>
            <a:endParaRPr lang="de-DE" sz="3600" dirty="0">
              <a:solidFill>
                <a:srgbClr val="FF66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0" y="500063"/>
            <a:ext cx="3905250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TextBox 2"/>
          <p:cNvSpPr txBox="1">
            <a:spLocks noChangeArrowheads="1"/>
          </p:cNvSpPr>
          <p:nvPr/>
        </p:nvSpPr>
        <p:spPr bwMode="auto">
          <a:xfrm>
            <a:off x="5643563" y="1500188"/>
            <a:ext cx="2357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/>
          </a:p>
        </p:txBody>
      </p:sp>
      <p:sp>
        <p:nvSpPr>
          <p:cNvPr id="64516" name="TextBox 3"/>
          <p:cNvSpPr txBox="1">
            <a:spLocks noChangeArrowheads="1"/>
          </p:cNvSpPr>
          <p:nvPr/>
        </p:nvSpPr>
        <p:spPr bwMode="auto">
          <a:xfrm>
            <a:off x="428596" y="3214686"/>
            <a:ext cx="6643688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/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Якщо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у тебе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є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рахунок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у банку,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гроші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в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гаманці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або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навіть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небагато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дріб’язку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в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скарбничці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,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ти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належиш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до 8%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забезпечених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людей у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цьому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світі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.</a:t>
            </a:r>
          </a:p>
          <a:p>
            <a:endParaRPr lang="ru-RU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0988" y="2185988"/>
            <a:ext cx="3394075" cy="459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39" name="Text Box 5"/>
          <p:cNvSpPr txBox="1">
            <a:spLocks noChangeArrowheads="1"/>
          </p:cNvSpPr>
          <p:nvPr/>
        </p:nvSpPr>
        <p:spPr bwMode="auto">
          <a:xfrm>
            <a:off x="928688" y="357188"/>
            <a:ext cx="771525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/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Якщо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ти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читаєш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000066"/>
                </a:solidFill>
                <a:latin typeface="Book Antiqua" pitchFamily="18" charset="0"/>
              </a:rPr>
              <a:t>цей</a:t>
            </a:r>
            <a:r>
              <a:rPr lang="ru-RU" sz="3200" dirty="0">
                <a:solidFill>
                  <a:srgbClr val="000066"/>
                </a:solidFill>
                <a:latin typeface="Book Antiqua" pitchFamily="18" charset="0"/>
              </a:rPr>
              <a:t> текст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,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ти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благословенніший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удвічі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, тому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що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, по - перше,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хтось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подумав про тебе; по - друге,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ти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не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належиш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до тих 2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мільярдів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людей,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які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не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вміють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читати</a:t>
            </a:r>
            <a:r>
              <a:rPr lang="ru-RU" sz="3200" dirty="0" smtClean="0">
                <a:solidFill>
                  <a:srgbClr val="C00000"/>
                </a:solidFill>
                <a:latin typeface="Book Antiqua" pitchFamily="18" charset="0"/>
              </a:rPr>
              <a:t>!</a:t>
            </a:r>
            <a:endParaRPr lang="ru-RU" sz="3200" dirty="0">
              <a:solidFill>
                <a:srgbClr val="C000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Text Box 5"/>
          <p:cNvSpPr txBox="1">
            <a:spLocks noChangeArrowheads="1"/>
          </p:cNvSpPr>
          <p:nvPr/>
        </p:nvSpPr>
        <p:spPr bwMode="auto">
          <a:xfrm>
            <a:off x="500034" y="500042"/>
            <a:ext cx="7929562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0"/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Хтось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колись сказав: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працюй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,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наче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тобі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не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потрібні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гроші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, люби,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наче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тобі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ніхто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ніколи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не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завдавав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болю,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танцюй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,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наче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ніхто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на тебе не дивиться,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співай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,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наче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ніхто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не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чує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, живи,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наче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на </a:t>
            </a:r>
            <a:r>
              <a:rPr lang="ru-RU" sz="3200" dirty="0" err="1">
                <a:solidFill>
                  <a:srgbClr val="C00000"/>
                </a:solidFill>
                <a:latin typeface="Book Antiqua" pitchFamily="18" charset="0"/>
              </a:rPr>
              <a:t>землі</a:t>
            </a:r>
            <a:r>
              <a:rPr lang="ru-RU" sz="3200" dirty="0">
                <a:solidFill>
                  <a:srgbClr val="C00000"/>
                </a:solidFill>
                <a:latin typeface="Book Antiqua" pitchFamily="18" charset="0"/>
              </a:rPr>
              <a:t> рай!</a:t>
            </a:r>
          </a:p>
          <a:p>
            <a:endParaRPr lang="de-DE" dirty="0">
              <a:latin typeface="Tahoma" pitchFamily="34" charset="0"/>
            </a:endParaRPr>
          </a:p>
        </p:txBody>
      </p:sp>
      <p:pic>
        <p:nvPicPr>
          <p:cNvPr id="12" name="Содержимое 11" descr="26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3286124"/>
            <a:ext cx="5238750" cy="4086225"/>
          </a:xfrm>
        </p:spPr>
      </p:pic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Содержимое 3" descr="269222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7572375"/>
          </a:xfrm>
        </p:spPr>
      </p:pic>
      <p:sp>
        <p:nvSpPr>
          <p:cNvPr id="4" name="Прямоугольник 3"/>
          <p:cNvSpPr/>
          <p:nvPr/>
        </p:nvSpPr>
        <p:spPr>
          <a:xfrm>
            <a:off x="714348" y="5429264"/>
            <a:ext cx="8072494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uk-UA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Мушля сподівань</a:t>
            </a: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-285784" y="285728"/>
            <a:ext cx="914406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kumimoji="0" lang="uk-UA" sz="3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Вправа «</a:t>
            </a:r>
            <a:r>
              <a:rPr kumimoji="0" lang="uk-UA" sz="3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Book Antiqua" pitchFamily="18" charset="0"/>
                <a:ea typeface="+mj-ea"/>
                <a:cs typeface="+mj-cs"/>
              </a:rPr>
              <a:t>Рефлексія очікувань</a:t>
            </a:r>
            <a:r>
              <a:rPr kumimoji="0" lang="uk-UA" sz="36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»</a:t>
            </a:r>
            <a:endParaRPr lang="uk-UA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14678" y="5429264"/>
            <a:ext cx="56006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Дякую за увагу!</a:t>
            </a:r>
            <a:endParaRPr lang="uk-UA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809080"/>
            <a:ext cx="5715040" cy="3975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000100" y="142852"/>
            <a:ext cx="692516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Самопрезентац</a:t>
            </a:r>
            <a:r>
              <a:rPr lang="uk-UA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ія</a:t>
            </a:r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</a:p>
          <a:p>
            <a:pPr algn="ctr"/>
            <a:r>
              <a:rPr lang="uk-UA" sz="5400" b="1" i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66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Book Antiqua" pitchFamily="18" charset="0"/>
              </a:rPr>
              <a:t>«Ініціали»</a:t>
            </a:r>
            <a:endParaRPr lang="ru-RU" sz="5400" b="1" i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0066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42910" y="1214422"/>
            <a:ext cx="6115064" cy="4929222"/>
          </a:xfrm>
        </p:spPr>
        <p:txBody>
          <a:bodyPr/>
          <a:lstStyle/>
          <a:p>
            <a:pPr marL="531813" lvl="0" indent="-422275">
              <a:buSzPct val="100000"/>
              <a:buBlip>
                <a:blip r:embed="rId2"/>
              </a:buBlip>
            </a:pPr>
            <a:r>
              <a:rPr lang="ru-RU" sz="3200" b="1" dirty="0" err="1" smtClean="0">
                <a:solidFill>
                  <a:srgbClr val="000066"/>
                </a:solidFill>
                <a:latin typeface="Book Antiqua" pitchFamily="18" charset="0"/>
              </a:rPr>
              <a:t>Цінування</a:t>
            </a:r>
            <a:r>
              <a:rPr lang="ru-RU" sz="3200" b="1" dirty="0" smtClean="0">
                <a:solidFill>
                  <a:srgbClr val="000066"/>
                </a:solidFill>
                <a:latin typeface="Book Antiqua" pitchFamily="18" charset="0"/>
              </a:rPr>
              <a:t> часу</a:t>
            </a:r>
          </a:p>
          <a:p>
            <a:pPr marL="531813" lvl="0" indent="-422275">
              <a:buSzPct val="100000"/>
              <a:buBlip>
                <a:blip r:embed="rId2"/>
              </a:buBlip>
            </a:pPr>
            <a:r>
              <a:rPr lang="ru-RU" sz="3200" b="1" dirty="0" err="1" smtClean="0">
                <a:solidFill>
                  <a:srgbClr val="000066"/>
                </a:solidFill>
                <a:latin typeface="Book Antiqua" pitchFamily="18" charset="0"/>
              </a:rPr>
              <a:t>Ввічливість</a:t>
            </a:r>
            <a:endParaRPr lang="ru-RU" sz="3200" b="1" dirty="0" smtClean="0">
              <a:solidFill>
                <a:srgbClr val="000066"/>
              </a:solidFill>
              <a:latin typeface="Book Antiqua" pitchFamily="18" charset="0"/>
            </a:endParaRPr>
          </a:p>
          <a:p>
            <a:pPr marL="531813" lvl="0" indent="-422275">
              <a:buSzPct val="100000"/>
              <a:buBlip>
                <a:blip r:embed="rId2"/>
              </a:buBlip>
            </a:pPr>
            <a:r>
              <a:rPr lang="uk-UA" sz="3200" b="1" dirty="0" smtClean="0">
                <a:solidFill>
                  <a:srgbClr val="000066"/>
                </a:solidFill>
                <a:latin typeface="Book Antiqua" pitchFamily="18" charset="0"/>
              </a:rPr>
              <a:t>Тактовність</a:t>
            </a:r>
            <a:endParaRPr lang="ru-RU" sz="3200" b="1" dirty="0" smtClean="0">
              <a:solidFill>
                <a:srgbClr val="000066"/>
              </a:solidFill>
              <a:latin typeface="Book Antiqua" pitchFamily="18" charset="0"/>
            </a:endParaRPr>
          </a:p>
          <a:p>
            <a:pPr marL="531813" lvl="0" indent="-422275">
              <a:buSzPct val="100000"/>
              <a:buBlip>
                <a:blip r:embed="rId2"/>
              </a:buBlip>
            </a:pPr>
            <a:r>
              <a:rPr lang="ru-RU" sz="3200" b="1" dirty="0" err="1" smtClean="0">
                <a:solidFill>
                  <a:srgbClr val="000066"/>
                </a:solidFill>
                <a:latin typeface="Book Antiqua" pitchFamily="18" charset="0"/>
              </a:rPr>
              <a:t>Позитивність</a:t>
            </a:r>
            <a:r>
              <a:rPr lang="ru-RU" sz="3200" b="1" dirty="0" smtClean="0">
                <a:solidFill>
                  <a:srgbClr val="000066"/>
                </a:solidFill>
                <a:latin typeface="Book Antiqua" pitchFamily="18" charset="0"/>
              </a:rPr>
              <a:t>	</a:t>
            </a:r>
          </a:p>
          <a:p>
            <a:pPr marL="531813" lvl="0" indent="-422275">
              <a:buSzPct val="100000"/>
              <a:buBlip>
                <a:blip r:embed="rId2"/>
              </a:buBlip>
            </a:pPr>
            <a:r>
              <a:rPr lang="ru-RU" sz="3200" b="1" dirty="0" err="1" smtClean="0">
                <a:solidFill>
                  <a:srgbClr val="000066"/>
                </a:solidFill>
                <a:latin typeface="Book Antiqua" pitchFamily="18" charset="0"/>
              </a:rPr>
              <a:t>Говорити</a:t>
            </a:r>
            <a:r>
              <a:rPr lang="ru-RU" sz="3200" b="1" dirty="0" smtClean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Book Antiqua" pitchFamily="18" charset="0"/>
              </a:rPr>
              <a:t>від</a:t>
            </a:r>
            <a:r>
              <a:rPr lang="ru-RU" sz="3200" b="1" dirty="0" smtClean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Book Antiqua" pitchFamily="18" charset="0"/>
              </a:rPr>
              <a:t>свого</a:t>
            </a:r>
            <a:r>
              <a:rPr lang="ru-RU" sz="3200" b="1" dirty="0" smtClean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Book Antiqua" pitchFamily="18" charset="0"/>
              </a:rPr>
              <a:t>імені</a:t>
            </a:r>
            <a:endParaRPr lang="ru-RU" sz="3200" b="1" dirty="0" smtClean="0">
              <a:solidFill>
                <a:srgbClr val="000066"/>
              </a:solidFill>
              <a:latin typeface="Book Antiqua" pitchFamily="18" charset="0"/>
            </a:endParaRPr>
          </a:p>
          <a:p>
            <a:pPr marL="531813" lvl="0" indent="-422275">
              <a:buSzPct val="100000"/>
              <a:buBlip>
                <a:blip r:embed="rId2"/>
              </a:buBlip>
            </a:pPr>
            <a:r>
              <a:rPr lang="ru-RU" sz="3200" b="1" dirty="0" smtClean="0">
                <a:solidFill>
                  <a:srgbClr val="000066"/>
                </a:solidFill>
                <a:latin typeface="Book Antiqua" pitchFamily="18" charset="0"/>
              </a:rPr>
              <a:t>Правило </a:t>
            </a:r>
            <a:r>
              <a:rPr lang="ru-RU" sz="3200" b="1" dirty="0" err="1" smtClean="0">
                <a:solidFill>
                  <a:srgbClr val="000066"/>
                </a:solidFill>
                <a:latin typeface="Book Antiqua" pitchFamily="18" charset="0"/>
              </a:rPr>
              <a:t>додавання</a:t>
            </a:r>
            <a:endParaRPr lang="ru-RU" sz="3200" b="1" dirty="0" smtClean="0">
              <a:solidFill>
                <a:srgbClr val="000066"/>
              </a:solidFill>
              <a:latin typeface="Book Antiqua" pitchFamily="18" charset="0"/>
            </a:endParaRPr>
          </a:p>
          <a:p>
            <a:pPr marL="531813" lvl="0" indent="-422275">
              <a:buSzPct val="100000"/>
              <a:buBlip>
                <a:blip r:embed="rId2"/>
              </a:buBlip>
            </a:pPr>
            <a:r>
              <a:rPr lang="ru-RU" sz="3200" b="1" dirty="0" err="1" smtClean="0">
                <a:solidFill>
                  <a:srgbClr val="000066"/>
                </a:solidFill>
                <a:latin typeface="Book Antiqua" pitchFamily="18" charset="0"/>
              </a:rPr>
              <a:t>Конфіденційність</a:t>
            </a:r>
            <a:endParaRPr lang="ru-RU" sz="3200" b="1" dirty="0" smtClean="0">
              <a:solidFill>
                <a:srgbClr val="000066"/>
              </a:solidFill>
              <a:latin typeface="Book Antiqua" pitchFamily="18" charset="0"/>
            </a:endParaRPr>
          </a:p>
          <a:p>
            <a:pPr marL="531813" lvl="0" indent="-422275">
              <a:buSzPct val="100000"/>
              <a:buBlip>
                <a:blip r:embed="rId2"/>
              </a:buBlip>
            </a:pPr>
            <a:r>
              <a:rPr lang="uk-UA" sz="3200" b="1" dirty="0" smtClean="0">
                <a:solidFill>
                  <a:srgbClr val="000066"/>
                </a:solidFill>
                <a:latin typeface="Book Antiqua" pitchFamily="18" charset="0"/>
              </a:rPr>
              <a:t>Д</a:t>
            </a:r>
            <a:r>
              <a:rPr lang="ru-RU" sz="3200" b="1" dirty="0" err="1" smtClean="0">
                <a:solidFill>
                  <a:srgbClr val="000066"/>
                </a:solidFill>
                <a:latin typeface="Book Antiqua" pitchFamily="18" charset="0"/>
              </a:rPr>
              <a:t>обровільн</a:t>
            </a:r>
            <a:r>
              <a:rPr lang="uk-UA" sz="3200" b="1" dirty="0" smtClean="0">
                <a:solidFill>
                  <a:srgbClr val="000066"/>
                </a:solidFill>
                <a:latin typeface="Book Antiqua" pitchFamily="18" charset="0"/>
              </a:rPr>
              <a:t>а</a:t>
            </a:r>
            <a:r>
              <a:rPr lang="ru-RU" sz="3200" b="1" dirty="0" smtClean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Book Antiqua" pitchFamily="18" charset="0"/>
              </a:rPr>
              <a:t>активн</a:t>
            </a:r>
            <a:r>
              <a:rPr lang="uk-UA" sz="3200" b="1" dirty="0" err="1" smtClean="0">
                <a:solidFill>
                  <a:srgbClr val="000066"/>
                </a:solidFill>
                <a:latin typeface="Book Antiqua" pitchFamily="18" charset="0"/>
              </a:rPr>
              <a:t>ість</a:t>
            </a:r>
            <a:endParaRPr lang="ru-RU" sz="3200" b="1" dirty="0" smtClean="0">
              <a:solidFill>
                <a:srgbClr val="000066"/>
              </a:solidFill>
              <a:latin typeface="Book Antiqua" pitchFamily="18" charset="0"/>
            </a:endParaRPr>
          </a:p>
          <a:p>
            <a:pPr marL="531813" lvl="0" indent="-422275">
              <a:buSzPct val="100000"/>
              <a:buBlip>
                <a:blip r:embed="rId2"/>
              </a:buBlip>
            </a:pPr>
            <a:r>
              <a:rPr lang="ru-RU" sz="3200" b="1" dirty="0" err="1" smtClean="0">
                <a:solidFill>
                  <a:srgbClr val="000066"/>
                </a:solidFill>
                <a:latin typeface="Book Antiqua" pitchFamily="18" charset="0"/>
              </a:rPr>
              <a:t>Зворотний</a:t>
            </a:r>
            <a:r>
              <a:rPr lang="ru-RU" sz="3200" b="1" dirty="0" smtClean="0">
                <a:solidFill>
                  <a:srgbClr val="000066"/>
                </a:solidFill>
                <a:latin typeface="Book Antiqua" pitchFamily="18" charset="0"/>
              </a:rPr>
              <a:t> </a:t>
            </a:r>
            <a:r>
              <a:rPr lang="ru-RU" sz="3200" b="1" dirty="0" err="1" smtClean="0">
                <a:solidFill>
                  <a:srgbClr val="000066"/>
                </a:solidFill>
                <a:latin typeface="Book Antiqua" pitchFamily="18" charset="0"/>
              </a:rPr>
              <a:t>зв’язок</a:t>
            </a:r>
            <a:r>
              <a:rPr lang="uk-UA" sz="3200" b="1" dirty="0" smtClean="0"/>
              <a:t> 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Правила </a:t>
            </a:r>
            <a:r>
              <a:rPr lang="ru-RU" sz="4800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роботи</a:t>
            </a:r>
            <a:r>
              <a:rPr lang="ru-RU" sz="4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4800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групи</a:t>
            </a:r>
            <a:endParaRPr lang="ru-RU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Содержимое 3" descr="269222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7572375"/>
          </a:xfrm>
        </p:spPr>
      </p:pic>
      <p:sp>
        <p:nvSpPr>
          <p:cNvPr id="4" name="Прямоугольник 3"/>
          <p:cNvSpPr/>
          <p:nvPr/>
        </p:nvSpPr>
        <p:spPr>
          <a:xfrm>
            <a:off x="571472" y="357166"/>
            <a:ext cx="8072494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uk-UA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Мушля сподівань</a:t>
            </a:r>
            <a:r>
              <a:rPr lang="ru-RU" sz="6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221306"/>
          </a:xfrm>
        </p:spPr>
        <p:txBody>
          <a:bodyPr/>
          <a:lstStyle/>
          <a:p>
            <a:r>
              <a:rPr lang="ru-RU" b="1" i="1" dirty="0" err="1" smtClean="0">
                <a:solidFill>
                  <a:srgbClr val="000066"/>
                </a:solidFill>
              </a:rPr>
              <a:t>Емоційне</a:t>
            </a:r>
            <a:r>
              <a:rPr lang="ru-RU" b="1" i="1" dirty="0" smtClean="0">
                <a:solidFill>
                  <a:srgbClr val="000066"/>
                </a:solidFill>
              </a:rPr>
              <a:t> «</a:t>
            </a:r>
            <a:r>
              <a:rPr lang="ru-RU" b="1" i="1" dirty="0" err="1" smtClean="0">
                <a:solidFill>
                  <a:srgbClr val="000066"/>
                </a:solidFill>
              </a:rPr>
              <a:t>вигорання</a:t>
            </a:r>
            <a:r>
              <a:rPr lang="ru-RU" b="1" i="1" dirty="0" smtClean="0">
                <a:solidFill>
                  <a:srgbClr val="000066"/>
                </a:solidFill>
              </a:rPr>
              <a:t>»</a:t>
            </a:r>
            <a:r>
              <a:rPr lang="ru-RU" dirty="0" smtClean="0"/>
              <a:t> </a:t>
            </a:r>
            <a:r>
              <a:rPr lang="uk-UA" dirty="0" smtClean="0"/>
              <a:t>-</a:t>
            </a:r>
            <a:r>
              <a:rPr lang="ru-RU" dirty="0" smtClean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 стан </a:t>
            </a:r>
            <a:r>
              <a:rPr lang="ru-RU" dirty="0" err="1" smtClean="0"/>
              <a:t>фізичного</a:t>
            </a:r>
            <a:r>
              <a:rPr lang="ru-RU" dirty="0" smtClean="0"/>
              <a:t>, </a:t>
            </a:r>
            <a:r>
              <a:rPr lang="ru-RU" dirty="0" err="1" smtClean="0"/>
              <a:t>емоційного</a:t>
            </a:r>
            <a:r>
              <a:rPr lang="ru-RU" dirty="0" smtClean="0"/>
              <a:t> та </a:t>
            </a:r>
            <a:r>
              <a:rPr lang="ru-RU" dirty="0" err="1" smtClean="0"/>
              <a:t>розумового</a:t>
            </a:r>
            <a:r>
              <a:rPr lang="ru-RU" dirty="0" smtClean="0"/>
              <a:t> </a:t>
            </a:r>
            <a:r>
              <a:rPr lang="ru-RU" dirty="0" err="1" smtClean="0"/>
              <a:t>виснаження</a:t>
            </a:r>
            <a:r>
              <a:rPr lang="ru-RU" dirty="0" smtClean="0"/>
              <a:t>, </a:t>
            </a:r>
            <a:r>
              <a:rPr lang="ru-RU" dirty="0" err="1" smtClean="0"/>
              <a:t>типовий</a:t>
            </a:r>
            <a:r>
              <a:rPr lang="ru-RU" dirty="0" smtClean="0"/>
              <a:t> для </a:t>
            </a:r>
            <a:r>
              <a:rPr lang="ru-RU" dirty="0" err="1" smtClean="0"/>
              <a:t>професій</a:t>
            </a:r>
            <a:r>
              <a:rPr lang="ru-RU" dirty="0" smtClean="0"/>
              <a:t> </a:t>
            </a:r>
            <a:r>
              <a:rPr lang="ru-RU" dirty="0" err="1" smtClean="0"/>
              <a:t>соціальної</a:t>
            </a:r>
            <a:r>
              <a:rPr lang="ru-RU" dirty="0" smtClean="0"/>
              <a:t> </a:t>
            </a:r>
            <a:r>
              <a:rPr lang="ru-RU" dirty="0" err="1" smtClean="0"/>
              <a:t>сфери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i="1" dirty="0" err="1" smtClean="0">
                <a:solidFill>
                  <a:srgbClr val="000066"/>
                </a:solidFill>
              </a:rPr>
              <a:t>Емоційне</a:t>
            </a:r>
            <a:r>
              <a:rPr lang="ru-RU" b="1" i="1" dirty="0" smtClean="0">
                <a:solidFill>
                  <a:srgbClr val="000066"/>
                </a:solidFill>
              </a:rPr>
              <a:t> </a:t>
            </a:r>
            <a:r>
              <a:rPr lang="ru-RU" b="1" i="1" dirty="0" err="1" smtClean="0">
                <a:solidFill>
                  <a:srgbClr val="000066"/>
                </a:solidFill>
              </a:rPr>
              <a:t>виснаження</a:t>
            </a:r>
            <a:r>
              <a:rPr lang="ru-RU" i="1" dirty="0" smtClean="0">
                <a:solidFill>
                  <a:srgbClr val="000066"/>
                </a:solidFill>
              </a:rPr>
              <a:t> </a:t>
            </a:r>
            <a:r>
              <a:rPr lang="uk-UA" dirty="0" smtClean="0"/>
              <a:t>-</a:t>
            </a:r>
            <a:r>
              <a:rPr lang="ru-RU" dirty="0" smtClean="0"/>
              <a:t> один </a:t>
            </a:r>
            <a:r>
              <a:rPr lang="uk-UA" dirty="0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захисних</a:t>
            </a:r>
            <a:r>
              <a:rPr lang="ru-RU" dirty="0" smtClean="0"/>
              <a:t> </a:t>
            </a:r>
            <a:r>
              <a:rPr lang="ru-RU" dirty="0" err="1" smtClean="0"/>
              <a:t>механізмів</a:t>
            </a:r>
            <a:r>
              <a:rPr lang="ru-RU" dirty="0" smtClean="0"/>
              <a:t>.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викликає</a:t>
            </a:r>
            <a:r>
              <a:rPr lang="ru-RU" dirty="0" smtClean="0"/>
              <a:t> </a:t>
            </a:r>
            <a:r>
              <a:rPr lang="ru-RU" dirty="0" err="1" smtClean="0"/>
              <a:t>психічна</a:t>
            </a:r>
            <a:r>
              <a:rPr lang="ru-RU" dirty="0" smtClean="0"/>
              <a:t> </a:t>
            </a:r>
            <a:r>
              <a:rPr lang="ru-RU" dirty="0" err="1" smtClean="0"/>
              <a:t>втома</a:t>
            </a:r>
            <a:r>
              <a:rPr lang="ru-RU" dirty="0" smtClean="0"/>
              <a:t>: коли </a:t>
            </a:r>
            <a:r>
              <a:rPr lang="ru-RU" dirty="0" err="1" smtClean="0"/>
              <a:t>людина</a:t>
            </a:r>
            <a:r>
              <a:rPr lang="ru-RU" dirty="0" smtClean="0"/>
              <a:t> </a:t>
            </a:r>
            <a:r>
              <a:rPr lang="ru-RU" dirty="0" err="1" smtClean="0"/>
              <a:t>змушена</a:t>
            </a:r>
            <a:r>
              <a:rPr lang="ru-RU" dirty="0" smtClean="0"/>
              <a:t> </a:t>
            </a:r>
            <a:r>
              <a:rPr lang="ru-RU" dirty="0" err="1" smtClean="0"/>
              <a:t>тривалий</a:t>
            </a:r>
            <a:r>
              <a:rPr lang="ru-RU" dirty="0" smtClean="0"/>
              <a:t> час </a:t>
            </a:r>
            <a:r>
              <a:rPr lang="ru-RU" dirty="0" err="1" smtClean="0"/>
              <a:t>виконувати</a:t>
            </a:r>
            <a:r>
              <a:rPr lang="ru-RU" dirty="0" smtClean="0"/>
              <a:t> одну </a:t>
            </a:r>
            <a:r>
              <a:rPr lang="ru-RU" dirty="0" err="1" smtClean="0"/>
              <a:t>і</a:t>
            </a:r>
            <a:r>
              <a:rPr lang="ru-RU" dirty="0" smtClean="0"/>
              <a:t> ту саму роботу, </a:t>
            </a:r>
            <a:r>
              <a:rPr lang="ru-RU" dirty="0" err="1" smtClean="0"/>
              <a:t>постійно</a:t>
            </a:r>
            <a:r>
              <a:rPr lang="ru-RU" dirty="0" smtClean="0"/>
              <a:t> </a:t>
            </a:r>
            <a:r>
              <a:rPr lang="ru-RU" dirty="0" err="1" smtClean="0"/>
              <a:t>надавати</a:t>
            </a:r>
            <a:r>
              <a:rPr lang="ru-RU" dirty="0" smtClean="0"/>
              <a:t> </a:t>
            </a:r>
            <a:r>
              <a:rPr lang="ru-RU" dirty="0" err="1" smtClean="0"/>
              <a:t>підтримку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допомогу</a:t>
            </a:r>
            <a:r>
              <a:rPr lang="ru-RU" dirty="0" smtClean="0"/>
              <a:t>. </a:t>
            </a:r>
            <a:r>
              <a:rPr lang="ru-RU" dirty="0" err="1" smtClean="0"/>
              <a:t>Це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призвести</a:t>
            </a:r>
            <a:r>
              <a:rPr lang="ru-RU" dirty="0" smtClean="0"/>
              <a:t> до </a:t>
            </a:r>
            <a:r>
              <a:rPr lang="ru-RU" dirty="0" err="1" smtClean="0"/>
              <a:t>зниження</a:t>
            </a:r>
            <a:r>
              <a:rPr lang="ru-RU" dirty="0" smtClean="0"/>
              <a:t> </a:t>
            </a:r>
            <a:r>
              <a:rPr lang="ru-RU" dirty="0" err="1" smtClean="0"/>
              <a:t>сили</a:t>
            </a:r>
            <a:r>
              <a:rPr lang="ru-RU" dirty="0" smtClean="0"/>
              <a:t> мотиву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меншої</a:t>
            </a:r>
            <a:r>
              <a:rPr lang="ru-RU" dirty="0" smtClean="0"/>
              <a:t> </a:t>
            </a:r>
            <a:r>
              <a:rPr lang="ru-RU" dirty="0" err="1" smtClean="0"/>
              <a:t>емоційної</a:t>
            </a:r>
            <a:r>
              <a:rPr lang="ru-RU" dirty="0" smtClean="0"/>
              <a:t> </a:t>
            </a:r>
            <a:r>
              <a:rPr lang="ru-RU" dirty="0" err="1" smtClean="0"/>
              <a:t>реакції</a:t>
            </a:r>
            <a:r>
              <a:rPr lang="ru-RU" dirty="0" smtClean="0"/>
              <a:t> на </a:t>
            </a:r>
            <a:r>
              <a:rPr lang="ru-RU" dirty="0" err="1" smtClean="0"/>
              <a:t>різні</a:t>
            </a:r>
            <a:r>
              <a:rPr lang="ru-RU" dirty="0" smtClean="0"/>
              <a:t> </a:t>
            </a:r>
            <a:r>
              <a:rPr lang="ru-RU" dirty="0" err="1" smtClean="0"/>
              <a:t>робочі</a:t>
            </a:r>
            <a:r>
              <a:rPr lang="ru-RU" dirty="0" smtClean="0"/>
              <a:t> </a:t>
            </a:r>
            <a:r>
              <a:rPr lang="ru-RU" dirty="0" err="1" smtClean="0"/>
              <a:t>ситуації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71538" y="1071546"/>
            <a:ext cx="7586658" cy="5000660"/>
          </a:xfrm>
        </p:spPr>
        <p:txBody>
          <a:bodyPr/>
          <a:lstStyle/>
          <a:p>
            <a:pPr lvl="0"/>
            <a:r>
              <a:rPr lang="ru-RU" sz="1200" dirty="0" err="1" smtClean="0"/>
              <a:t>невдоволення</a:t>
            </a:r>
            <a:r>
              <a:rPr lang="ru-RU" sz="1200" dirty="0" smtClean="0"/>
              <a:t> собою, </a:t>
            </a:r>
            <a:r>
              <a:rPr lang="ru-RU" sz="1200" dirty="0" err="1" smtClean="0"/>
              <a:t>небажання</a:t>
            </a:r>
            <a:r>
              <a:rPr lang="ru-RU" sz="1200" dirty="0" smtClean="0"/>
              <a:t> </a:t>
            </a:r>
            <a:r>
              <a:rPr lang="ru-RU" sz="1200" dirty="0" err="1" smtClean="0"/>
              <a:t>працювати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err="1" smtClean="0"/>
              <a:t>відчуття</a:t>
            </a:r>
            <a:r>
              <a:rPr lang="ru-RU" sz="1200" dirty="0" smtClean="0"/>
              <a:t> </a:t>
            </a:r>
            <a:r>
              <a:rPr lang="ru-RU" sz="1200" dirty="0" err="1" smtClean="0"/>
              <a:t>спустошення</a:t>
            </a:r>
            <a:r>
              <a:rPr lang="ru-RU" sz="1200" dirty="0" smtClean="0"/>
              <a:t> та </a:t>
            </a:r>
            <a:r>
              <a:rPr lang="ru-RU" sz="1200" dirty="0" err="1" smtClean="0"/>
              <a:t>втоми</a:t>
            </a:r>
            <a:r>
              <a:rPr lang="ru-RU" sz="1200" dirty="0" smtClean="0"/>
              <a:t> </a:t>
            </a:r>
            <a:r>
              <a:rPr lang="ru-RU" sz="1200" dirty="0" err="1" smtClean="0"/>
              <a:t>від</a:t>
            </a:r>
            <a:r>
              <a:rPr lang="ru-RU" sz="1200" dirty="0" smtClean="0"/>
              <a:t> </a:t>
            </a:r>
            <a:r>
              <a:rPr lang="ru-RU" sz="1200" dirty="0" err="1" smtClean="0"/>
              <a:t>роботи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err="1" smtClean="0"/>
              <a:t>відсутність</a:t>
            </a:r>
            <a:r>
              <a:rPr lang="ru-RU" sz="1200" dirty="0" smtClean="0"/>
              <a:t> </a:t>
            </a:r>
            <a:r>
              <a:rPr lang="ru-RU" sz="1200" dirty="0" err="1" smtClean="0"/>
              <a:t>задоволення</a:t>
            </a:r>
            <a:r>
              <a:rPr lang="ru-RU" sz="1200" dirty="0" smtClean="0"/>
              <a:t> </a:t>
            </a:r>
            <a:r>
              <a:rPr lang="ru-RU" sz="1200" dirty="0" err="1" smtClean="0"/>
              <a:t>від</a:t>
            </a:r>
            <a:r>
              <a:rPr lang="ru-RU" sz="1200" dirty="0" smtClean="0"/>
              <a:t> </a:t>
            </a:r>
            <a:r>
              <a:rPr lang="ru-RU" sz="1200" dirty="0" err="1" smtClean="0"/>
              <a:t>роботи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err="1" smtClean="0"/>
              <a:t>нехтування</a:t>
            </a:r>
            <a:r>
              <a:rPr lang="ru-RU" sz="1200" dirty="0" smtClean="0"/>
              <a:t> </a:t>
            </a:r>
            <a:r>
              <a:rPr lang="ru-RU" sz="1200" dirty="0" err="1" smtClean="0"/>
              <a:t>своїми</a:t>
            </a:r>
            <a:r>
              <a:rPr lang="ru-RU" sz="1200" dirty="0" smtClean="0"/>
              <a:t> </a:t>
            </a:r>
            <a:r>
              <a:rPr lang="ru-RU" sz="1200" dirty="0" err="1" smtClean="0"/>
              <a:t>обов'язками</a:t>
            </a:r>
            <a:r>
              <a:rPr lang="ru-RU" sz="1200" dirty="0" smtClean="0"/>
              <a:t> та </a:t>
            </a:r>
            <a:r>
              <a:rPr lang="ru-RU" sz="1200" dirty="0" err="1" smtClean="0"/>
              <a:t>формальне</a:t>
            </a:r>
            <a:r>
              <a:rPr lang="ru-RU" sz="1200" dirty="0" smtClean="0"/>
              <a:t> </a:t>
            </a:r>
            <a:r>
              <a:rPr lang="ru-RU" sz="1200" dirty="0" err="1" smtClean="0"/>
              <a:t>їх</a:t>
            </a:r>
            <a:r>
              <a:rPr lang="ru-RU" sz="1200" dirty="0" smtClean="0"/>
              <a:t> </a:t>
            </a:r>
            <a:r>
              <a:rPr lang="ru-RU" sz="1200" dirty="0" err="1" smtClean="0"/>
              <a:t>виконання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err="1" smtClean="0"/>
              <a:t>неможливість</a:t>
            </a:r>
            <a:r>
              <a:rPr lang="ru-RU" sz="1200" dirty="0" smtClean="0"/>
              <a:t> </a:t>
            </a:r>
            <a:r>
              <a:rPr lang="ru-RU" sz="1200" dirty="0" err="1" smtClean="0"/>
              <a:t>закінчити</a:t>
            </a:r>
            <a:r>
              <a:rPr lang="ru-RU" sz="1200" dirty="0" smtClean="0"/>
              <a:t> роботу </a:t>
            </a:r>
            <a:r>
              <a:rPr lang="ru-RU" sz="1200" dirty="0" err="1" smtClean="0"/>
              <a:t>вчасно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err="1" smtClean="0"/>
              <a:t>сприйняття</a:t>
            </a:r>
            <a:r>
              <a:rPr lang="ru-RU" sz="1200" dirty="0" smtClean="0"/>
              <a:t> себе як некомпетентного та </a:t>
            </a:r>
            <a:r>
              <a:rPr lang="ru-RU" sz="1200" dirty="0" err="1" smtClean="0"/>
              <a:t>неуспішного</a:t>
            </a:r>
            <a:r>
              <a:rPr lang="ru-RU" sz="1200" dirty="0" smtClean="0"/>
              <a:t> у </a:t>
            </a:r>
            <a:r>
              <a:rPr lang="ru-RU" sz="1200" dirty="0" err="1" smtClean="0"/>
              <a:t>професії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err="1" smtClean="0"/>
              <a:t>відсутність</a:t>
            </a:r>
            <a:r>
              <a:rPr lang="ru-RU" sz="1200" dirty="0" smtClean="0"/>
              <a:t> </a:t>
            </a:r>
            <a:r>
              <a:rPr lang="ru-RU" sz="1200" dirty="0" err="1" smtClean="0"/>
              <a:t>нових</a:t>
            </a:r>
            <a:r>
              <a:rPr lang="ru-RU" sz="1200" dirty="0" smtClean="0"/>
              <a:t> </a:t>
            </a:r>
            <a:r>
              <a:rPr lang="ru-RU" sz="1200" dirty="0" err="1" smtClean="0"/>
              <a:t>ідей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err="1" smtClean="0"/>
              <a:t>зниження</a:t>
            </a:r>
            <a:r>
              <a:rPr lang="ru-RU" sz="1200" dirty="0" smtClean="0"/>
              <a:t> </a:t>
            </a:r>
            <a:r>
              <a:rPr lang="ru-RU" sz="1200" dirty="0" err="1" smtClean="0"/>
              <a:t>ентузіазму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err="1" smtClean="0"/>
              <a:t>дистанціювання</a:t>
            </a:r>
            <a:r>
              <a:rPr lang="ru-RU" sz="1200" dirty="0" smtClean="0"/>
              <a:t> </a:t>
            </a:r>
            <a:r>
              <a:rPr lang="ru-RU" sz="1200" dirty="0" err="1" smtClean="0"/>
              <a:t>від</a:t>
            </a:r>
            <a:r>
              <a:rPr lang="ru-RU" sz="1200" dirty="0" smtClean="0"/>
              <a:t> </a:t>
            </a:r>
            <a:r>
              <a:rPr lang="ru-RU" sz="1200" dirty="0" err="1" smtClean="0"/>
              <a:t>учнів</a:t>
            </a:r>
            <a:r>
              <a:rPr lang="ru-RU" sz="1200" dirty="0" smtClean="0"/>
              <a:t>, </a:t>
            </a:r>
            <a:r>
              <a:rPr lang="ru-RU" sz="1200" dirty="0" err="1" smtClean="0"/>
              <a:t>втрата</a:t>
            </a:r>
            <a:r>
              <a:rPr lang="ru-RU" sz="1200" dirty="0" smtClean="0"/>
              <a:t> </a:t>
            </a:r>
            <a:r>
              <a:rPr lang="ru-RU" sz="1200" dirty="0" err="1" smtClean="0"/>
              <a:t>здатності</a:t>
            </a:r>
            <a:r>
              <a:rPr lang="ru-RU" sz="1200" dirty="0" smtClean="0"/>
              <a:t> </a:t>
            </a:r>
            <a:r>
              <a:rPr lang="ru-RU" sz="1200" dirty="0" err="1" smtClean="0"/>
              <a:t>співчувати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err="1" smtClean="0"/>
              <a:t>посилення</a:t>
            </a:r>
            <a:r>
              <a:rPr lang="ru-RU" sz="1200" dirty="0" smtClean="0"/>
              <a:t> </a:t>
            </a:r>
            <a:r>
              <a:rPr lang="ru-RU" sz="1200" dirty="0" err="1" smtClean="0"/>
              <a:t>соматичних</a:t>
            </a:r>
            <a:r>
              <a:rPr lang="ru-RU" sz="1200" dirty="0" smtClean="0"/>
              <a:t> хвороб;</a:t>
            </a:r>
          </a:p>
          <a:p>
            <a:pPr lvl="0"/>
            <a:r>
              <a:rPr lang="ru-RU" sz="1200" dirty="0" err="1" smtClean="0"/>
              <a:t>безсоння</a:t>
            </a:r>
            <a:r>
              <a:rPr lang="ru-RU" sz="1200" dirty="0" smtClean="0"/>
              <a:t> </a:t>
            </a:r>
            <a:r>
              <a:rPr lang="ru-RU" sz="1200" dirty="0" err="1" smtClean="0"/>
              <a:t>або</a:t>
            </a:r>
            <a:r>
              <a:rPr lang="ru-RU" sz="1200" dirty="0" smtClean="0"/>
              <a:t> </a:t>
            </a:r>
            <a:r>
              <a:rPr lang="ru-RU" sz="1200" dirty="0" err="1" smtClean="0"/>
              <a:t>поганий</a:t>
            </a:r>
            <a:r>
              <a:rPr lang="ru-RU" sz="1200" dirty="0" smtClean="0"/>
              <a:t> сон;</a:t>
            </a:r>
          </a:p>
          <a:p>
            <a:pPr lvl="0"/>
            <a:r>
              <a:rPr lang="ru-RU" sz="1200" dirty="0" smtClean="0"/>
              <a:t>потреба у стимуляторах (</a:t>
            </a:r>
            <a:r>
              <a:rPr lang="ru-RU" sz="1200" dirty="0" err="1" smtClean="0"/>
              <a:t>кава</a:t>
            </a:r>
            <a:r>
              <a:rPr lang="ru-RU" sz="1200" dirty="0" smtClean="0"/>
              <a:t>, алкоголь, тютюн);</a:t>
            </a:r>
          </a:p>
          <a:p>
            <a:pPr lvl="0"/>
            <a:r>
              <a:rPr lang="ru-RU" sz="1200" dirty="0" err="1" smtClean="0"/>
              <a:t>зниження</a:t>
            </a:r>
            <a:r>
              <a:rPr lang="ru-RU" sz="1200" dirty="0" smtClean="0"/>
              <a:t> </a:t>
            </a:r>
            <a:r>
              <a:rPr lang="ru-RU" sz="1200" dirty="0" err="1" smtClean="0"/>
              <a:t>апетиту</a:t>
            </a:r>
            <a:r>
              <a:rPr lang="ru-RU" sz="1200" dirty="0" smtClean="0"/>
              <a:t> </a:t>
            </a:r>
            <a:r>
              <a:rPr lang="ru-RU" sz="1200" dirty="0" err="1" smtClean="0"/>
              <a:t>або</a:t>
            </a:r>
            <a:r>
              <a:rPr lang="ru-RU" sz="1200" dirty="0" smtClean="0"/>
              <a:t> </a:t>
            </a:r>
            <a:r>
              <a:rPr lang="ru-RU" sz="1200" dirty="0" err="1" smtClean="0"/>
              <a:t>переїдання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err="1" smtClean="0"/>
              <a:t>неможливість</a:t>
            </a:r>
            <a:r>
              <a:rPr lang="ru-RU" sz="1200" dirty="0" smtClean="0"/>
              <a:t> </a:t>
            </a:r>
            <a:r>
              <a:rPr lang="ru-RU" sz="1200" dirty="0" err="1" smtClean="0"/>
              <a:t>зосередитися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err="1" smtClean="0"/>
              <a:t>швидкий</a:t>
            </a:r>
            <a:r>
              <a:rPr lang="ru-RU" sz="1200" dirty="0" smtClean="0"/>
              <a:t> темп </a:t>
            </a:r>
            <a:r>
              <a:rPr lang="ru-RU" sz="1200" dirty="0" err="1" smtClean="0"/>
              <a:t>мовлення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err="1" smtClean="0"/>
              <a:t>втома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err="1" smtClean="0"/>
              <a:t>невпевненість</a:t>
            </a:r>
            <a:r>
              <a:rPr lang="ru-RU" sz="1200" dirty="0" smtClean="0"/>
              <a:t>, </a:t>
            </a:r>
            <a:r>
              <a:rPr lang="ru-RU" sz="1200" dirty="0" err="1" smtClean="0"/>
              <a:t>дратівливість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smtClean="0"/>
              <a:t>негативна </a:t>
            </a:r>
            <a:r>
              <a:rPr lang="ru-RU" sz="1200" dirty="0" err="1" smtClean="0"/>
              <a:t>самооцінка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err="1" smtClean="0"/>
              <a:t>цинізм</a:t>
            </a:r>
            <a:r>
              <a:rPr lang="ru-RU" sz="1200" dirty="0" smtClean="0"/>
              <a:t>, </a:t>
            </a:r>
            <a:r>
              <a:rPr lang="ru-RU" sz="1200" dirty="0" err="1" smtClean="0"/>
              <a:t>песимізм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err="1" smtClean="0"/>
              <a:t>прагнення</a:t>
            </a:r>
            <a:r>
              <a:rPr lang="ru-RU" sz="1200" dirty="0" smtClean="0"/>
              <a:t> до </a:t>
            </a:r>
            <a:r>
              <a:rPr lang="ru-RU" sz="1200" dirty="0" err="1" smtClean="0"/>
              <a:t>усамітнення</a:t>
            </a:r>
            <a:r>
              <a:rPr lang="ru-RU" sz="1200" dirty="0" smtClean="0"/>
              <a:t>;</a:t>
            </a:r>
          </a:p>
          <a:p>
            <a:pPr lvl="0"/>
            <a:r>
              <a:rPr lang="ru-RU" sz="1200" dirty="0" err="1" smtClean="0"/>
              <a:t>почуття</a:t>
            </a:r>
            <a:r>
              <a:rPr lang="ru-RU" sz="1200" dirty="0" smtClean="0"/>
              <a:t> </a:t>
            </a:r>
            <a:r>
              <a:rPr lang="ru-RU" sz="1200" dirty="0" err="1" smtClean="0"/>
              <a:t>провини</a:t>
            </a:r>
            <a:r>
              <a:rPr lang="ru-RU" sz="1200" dirty="0" smtClean="0"/>
              <a:t>.</a:t>
            </a:r>
          </a:p>
          <a:p>
            <a:endParaRPr lang="ru-RU" sz="1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Для синдрому </a:t>
            </a:r>
            <a:r>
              <a:rPr lang="ru-RU" sz="2000" dirty="0" err="1" smtClean="0"/>
              <a:t>емоційного</a:t>
            </a:r>
            <a:r>
              <a:rPr lang="ru-RU" sz="2000" dirty="0" smtClean="0"/>
              <a:t> </a:t>
            </a:r>
            <a:r>
              <a:rPr lang="ru-RU" sz="2000" dirty="0" err="1" smtClean="0"/>
              <a:t>виснаження</a:t>
            </a:r>
            <a:r>
              <a:rPr lang="ru-RU" sz="2000" dirty="0" smtClean="0"/>
              <a:t> </a:t>
            </a:r>
            <a:r>
              <a:rPr lang="ru-RU" sz="2000" dirty="0" err="1" smtClean="0"/>
              <a:t>характерні</a:t>
            </a:r>
            <a:r>
              <a:rPr lang="ru-RU" sz="2000" dirty="0" smtClean="0"/>
              <a:t>:</a:t>
            </a:r>
            <a:endParaRPr lang="ru-RU" sz="2000" dirty="0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Найбільше</a:t>
            </a:r>
            <a:r>
              <a:rPr lang="ru-RU" dirty="0" smtClean="0"/>
              <a:t> </a:t>
            </a:r>
            <a:r>
              <a:rPr lang="ru-RU" dirty="0" err="1" smtClean="0"/>
              <a:t>емоційне</a:t>
            </a:r>
            <a:r>
              <a:rPr lang="ru-RU" dirty="0" smtClean="0"/>
              <a:t> </a:t>
            </a:r>
            <a:r>
              <a:rPr lang="ru-RU" dirty="0" err="1" smtClean="0"/>
              <a:t>виснаження</a:t>
            </a:r>
            <a:r>
              <a:rPr lang="ru-RU" dirty="0" smtClean="0"/>
              <a:t> </a:t>
            </a:r>
            <a:r>
              <a:rPr lang="ru-RU" dirty="0" err="1" smtClean="0"/>
              <a:t>загрожує</a:t>
            </a:r>
            <a:r>
              <a:rPr lang="ru-RU" dirty="0" smtClean="0"/>
              <a:t> </a:t>
            </a:r>
            <a:r>
              <a:rPr lang="ru-RU" dirty="0" err="1" smtClean="0"/>
              <a:t>тим</a:t>
            </a:r>
            <a:r>
              <a:rPr lang="ru-RU" dirty="0" smtClean="0"/>
              <a:t>, </a:t>
            </a:r>
            <a:r>
              <a:rPr lang="ru-RU" dirty="0" err="1" smtClean="0"/>
              <a:t>хто</a:t>
            </a:r>
            <a:r>
              <a:rPr lang="ru-RU" dirty="0" smtClean="0"/>
              <a:t> не </a:t>
            </a:r>
            <a:r>
              <a:rPr lang="ru-RU" dirty="0" err="1" smtClean="0"/>
              <a:t>може</a:t>
            </a:r>
            <a:r>
              <a:rPr lang="ru-RU" dirty="0" smtClean="0"/>
              <a:t> </a:t>
            </a:r>
            <a:r>
              <a:rPr lang="ru-RU" dirty="0" err="1" smtClean="0"/>
              <a:t>власне</a:t>
            </a:r>
            <a:r>
              <a:rPr lang="ru-RU" dirty="0" smtClean="0"/>
              <a:t> «Я» </a:t>
            </a:r>
            <a:r>
              <a:rPr lang="ru-RU" dirty="0" err="1" smtClean="0"/>
              <a:t>відділити</a:t>
            </a:r>
            <a:r>
              <a:rPr lang="ru-RU" dirty="0" smtClean="0"/>
              <a:t> </a:t>
            </a:r>
            <a:r>
              <a:rPr lang="ru-RU" dirty="0" err="1" smtClean="0"/>
              <a:t>від</a:t>
            </a:r>
            <a:r>
              <a:rPr lang="ru-RU" dirty="0" smtClean="0"/>
              <a:t> «</a:t>
            </a:r>
            <a:r>
              <a:rPr lang="ru-RU" dirty="0" err="1" smtClean="0"/>
              <a:t>ти</a:t>
            </a:r>
            <a:r>
              <a:rPr lang="ru-RU" dirty="0" smtClean="0"/>
              <a:t>», </a:t>
            </a:r>
            <a:r>
              <a:rPr lang="ru-RU" dirty="0" err="1" smtClean="0"/>
              <a:t>тобто</a:t>
            </a:r>
            <a:r>
              <a:rPr lang="ru-RU" dirty="0" smtClean="0"/>
              <a:t> </a:t>
            </a:r>
            <a:r>
              <a:rPr lang="ru-RU" dirty="0" err="1" smtClean="0"/>
              <a:t>чужі</a:t>
            </a:r>
            <a:r>
              <a:rPr lang="ru-RU" dirty="0" smtClean="0"/>
              <a:t> </a:t>
            </a:r>
            <a:r>
              <a:rPr lang="ru-RU" dirty="0" err="1" smtClean="0"/>
              <a:t>проблеми</a:t>
            </a:r>
            <a:r>
              <a:rPr lang="ru-RU" dirty="0" smtClean="0"/>
              <a:t> </a:t>
            </a:r>
            <a:r>
              <a:rPr lang="ru-RU" dirty="0" err="1" smtClean="0"/>
              <a:t>сприймає</a:t>
            </a:r>
            <a:r>
              <a:rPr lang="ru-RU" dirty="0" smtClean="0"/>
              <a:t>, як </a:t>
            </a:r>
            <a:r>
              <a:rPr lang="ru-RU" dirty="0" err="1" smtClean="0"/>
              <a:t>свої</a:t>
            </a:r>
            <a:r>
              <a:rPr lang="ru-RU" dirty="0" smtClean="0"/>
              <a:t>. У </a:t>
            </a:r>
            <a:r>
              <a:rPr lang="ru-RU" dirty="0" err="1" smtClean="0"/>
              <a:t>небезпеці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</a:t>
            </a:r>
            <a:r>
              <a:rPr lang="ru-RU" dirty="0" err="1" smtClean="0"/>
              <a:t>ті</a:t>
            </a:r>
            <a:r>
              <a:rPr lang="ru-RU" dirty="0" smtClean="0"/>
              <a:t>, </a:t>
            </a:r>
            <a:r>
              <a:rPr lang="ru-RU" dirty="0" err="1" smtClean="0"/>
              <a:t>хто</a:t>
            </a:r>
            <a:r>
              <a:rPr lang="ru-RU" dirty="0" smtClean="0"/>
              <a:t> не </a:t>
            </a:r>
            <a:r>
              <a:rPr lang="ru-RU" dirty="0" err="1" smtClean="0"/>
              <a:t>вміє</a:t>
            </a:r>
            <a:r>
              <a:rPr lang="ru-RU" dirty="0" smtClean="0"/>
              <a:t> </a:t>
            </a:r>
            <a:r>
              <a:rPr lang="ru-RU" dirty="0" err="1" smtClean="0"/>
              <a:t>спілкуватися</a:t>
            </a:r>
            <a:r>
              <a:rPr lang="ru-RU" dirty="0" smtClean="0"/>
              <a:t>, </a:t>
            </a:r>
            <a:r>
              <a:rPr lang="ru-RU" dirty="0" err="1" smtClean="0"/>
              <a:t>висловлювати</a:t>
            </a:r>
            <a:r>
              <a:rPr lang="ru-RU" dirty="0" smtClean="0"/>
              <a:t> </a:t>
            </a:r>
            <a:r>
              <a:rPr lang="ru-RU" dirty="0" err="1" smtClean="0"/>
              <a:t>свої</a:t>
            </a:r>
            <a:r>
              <a:rPr lang="ru-RU" dirty="0" smtClean="0"/>
              <a:t> </a:t>
            </a:r>
            <a:r>
              <a:rPr lang="ru-RU" dirty="0" err="1" smtClean="0"/>
              <a:t>почуття</a:t>
            </a:r>
            <a:r>
              <a:rPr lang="ru-RU" dirty="0" smtClean="0"/>
              <a:t>, </a:t>
            </a:r>
            <a:r>
              <a:rPr lang="ru-RU" dirty="0" err="1" smtClean="0"/>
              <a:t>емоції</a:t>
            </a:r>
            <a:r>
              <a:rPr lang="ru-RU" dirty="0" smtClean="0"/>
              <a:t>.</a:t>
            </a:r>
          </a:p>
          <a:p>
            <a:r>
              <a:rPr lang="ru-RU" dirty="0" err="1" smtClean="0"/>
              <a:t>Помилково</a:t>
            </a:r>
            <a:r>
              <a:rPr lang="ru-RU" dirty="0" smtClean="0"/>
              <a:t> </a:t>
            </a:r>
            <a:r>
              <a:rPr lang="ru-RU" dirty="0" err="1" smtClean="0"/>
              <a:t>думати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лише</a:t>
            </a:r>
            <a:r>
              <a:rPr lang="ru-RU" dirty="0" smtClean="0"/>
              <a:t> </a:t>
            </a:r>
            <a:r>
              <a:rPr lang="ru-RU" dirty="0" err="1" smtClean="0"/>
              <a:t>емоційні</a:t>
            </a:r>
            <a:r>
              <a:rPr lang="ru-RU" dirty="0" smtClean="0"/>
              <a:t> </a:t>
            </a:r>
            <a:r>
              <a:rPr lang="ru-RU" dirty="0" err="1" smtClean="0"/>
              <a:t>стреси</a:t>
            </a:r>
            <a:r>
              <a:rPr lang="ru-RU" dirty="0" smtClean="0"/>
              <a:t> </a:t>
            </a:r>
            <a:r>
              <a:rPr lang="ru-RU" dirty="0" err="1" smtClean="0"/>
              <a:t>зумовлюють</a:t>
            </a:r>
            <a:r>
              <a:rPr lang="ru-RU" dirty="0" smtClean="0"/>
              <a:t> </a:t>
            </a:r>
            <a:r>
              <a:rPr lang="ru-RU" dirty="0" err="1" smtClean="0"/>
              <a:t>емоційне</a:t>
            </a:r>
            <a:r>
              <a:rPr lang="ru-RU" dirty="0" smtClean="0"/>
              <a:t> </a:t>
            </a:r>
            <a:r>
              <a:rPr lang="ru-RU" dirty="0" err="1" smtClean="0"/>
              <a:t>виснаження</a:t>
            </a:r>
            <a:r>
              <a:rPr lang="ru-RU" dirty="0" smtClean="0"/>
              <a:t>. Нудьга </a:t>
            </a:r>
            <a:r>
              <a:rPr lang="ru-RU" dirty="0" err="1" smtClean="0"/>
              <a:t>також</a:t>
            </a:r>
            <a:r>
              <a:rPr lang="ru-RU" dirty="0" smtClean="0"/>
              <a:t> </a:t>
            </a:r>
            <a:r>
              <a:rPr lang="ru-RU" dirty="0" err="1" smtClean="0"/>
              <a:t>може</a:t>
            </a:r>
            <a:r>
              <a:rPr lang="ru-RU" dirty="0" smtClean="0"/>
              <a:t> стати </a:t>
            </a:r>
            <a:r>
              <a:rPr lang="ru-RU" dirty="0" err="1" smtClean="0"/>
              <a:t>його</a:t>
            </a:r>
            <a:r>
              <a:rPr lang="ru-RU" dirty="0" smtClean="0"/>
              <a:t> причиною.</a:t>
            </a:r>
          </a:p>
          <a:p>
            <a:pPr>
              <a:buNone/>
            </a:pPr>
            <a:r>
              <a:rPr lang="uk-UA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rgbClr val="000066"/>
                </a:solidFill>
              </a:rPr>
              <a:t>Сфера «</a:t>
            </a:r>
            <a:r>
              <a:rPr lang="ru-RU" sz="2000" b="1" dirty="0" err="1" smtClean="0">
                <a:solidFill>
                  <a:srgbClr val="000066"/>
                </a:solidFill>
              </a:rPr>
              <a:t>тіло</a:t>
            </a:r>
            <a:r>
              <a:rPr lang="ru-RU" sz="2000" b="1" dirty="0" smtClean="0">
                <a:solidFill>
                  <a:srgbClr val="000066"/>
                </a:solidFill>
              </a:rPr>
              <a:t>/</a:t>
            </a:r>
            <a:r>
              <a:rPr lang="ru-RU" sz="2000" b="1" dirty="0" err="1" smtClean="0">
                <a:solidFill>
                  <a:srgbClr val="000066"/>
                </a:solidFill>
              </a:rPr>
              <a:t>відчуття</a:t>
            </a:r>
            <a:r>
              <a:rPr lang="ru-RU" sz="2000" b="1" dirty="0" smtClean="0">
                <a:solidFill>
                  <a:srgbClr val="000066"/>
                </a:solidFill>
              </a:rPr>
              <a:t>»</a:t>
            </a:r>
            <a:r>
              <a:rPr lang="ru-RU" sz="2000" dirty="0" smtClean="0">
                <a:solidFill>
                  <a:srgbClr val="000066"/>
                </a:solidFill>
              </a:rPr>
              <a:t> </a:t>
            </a:r>
            <a:r>
              <a:rPr lang="ru-RU" sz="2000" dirty="0" smtClean="0"/>
              <a:t>- </a:t>
            </a:r>
            <a:r>
              <a:rPr lang="ru-RU" sz="2000" dirty="0" err="1" smtClean="0"/>
              <a:t>це</a:t>
            </a:r>
            <a:r>
              <a:rPr lang="ru-RU" sz="2000" dirty="0" smtClean="0"/>
              <a:t> </a:t>
            </a:r>
            <a:r>
              <a:rPr lang="ru-RU" sz="2000" dirty="0" err="1" smtClean="0"/>
              <a:t>зовнішній</a:t>
            </a:r>
            <a:r>
              <a:rPr lang="ru-RU" sz="2000" dirty="0" smtClean="0"/>
              <a:t> </a:t>
            </a:r>
            <a:r>
              <a:rPr lang="ru-RU" sz="2000" dirty="0" err="1" smtClean="0"/>
              <a:t>вигляд</a:t>
            </a:r>
            <a:r>
              <a:rPr lang="ru-RU" sz="2000" dirty="0" smtClean="0"/>
              <a:t>, наш режим, </a:t>
            </a:r>
            <a:r>
              <a:rPr lang="ru-RU" sz="2000" dirty="0" err="1" smtClean="0"/>
              <a:t>здоров’я</a:t>
            </a:r>
            <a:r>
              <a:rPr lang="ru-RU" sz="2000" dirty="0" smtClean="0"/>
              <a:t>,  </a:t>
            </a:r>
            <a:r>
              <a:rPr lang="ru-RU" sz="2000" dirty="0" err="1" smtClean="0"/>
              <a:t>профілактика</a:t>
            </a:r>
            <a:r>
              <a:rPr lang="ru-RU" sz="2000" dirty="0" smtClean="0"/>
              <a:t>, </a:t>
            </a:r>
            <a:r>
              <a:rPr lang="ru-RU" sz="2000" dirty="0" err="1" smtClean="0"/>
              <a:t>наші</a:t>
            </a:r>
            <a:r>
              <a:rPr lang="ru-RU" sz="2000" dirty="0" smtClean="0"/>
              <a:t> </a:t>
            </a:r>
            <a:r>
              <a:rPr lang="ru-RU" sz="2000" dirty="0" err="1" smtClean="0"/>
              <a:t>хвороби</a:t>
            </a:r>
            <a:r>
              <a:rPr lang="ru-RU" sz="2000" dirty="0" smtClean="0"/>
              <a:t>, </a:t>
            </a:r>
            <a:r>
              <a:rPr lang="ru-RU" sz="2000" dirty="0" err="1" smtClean="0"/>
              <a:t>харчування</a:t>
            </a:r>
            <a:r>
              <a:rPr lang="ru-RU" sz="2000" dirty="0" smtClean="0"/>
              <a:t>, сексуальна </a:t>
            </a:r>
            <a:r>
              <a:rPr lang="ru-RU" sz="2000" dirty="0" err="1" smtClean="0"/>
              <a:t>активність</a:t>
            </a:r>
            <a:r>
              <a:rPr lang="ru-RU" sz="2000" dirty="0" smtClean="0"/>
              <a:t>.</a:t>
            </a:r>
          </a:p>
          <a:p>
            <a:pPr>
              <a:buNone/>
            </a:pPr>
            <a:endParaRPr lang="ru-RU" sz="2000" dirty="0" smtClean="0"/>
          </a:p>
          <a:p>
            <a:r>
              <a:rPr lang="ru-RU" sz="2000" b="1" dirty="0" smtClean="0">
                <a:solidFill>
                  <a:srgbClr val="000066"/>
                </a:solidFill>
              </a:rPr>
              <a:t>Сфера «</a:t>
            </a:r>
            <a:r>
              <a:rPr lang="ru-RU" sz="2000" b="1" dirty="0" err="1" smtClean="0">
                <a:solidFill>
                  <a:srgbClr val="000066"/>
                </a:solidFill>
              </a:rPr>
              <a:t>діяльність</a:t>
            </a:r>
            <a:r>
              <a:rPr lang="ru-RU" sz="2000" b="1" dirty="0" smtClean="0">
                <a:solidFill>
                  <a:srgbClr val="000066"/>
                </a:solidFill>
              </a:rPr>
              <a:t>/</a:t>
            </a:r>
            <a:r>
              <a:rPr lang="ru-RU" sz="2000" b="1" dirty="0" err="1" smtClean="0">
                <a:solidFill>
                  <a:srgbClr val="000066"/>
                </a:solidFill>
              </a:rPr>
              <a:t>розум</a:t>
            </a:r>
            <a:r>
              <a:rPr lang="ru-RU" sz="2000" b="1" dirty="0" smtClean="0">
                <a:solidFill>
                  <a:srgbClr val="000066"/>
                </a:solidFill>
              </a:rPr>
              <a:t>»</a:t>
            </a:r>
            <a:r>
              <a:rPr lang="ru-RU" sz="2000" dirty="0" smtClean="0">
                <a:solidFill>
                  <a:srgbClr val="000066"/>
                </a:solidFill>
              </a:rPr>
              <a:t> </a:t>
            </a:r>
            <a:r>
              <a:rPr lang="ru-RU" sz="2000" dirty="0" smtClean="0"/>
              <a:t>- </a:t>
            </a:r>
            <a:r>
              <a:rPr lang="ru-RU" sz="2000" dirty="0" err="1" smtClean="0"/>
              <a:t>це</a:t>
            </a:r>
            <a:r>
              <a:rPr lang="ru-RU" sz="2000" dirty="0" smtClean="0"/>
              <a:t> робота, </a:t>
            </a:r>
            <a:r>
              <a:rPr lang="ru-RU" sz="2000" dirty="0" err="1" smtClean="0"/>
              <a:t>навчання</a:t>
            </a:r>
            <a:r>
              <a:rPr lang="ru-RU" sz="2000" dirty="0" smtClean="0"/>
              <a:t>, </a:t>
            </a:r>
            <a:r>
              <a:rPr lang="ru-RU" sz="2000" dirty="0" err="1" smtClean="0"/>
              <a:t>професія</a:t>
            </a:r>
            <a:r>
              <a:rPr lang="ru-RU" sz="2000" dirty="0" smtClean="0"/>
              <a:t>, </a:t>
            </a:r>
            <a:r>
              <a:rPr lang="ru-RU" sz="2000" dirty="0" err="1" smtClean="0"/>
              <a:t>бізнес</a:t>
            </a:r>
            <a:r>
              <a:rPr lang="ru-RU" sz="2000" dirty="0" smtClean="0"/>
              <a:t>, наука, </a:t>
            </a:r>
            <a:r>
              <a:rPr lang="ru-RU" sz="2000" dirty="0" err="1" smtClean="0"/>
              <a:t>логіка</a:t>
            </a:r>
            <a:r>
              <a:rPr lang="ru-RU" sz="2000" dirty="0" smtClean="0"/>
              <a:t>.</a:t>
            </a:r>
          </a:p>
          <a:p>
            <a:pPr>
              <a:buNone/>
            </a:pPr>
            <a:endParaRPr lang="ru-RU" sz="2000" dirty="0" smtClean="0"/>
          </a:p>
          <a:p>
            <a:r>
              <a:rPr lang="ru-RU" sz="2000" b="1" dirty="0" smtClean="0">
                <a:solidFill>
                  <a:srgbClr val="000066"/>
                </a:solidFill>
              </a:rPr>
              <a:t>Сфера «</a:t>
            </a:r>
            <a:r>
              <a:rPr lang="ru-RU" sz="2000" b="1" dirty="0" err="1" smtClean="0">
                <a:solidFill>
                  <a:srgbClr val="000066"/>
                </a:solidFill>
              </a:rPr>
              <a:t>контакти</a:t>
            </a:r>
            <a:r>
              <a:rPr lang="ru-RU" sz="2000" b="1" dirty="0" smtClean="0">
                <a:solidFill>
                  <a:srgbClr val="000066"/>
                </a:solidFill>
              </a:rPr>
              <a:t>/</a:t>
            </a:r>
            <a:r>
              <a:rPr lang="ru-RU" sz="2000" b="1" dirty="0" err="1" smtClean="0">
                <a:solidFill>
                  <a:srgbClr val="000066"/>
                </a:solidFill>
              </a:rPr>
              <a:t>традиції</a:t>
            </a:r>
            <a:r>
              <a:rPr lang="ru-RU" sz="2000" b="1" dirty="0" smtClean="0">
                <a:solidFill>
                  <a:srgbClr val="000066"/>
                </a:solidFill>
              </a:rPr>
              <a:t>»</a:t>
            </a:r>
            <a:r>
              <a:rPr lang="ru-RU" sz="2000" dirty="0" smtClean="0">
                <a:solidFill>
                  <a:srgbClr val="000066"/>
                </a:solidFill>
              </a:rPr>
              <a:t> </a:t>
            </a:r>
            <a:r>
              <a:rPr lang="ru-RU" sz="2000" dirty="0" smtClean="0"/>
              <a:t>- </a:t>
            </a:r>
            <a:r>
              <a:rPr lang="ru-RU" sz="2000" dirty="0" err="1" smtClean="0"/>
              <a:t>це</a:t>
            </a:r>
            <a:r>
              <a:rPr lang="ru-RU" sz="2000" dirty="0" smtClean="0"/>
              <a:t> </a:t>
            </a:r>
            <a:r>
              <a:rPr lang="ru-RU" sz="2000" dirty="0" err="1" smtClean="0"/>
              <a:t>відносини</a:t>
            </a:r>
            <a:r>
              <a:rPr lang="ru-RU" sz="2000" dirty="0" smtClean="0"/>
              <a:t> </a:t>
            </a:r>
            <a:r>
              <a:rPr lang="ru-RU" sz="2000" dirty="0" err="1" smtClean="0"/>
              <a:t>з</a:t>
            </a:r>
            <a:r>
              <a:rPr lang="ru-RU" sz="2000" dirty="0" smtClean="0"/>
              <a:t> </a:t>
            </a:r>
            <a:r>
              <a:rPr lang="ru-RU" sz="2000" dirty="0" err="1" smtClean="0"/>
              <a:t>друзями</a:t>
            </a:r>
            <a:r>
              <a:rPr lang="ru-RU" sz="2000" dirty="0" smtClean="0"/>
              <a:t>, </a:t>
            </a:r>
            <a:r>
              <a:rPr lang="ru-RU" sz="2000" dirty="0" err="1" smtClean="0"/>
              <a:t>чоловіком</a:t>
            </a:r>
            <a:r>
              <a:rPr lang="ru-RU" sz="2000" dirty="0" smtClean="0"/>
              <a:t>, </a:t>
            </a:r>
            <a:r>
              <a:rPr lang="ru-RU" sz="2000" dirty="0" err="1" smtClean="0"/>
              <a:t>дітьми</a:t>
            </a:r>
            <a:r>
              <a:rPr lang="ru-RU" sz="2000" dirty="0" smtClean="0"/>
              <a:t>, родичами, </a:t>
            </a:r>
            <a:r>
              <a:rPr lang="ru-RU" sz="2000" dirty="0" err="1" smtClean="0"/>
              <a:t>іншими</a:t>
            </a:r>
            <a:r>
              <a:rPr lang="ru-RU" sz="2000" dirty="0" smtClean="0"/>
              <a:t> людьми.</a:t>
            </a:r>
          </a:p>
          <a:p>
            <a:pPr>
              <a:buNone/>
            </a:pPr>
            <a:endParaRPr lang="ru-RU" sz="2000" dirty="0" smtClean="0"/>
          </a:p>
          <a:p>
            <a:r>
              <a:rPr lang="ru-RU" sz="2000" b="1" dirty="0" smtClean="0">
                <a:solidFill>
                  <a:srgbClr val="000066"/>
                </a:solidFill>
              </a:rPr>
              <a:t>Сфера «</a:t>
            </a:r>
            <a:r>
              <a:rPr lang="ru-RU" sz="2000" b="1" dirty="0" err="1" smtClean="0">
                <a:solidFill>
                  <a:srgbClr val="000066"/>
                </a:solidFill>
              </a:rPr>
              <a:t>сенс</a:t>
            </a:r>
            <a:r>
              <a:rPr lang="ru-RU" sz="2000" b="1" dirty="0" smtClean="0">
                <a:solidFill>
                  <a:srgbClr val="000066"/>
                </a:solidFill>
              </a:rPr>
              <a:t>/</a:t>
            </a:r>
            <a:r>
              <a:rPr lang="ru-RU" sz="2000" b="1" dirty="0" err="1" smtClean="0">
                <a:solidFill>
                  <a:srgbClr val="000066"/>
                </a:solidFill>
              </a:rPr>
              <a:t>майбутнє</a:t>
            </a:r>
            <a:r>
              <a:rPr lang="ru-RU" sz="2000" dirty="0" smtClean="0">
                <a:solidFill>
                  <a:srgbClr val="000066"/>
                </a:solidFill>
              </a:rPr>
              <a:t> </a:t>
            </a:r>
            <a:r>
              <a:rPr lang="ru-RU" sz="2000" dirty="0" smtClean="0"/>
              <a:t>– </a:t>
            </a:r>
            <a:r>
              <a:rPr lang="ru-RU" sz="2000" dirty="0" err="1" smtClean="0"/>
              <a:t>це</a:t>
            </a:r>
            <a:r>
              <a:rPr lang="ru-RU" sz="2000" dirty="0" smtClean="0"/>
              <a:t> </a:t>
            </a:r>
            <a:r>
              <a:rPr lang="ru-RU" sz="2000" dirty="0" err="1" smtClean="0"/>
              <a:t>мрії</a:t>
            </a:r>
            <a:r>
              <a:rPr lang="ru-RU" sz="2000" dirty="0" smtClean="0"/>
              <a:t>, </a:t>
            </a:r>
            <a:r>
              <a:rPr lang="ru-RU" sz="2000" dirty="0" err="1" smtClean="0"/>
              <a:t>творчі</a:t>
            </a:r>
            <a:r>
              <a:rPr lang="ru-RU" sz="2000" dirty="0" smtClean="0"/>
              <a:t> </a:t>
            </a:r>
            <a:r>
              <a:rPr lang="ru-RU" sz="2000" dirty="0" err="1" smtClean="0"/>
              <a:t>роздуми</a:t>
            </a:r>
            <a:r>
              <a:rPr lang="ru-RU" sz="2000" dirty="0" smtClean="0"/>
              <a:t>, </a:t>
            </a:r>
            <a:r>
              <a:rPr lang="ru-RU" sz="2000" dirty="0" err="1" smtClean="0"/>
              <a:t>роздуми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переживання</a:t>
            </a:r>
            <a:r>
              <a:rPr lang="ru-RU" sz="2000" dirty="0" smtClean="0"/>
              <a:t> про </a:t>
            </a:r>
            <a:r>
              <a:rPr lang="ru-RU" sz="2000" dirty="0" err="1" smtClean="0"/>
              <a:t>сенс</a:t>
            </a:r>
            <a:r>
              <a:rPr lang="ru-RU" sz="2000" dirty="0" smtClean="0"/>
              <a:t> </a:t>
            </a:r>
            <a:r>
              <a:rPr lang="ru-RU" sz="2000" dirty="0" err="1" smtClean="0"/>
              <a:t>життя</a:t>
            </a:r>
            <a:r>
              <a:rPr lang="ru-RU" sz="2000" dirty="0" smtClean="0"/>
              <a:t>, </a:t>
            </a:r>
            <a:r>
              <a:rPr lang="ru-RU" sz="2000" dirty="0" err="1" smtClean="0"/>
              <a:t>планування</a:t>
            </a:r>
            <a:r>
              <a:rPr lang="ru-RU" sz="2000" dirty="0" smtClean="0"/>
              <a:t> </a:t>
            </a:r>
            <a:r>
              <a:rPr lang="ru-RU" sz="2000" dirty="0" err="1" smtClean="0"/>
              <a:t>майбутнього</a:t>
            </a:r>
            <a:r>
              <a:rPr lang="ru-RU" sz="2000" dirty="0" smtClean="0"/>
              <a:t>, </a:t>
            </a:r>
            <a:r>
              <a:rPr lang="ru-RU" sz="2000" dirty="0" err="1" smtClean="0"/>
              <a:t>наші</a:t>
            </a:r>
            <a:r>
              <a:rPr lang="ru-RU" sz="2000" dirty="0" smtClean="0"/>
              <a:t> </a:t>
            </a:r>
            <a:r>
              <a:rPr lang="ru-RU" sz="2000" dirty="0" err="1" smtClean="0"/>
              <a:t>фантазії</a:t>
            </a:r>
            <a:r>
              <a:rPr lang="ru-RU" sz="2000" dirty="0" smtClean="0"/>
              <a:t>, </a:t>
            </a:r>
            <a:r>
              <a:rPr lang="ru-RU" sz="2000" dirty="0" err="1" smtClean="0"/>
              <a:t>сни</a:t>
            </a:r>
            <a:r>
              <a:rPr lang="ru-RU" sz="2000" dirty="0" smtClean="0"/>
              <a:t>.</a:t>
            </a:r>
          </a:p>
          <a:p>
            <a:pPr>
              <a:buNone/>
            </a:pPr>
            <a:r>
              <a:rPr lang="uk-UA" sz="2000" dirty="0" smtClean="0"/>
              <a:t> 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285728"/>
            <a:ext cx="73904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Балансна модель</a:t>
            </a:r>
            <a:endParaRPr lang="uk-U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670</TotalTime>
  <Words>863</Words>
  <Application>Microsoft Office PowerPoint</Application>
  <PresentationFormat>Екран (4:3)</PresentationFormat>
  <Paragraphs>118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слайдів</vt:lpstr>
      </vt:variant>
      <vt:variant>
        <vt:i4>29</vt:i4>
      </vt:variant>
    </vt:vector>
  </HeadingPairs>
  <TitlesOfParts>
    <vt:vector size="33" baseType="lpstr">
      <vt:lpstr>Открытая</vt:lpstr>
      <vt:lpstr>Тема Office</vt:lpstr>
      <vt:lpstr>1_Тема Office</vt:lpstr>
      <vt:lpstr>2_Тема Office</vt:lpstr>
      <vt:lpstr>Слайд 1</vt:lpstr>
      <vt:lpstr>Мета:</vt:lpstr>
      <vt:lpstr>Слайд 3</vt:lpstr>
      <vt:lpstr>Правила роботи групи</vt:lpstr>
      <vt:lpstr>Слайд 5</vt:lpstr>
      <vt:lpstr>Слайд 6</vt:lpstr>
      <vt:lpstr>Для синдрому емоційного виснаження характерні: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Практичні рекомендації 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Професійне усвідомлення педагога.</dc:title>
  <dc:creator>Lidok</dc:creator>
  <cp:lastModifiedBy>User</cp:lastModifiedBy>
  <cp:revision>65</cp:revision>
  <dcterms:created xsi:type="dcterms:W3CDTF">2011-11-13T13:41:13Z</dcterms:created>
  <dcterms:modified xsi:type="dcterms:W3CDTF">2016-02-12T13:54:47Z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1535597</vt:lpwstr>
  </property>
  <property fmtid="{D5CDD505-2E9C-101B-9397-08002B2CF9AE}" name="NXPowerLiteVersion" pid="3">
    <vt:lpwstr>D4.1.4</vt:lpwstr>
  </property>
</Properties>
</file>