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77" r:id="rId7"/>
    <p:sldId id="266" r:id="rId8"/>
    <p:sldId id="267" r:id="rId9"/>
    <p:sldId id="265" r:id="rId10"/>
    <p:sldId id="275" r:id="rId11"/>
    <p:sldId id="278" r:id="rId12"/>
    <p:sldId id="273" r:id="rId13"/>
    <p:sldId id="269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12.png"/><Relationship Id="rId7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3688"/>
            <a:ext cx="8153400" cy="3087687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ДРУЖБА ЖИТИ </a:t>
            </a:r>
            <a:br>
              <a:rPr lang="ru-RU" sz="66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66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ДОПОМАГА</a:t>
            </a:r>
            <a:r>
              <a:rPr lang="uk-UA" sz="66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Є</a:t>
            </a:r>
            <a:endParaRPr lang="ru-RU" sz="6600" dirty="0" smtClean="0">
              <a:solidFill>
                <a:srgbClr val="66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8" name="Picture 6" descr="D:\Люда\Зоображення\nature3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49308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0" y="0"/>
            <a:ext cx="449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Вправа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«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Абетка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дружби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»</a:t>
            </a:r>
          </a:p>
        </p:txBody>
      </p:sp>
      <p:pic>
        <p:nvPicPr>
          <p:cNvPr id="3" name="Picture 1" descr="C:\Documents and Settings\Ира\Рабочий стол\Классный час\Дерево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0844"/>
            <a:ext cx="4464496" cy="528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Documents and Settings\Ира\Рабочий стол\Классный час\a5609ddf37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19907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Ира\Мои документы\Мои рисунки\animal48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986501">
            <a:off x="304800" y="1295400"/>
            <a:ext cx="666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Ира\Мои документы\Мои рисунки\72d75690182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13541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668">
            <a:off x="6300192" y="339951"/>
            <a:ext cx="1224136" cy="765085"/>
          </a:xfrm>
          <a:prstGeom prst="rect">
            <a:avLst/>
          </a:prstGeom>
        </p:spPr>
      </p:pic>
      <p:pic>
        <p:nvPicPr>
          <p:cNvPr id="9" name="Picture 29" descr="b39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21088"/>
            <a:ext cx="1292225" cy="13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2029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4" descr="C:\Documents and Settings\Ира\Рабочий стол\для ролика\логотип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60020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4114800" y="1295400"/>
            <a:ext cx="4800600" cy="5334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а </a:t>
            </a:r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знайшов </a:t>
            </a:r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- </a:t>
            </a:r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бережи</a:t>
            </a:r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228600" y="1295400"/>
            <a:ext cx="4953000" cy="5334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Arial"/>
                <a:cs typeface="Arial"/>
              </a:rPr>
              <a:t>Нема друга - знайди, ____</a:t>
            </a: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228600" y="3962400"/>
            <a:ext cx="4800600" cy="5334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Arial"/>
                <a:cs typeface="Arial"/>
              </a:rPr>
              <a:t>Один за всіх ______</a:t>
            </a: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5105400" y="2438400"/>
            <a:ext cx="3505200" cy="11430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а </a:t>
            </a:r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май </a:t>
            </a:r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сто </a:t>
            </a:r>
          </a:p>
          <a:p>
            <a:pPr algn="ctr"/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друзів.</a:t>
            </a:r>
            <a:endParaRPr lang="uk-UA" sz="3600" kern="10" dirty="0">
              <a:ln w="9525">
                <a:solidFill>
                  <a:srgbClr val="CC0066"/>
                </a:solidFill>
                <a:round/>
                <a:headEnd/>
                <a:tailEnd/>
              </a:ln>
              <a:solidFill>
                <a:srgbClr val="CC6600"/>
              </a:solidFill>
              <a:latin typeface="Arial"/>
              <a:cs typeface="Arial"/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228600" y="2438400"/>
            <a:ext cx="5943600" cy="5334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Arial"/>
                <a:cs typeface="Arial"/>
              </a:rPr>
              <a:t>Не май сто рублів, ______</a:t>
            </a:r>
          </a:p>
        </p:txBody>
      </p:sp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3810000" y="4038600"/>
            <a:ext cx="4267200" cy="4572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і всі </a:t>
            </a:r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за одного.</a:t>
            </a:r>
          </a:p>
        </p:txBody>
      </p:sp>
      <p:sp>
        <p:nvSpPr>
          <p:cNvPr id="9" name="WordArt 10"/>
          <p:cNvSpPr>
            <a:spLocks noChangeArrowheads="1" noChangeShapeType="1" noTextEdit="1"/>
          </p:cNvSpPr>
          <p:nvPr/>
        </p:nvSpPr>
        <p:spPr bwMode="auto">
          <a:xfrm>
            <a:off x="304800" y="5257800"/>
            <a:ext cx="6477000" cy="6096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Arial"/>
                <a:cs typeface="Arial"/>
              </a:rPr>
              <a:t> Людина без друзів,______</a:t>
            </a:r>
          </a:p>
        </p:txBody>
      </p:sp>
      <p:sp>
        <p:nvSpPr>
          <p:cNvPr id="10" name="WordArt 11"/>
          <p:cNvSpPr>
            <a:spLocks noChangeArrowheads="1" noChangeShapeType="1" noTextEdit="1"/>
          </p:cNvSpPr>
          <p:nvPr/>
        </p:nvSpPr>
        <p:spPr bwMode="auto">
          <a:xfrm>
            <a:off x="5105400" y="5410200"/>
            <a:ext cx="3352800" cy="10668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щ</a:t>
            </a:r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о </a:t>
            </a:r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дерево</a:t>
            </a:r>
          </a:p>
          <a:p>
            <a:pPr algn="ctr"/>
            <a:r>
              <a:rPr lang="uk-UA" sz="3600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без </a:t>
            </a:r>
            <a:r>
              <a:rPr lang="uk-UA" sz="3600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коріння.</a:t>
            </a:r>
            <a:endParaRPr lang="uk-UA" sz="3600" kern="10" dirty="0">
              <a:ln w="9525">
                <a:solidFill>
                  <a:srgbClr val="CC0066"/>
                </a:solidFill>
                <a:round/>
                <a:headEnd/>
                <a:tailEnd/>
              </a:ln>
              <a:solidFill>
                <a:srgbClr val="CC66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1348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916238" y="1844675"/>
            <a:ext cx="3095625" cy="2354263"/>
          </a:xfrm>
          <a:prstGeom prst="star16">
            <a:avLst>
              <a:gd name="adj" fmla="val 37028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579813" y="2565400"/>
            <a:ext cx="17129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800">
                <a:solidFill>
                  <a:srgbClr val="FF0000"/>
                </a:solidFill>
                <a:latin typeface="Arial" charset="0"/>
              </a:rPr>
              <a:t> Друг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1835150" y="836613"/>
            <a:ext cx="1728788" cy="11525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4356100" y="549275"/>
            <a:ext cx="0" cy="12954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H="1">
            <a:off x="5292725" y="836613"/>
            <a:ext cx="1511300" cy="12239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1557338"/>
            <a:ext cx="19796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вірний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2997200"/>
            <a:ext cx="2195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добрий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5805488"/>
            <a:ext cx="2987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справедливий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1619250" y="3213100"/>
            <a:ext cx="1368425" cy="71438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V="1">
            <a:off x="2555875" y="3933825"/>
            <a:ext cx="1150938" cy="19431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1547813" y="1989138"/>
            <a:ext cx="1439862" cy="6477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059113" y="6278563"/>
            <a:ext cx="2808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рішучий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V="1">
            <a:off x="4427538" y="4221163"/>
            <a:ext cx="0" cy="1944687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7559675" y="1557338"/>
            <a:ext cx="1584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чуйний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H="1">
            <a:off x="6011863" y="1989138"/>
            <a:ext cx="1368425" cy="503237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7704138" y="2852738"/>
            <a:ext cx="14398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Arial" charset="0"/>
              </a:rPr>
              <a:t>розу-</a:t>
            </a: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мний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 flipH="1" flipV="1">
            <a:off x="6084888" y="3141663"/>
            <a:ext cx="15113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0" y="4365625"/>
            <a:ext cx="2376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душевний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 flipV="1">
            <a:off x="2051050" y="3716338"/>
            <a:ext cx="1152525" cy="7921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6156325" y="5805488"/>
            <a:ext cx="2987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уважний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 flipH="1" flipV="1">
            <a:off x="5292725" y="4005263"/>
            <a:ext cx="1008063" cy="18716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6732588" y="4221163"/>
            <a:ext cx="26273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довірливий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4" name="Line 24"/>
          <p:cNvSpPr>
            <a:spLocks noChangeShapeType="1"/>
          </p:cNvSpPr>
          <p:nvPr/>
        </p:nvSpPr>
        <p:spPr bwMode="auto">
          <a:xfrm flipH="1" flipV="1">
            <a:off x="5724525" y="3716338"/>
            <a:ext cx="1008063" cy="7207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6804025" y="260350"/>
            <a:ext cx="2160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надійний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3419475" y="0"/>
            <a:ext cx="1728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dirty="0" err="1">
                <a:solidFill>
                  <a:srgbClr val="000000"/>
                </a:solidFill>
                <a:latin typeface="Arial" charset="0"/>
              </a:rPr>
              <a:t>сміливий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0" y="188913"/>
            <a:ext cx="1800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чесний</a:t>
            </a:r>
            <a:endParaRPr lang="ru-RU" sz="3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691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Line 23"/>
          <p:cNvSpPr>
            <a:spLocks noChangeShapeType="1"/>
          </p:cNvSpPr>
          <p:nvPr/>
        </p:nvSpPr>
        <p:spPr bwMode="auto">
          <a:xfrm flipH="1" flipV="1">
            <a:off x="2590800" y="2819400"/>
            <a:ext cx="2590800" cy="1676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Line 24"/>
          <p:cNvSpPr>
            <a:spLocks noChangeShapeType="1"/>
          </p:cNvSpPr>
          <p:nvPr/>
        </p:nvSpPr>
        <p:spPr bwMode="auto">
          <a:xfrm flipH="1" flipV="1">
            <a:off x="2514600" y="2971800"/>
            <a:ext cx="2438400" cy="2286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2" descr="C:\Documents and Settings\Ира\Рабочий стол\Классный час\4505bb4f206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3457575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10"/>
          <p:cNvSpPr>
            <a:spLocks noChangeArrowheads="1" noChangeShapeType="1" noTextEdit="1"/>
          </p:cNvSpPr>
          <p:nvPr/>
        </p:nvSpPr>
        <p:spPr bwMode="auto">
          <a:xfrm>
            <a:off x="2438400" y="381000"/>
            <a:ext cx="6477000" cy="14478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Bottom">
              <a:avLst>
                <a:gd name="adj" fmla="val 41097"/>
              </a:avLst>
            </a:prstTxWarp>
          </a:bodyPr>
          <a:lstStyle/>
          <a:p>
            <a:pPr algn="ctr"/>
            <a:r>
              <a:rPr lang="uk-UA" sz="3600" b="1" kern="10" dirty="0" smtClean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"/>
                <a:cs typeface="Arial"/>
              </a:rPr>
              <a:t>Справжній </a:t>
            </a:r>
            <a:r>
              <a:rPr lang="uk-UA" sz="3600" b="1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"/>
                <a:cs typeface="Arial"/>
              </a:rPr>
              <a:t>ДРУГ </a:t>
            </a:r>
            <a:r>
              <a:rPr lang="uk-UA" sz="3600" b="1" kern="10" dirty="0">
                <a:ln w="9525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4114800" y="1600200"/>
            <a:ext cx="2743200" cy="6096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скромний</a:t>
            </a:r>
          </a:p>
        </p:txBody>
      </p:sp>
      <p:sp>
        <p:nvSpPr>
          <p:cNvPr id="7" name="WordArt 12"/>
          <p:cNvSpPr>
            <a:spLocks noChangeArrowheads="1" noChangeShapeType="1" noTextEdit="1"/>
          </p:cNvSpPr>
          <p:nvPr/>
        </p:nvSpPr>
        <p:spPr bwMode="auto">
          <a:xfrm>
            <a:off x="2971800" y="3352800"/>
            <a:ext cx="5029200" cy="6096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доброзичливий</a:t>
            </a:r>
          </a:p>
        </p:txBody>
      </p:sp>
      <p:sp>
        <p:nvSpPr>
          <p:cNvPr id="8" name="WordArt 13"/>
          <p:cNvSpPr>
            <a:spLocks noChangeArrowheads="1" noChangeShapeType="1" noTextEdit="1"/>
          </p:cNvSpPr>
          <p:nvPr/>
        </p:nvSpPr>
        <p:spPr bwMode="auto">
          <a:xfrm>
            <a:off x="5334000" y="4191000"/>
            <a:ext cx="3433763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веселий</a:t>
            </a:r>
          </a:p>
        </p:txBody>
      </p:sp>
      <p:sp>
        <p:nvSpPr>
          <p:cNvPr id="9" name="WordArt 14"/>
          <p:cNvSpPr>
            <a:spLocks noChangeArrowheads="1" noChangeShapeType="1" noTextEdit="1"/>
          </p:cNvSpPr>
          <p:nvPr/>
        </p:nvSpPr>
        <p:spPr bwMode="auto">
          <a:xfrm>
            <a:off x="5181600" y="5029200"/>
            <a:ext cx="3352800" cy="4572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приємний</a:t>
            </a:r>
          </a:p>
        </p:txBody>
      </p:sp>
      <p:sp>
        <p:nvSpPr>
          <p:cNvPr id="10" name="WordArt 15"/>
          <p:cNvSpPr>
            <a:spLocks noChangeArrowheads="1" noChangeShapeType="1" noTextEdit="1"/>
          </p:cNvSpPr>
          <p:nvPr/>
        </p:nvSpPr>
        <p:spPr bwMode="auto">
          <a:xfrm>
            <a:off x="5334000" y="2514600"/>
            <a:ext cx="3433763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заздрісний</a:t>
            </a:r>
          </a:p>
        </p:txBody>
      </p:sp>
      <p:sp>
        <p:nvSpPr>
          <p:cNvPr id="11" name="WordArt 16"/>
          <p:cNvSpPr>
            <a:spLocks noChangeArrowheads="1" noChangeShapeType="1" noTextEdit="1"/>
          </p:cNvSpPr>
          <p:nvPr/>
        </p:nvSpPr>
        <p:spPr bwMode="auto">
          <a:xfrm>
            <a:off x="304800" y="4267200"/>
            <a:ext cx="3433763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байдужий</a:t>
            </a:r>
          </a:p>
        </p:txBody>
      </p:sp>
      <p:sp>
        <p:nvSpPr>
          <p:cNvPr id="12" name="WordArt 17"/>
          <p:cNvSpPr>
            <a:spLocks noChangeArrowheads="1" noChangeShapeType="1" noTextEdit="1"/>
          </p:cNvSpPr>
          <p:nvPr/>
        </p:nvSpPr>
        <p:spPr bwMode="auto">
          <a:xfrm>
            <a:off x="685800" y="5029200"/>
            <a:ext cx="3276600" cy="4572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хвалькуватий</a:t>
            </a:r>
          </a:p>
        </p:txBody>
      </p:sp>
      <p:sp>
        <p:nvSpPr>
          <p:cNvPr id="13" name="WordArt 18"/>
          <p:cNvSpPr>
            <a:spLocks noChangeArrowheads="1" noChangeShapeType="1" noTextEdit="1"/>
          </p:cNvSpPr>
          <p:nvPr/>
        </p:nvSpPr>
        <p:spPr bwMode="auto">
          <a:xfrm>
            <a:off x="2895600" y="2514600"/>
            <a:ext cx="1371600" cy="4572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злий</a:t>
            </a:r>
          </a:p>
        </p:txBody>
      </p:sp>
      <p:sp>
        <p:nvSpPr>
          <p:cNvPr id="14" name="WordArt 19"/>
          <p:cNvSpPr>
            <a:spLocks noChangeArrowheads="1" noChangeShapeType="1" noTextEdit="1"/>
          </p:cNvSpPr>
          <p:nvPr/>
        </p:nvSpPr>
        <p:spPr bwMode="auto">
          <a:xfrm>
            <a:off x="1828800" y="5943600"/>
            <a:ext cx="1981200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добрий</a:t>
            </a:r>
          </a:p>
        </p:txBody>
      </p:sp>
      <p:sp>
        <p:nvSpPr>
          <p:cNvPr id="15" name="WordArt 20"/>
          <p:cNvSpPr>
            <a:spLocks noChangeArrowheads="1" noChangeShapeType="1" noTextEdit="1"/>
          </p:cNvSpPr>
          <p:nvPr/>
        </p:nvSpPr>
        <p:spPr bwMode="auto">
          <a:xfrm>
            <a:off x="5715000" y="5943600"/>
            <a:ext cx="2209800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A800"/>
                </a:solidFill>
                <a:effectLst/>
                <a:uLnTx/>
                <a:uFillTx/>
                <a:latin typeface="Arial"/>
                <a:cs typeface="Arial"/>
              </a:rPr>
              <a:t>скупий</a:t>
            </a:r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 flipH="1">
            <a:off x="2743200" y="1905000"/>
            <a:ext cx="12192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 flipH="1" flipV="1">
            <a:off x="2362200" y="3048000"/>
            <a:ext cx="533400" cy="762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 flipV="1">
            <a:off x="1752600" y="3810000"/>
            <a:ext cx="304800" cy="2362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331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Картинки по запросу картинка облака для детей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20471" cy="6597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ПРАВИЛА РОБОТИ НА ЗАНЯТТІ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uk-UA" sz="4400" b="1" dirty="0" smtClean="0">
                <a:solidFill>
                  <a:srgbClr val="0070C0"/>
                </a:solidFill>
                <a:latin typeface="+mj-lt"/>
              </a:rPr>
              <a:t>Бути позитивними.</a:t>
            </a:r>
            <a:endParaRPr lang="ru-RU" sz="4400" b="1" dirty="0" smtClean="0">
              <a:solidFill>
                <a:srgbClr val="0070C0"/>
              </a:solidFill>
              <a:latin typeface="+mj-lt"/>
            </a:endParaRPr>
          </a:p>
          <a:p>
            <a:pPr lvl="0"/>
            <a:r>
              <a:rPr lang="uk-UA" sz="4400" b="1" dirty="0" smtClean="0">
                <a:solidFill>
                  <a:srgbClr val="FF0000"/>
                </a:solidFill>
              </a:rPr>
              <a:t>Бути активними.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 lvl="0"/>
            <a:r>
              <a:rPr lang="uk-UA" sz="4400" b="1" dirty="0" smtClean="0">
                <a:solidFill>
                  <a:srgbClr val="002060"/>
                </a:solidFill>
              </a:rPr>
              <a:t>Кожний має право на власну думку.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lvl="0"/>
            <a:r>
              <a:rPr lang="uk-UA" sz="4400" b="1" dirty="0" smtClean="0">
                <a:solidFill>
                  <a:srgbClr val="00B050"/>
                </a:solidFill>
              </a:rPr>
              <a:t>Говорити те, що думаєш.</a:t>
            </a:r>
            <a:endParaRPr lang="ru-RU" sz="4400" b="1" dirty="0" smtClean="0">
              <a:solidFill>
                <a:srgbClr val="00B050"/>
              </a:solidFill>
            </a:endParaRPr>
          </a:p>
          <a:p>
            <a:pPr lvl="0"/>
            <a:r>
              <a:rPr lang="uk-UA" sz="4400" b="1" dirty="0" smtClean="0">
                <a:solidFill>
                  <a:srgbClr val="FF0000"/>
                </a:solidFill>
              </a:rPr>
              <a:t>Поважай думку кожного.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ї школа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ВПРАВА “ОЧІКУВАННЯ”</a:t>
            </a:r>
            <a:endParaRPr lang="ru-RU" dirty="0"/>
          </a:p>
        </p:txBody>
      </p:sp>
      <p:pic>
        <p:nvPicPr>
          <p:cNvPr id="5" name="Рисунок 4" descr="Картинки по запросу картинка облака для детей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5976664" cy="4608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ї школа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ВПРАВА “ВИТИНАНКА”</a:t>
            </a:r>
            <a:endParaRPr lang="ru-RU" dirty="0"/>
          </a:p>
        </p:txBody>
      </p:sp>
      <p:pic>
        <p:nvPicPr>
          <p:cNvPr id="5" name="Рисунок 4" descr="Картинки по запросу картинка Сніжинки для детей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5433814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ВПРАВА</a:t>
            </a:r>
            <a:b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“НАРОДНА МУДРІСТЬ”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568952" cy="4713387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Дружба – найцінніший </a:t>
            </a:r>
            <a:r>
              <a:rPr lang="uk-UA" sz="3200" dirty="0" smtClean="0">
                <a:solidFill>
                  <a:srgbClr val="0070C0"/>
                </a:solidFill>
              </a:rPr>
              <a:t>… </a:t>
            </a:r>
            <a:r>
              <a:rPr lang="uk-UA" sz="3200" b="1" dirty="0" smtClean="0">
                <a:solidFill>
                  <a:srgbClr val="0070C0"/>
                </a:solidFill>
              </a:rPr>
              <a:t>скарб.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Людина без друга, як дерево…</a:t>
            </a:r>
            <a:r>
              <a:rPr lang="uk-UA" sz="3200" dirty="0" smtClean="0"/>
              <a:t> </a:t>
            </a:r>
            <a:r>
              <a:rPr lang="uk-UA" sz="3200" b="1" dirty="0" smtClean="0">
                <a:solidFill>
                  <a:srgbClr val="FF0000"/>
                </a:solidFill>
              </a:rPr>
              <a:t>без коріння.</a:t>
            </a:r>
          </a:p>
          <a:p>
            <a:r>
              <a:rPr lang="uk-UA" sz="3200" b="1" dirty="0" smtClean="0">
                <a:solidFill>
                  <a:srgbClr val="00B050"/>
                </a:solidFill>
              </a:rPr>
              <a:t>Як будемо у дружбі жити, нас нікому…</a:t>
            </a:r>
            <a:r>
              <a:rPr lang="uk-UA" sz="3200" dirty="0" smtClean="0"/>
              <a:t> </a:t>
            </a:r>
            <a:r>
              <a:rPr lang="uk-UA" sz="3200" b="1" dirty="0" smtClean="0">
                <a:solidFill>
                  <a:srgbClr val="00B050"/>
                </a:solidFill>
              </a:rPr>
              <a:t>не зломити.</a:t>
            </a:r>
          </a:p>
          <a:p>
            <a:r>
              <a:rPr lang="uk-UA" sz="3200" b="1" dirty="0" smtClean="0">
                <a:solidFill>
                  <a:srgbClr val="7030A0"/>
                </a:solidFill>
              </a:rPr>
              <a:t>Дружба все… переможе.</a:t>
            </a:r>
          </a:p>
          <a:p>
            <a:r>
              <a:rPr lang="uk-UA" sz="3200" b="1" dirty="0" smtClean="0">
                <a:solidFill>
                  <a:srgbClr val="00B050"/>
                </a:solidFill>
              </a:rPr>
              <a:t>Дружба – велика …сила.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Окраса людини -… друзі.</a:t>
            </a:r>
          </a:p>
          <a:p>
            <a:r>
              <a:rPr lang="uk-UA" sz="3200" b="1" dirty="0" smtClean="0">
                <a:solidFill>
                  <a:srgbClr val="002060"/>
                </a:solidFill>
              </a:rPr>
              <a:t>З ким поведешся, від того … наберешся.</a:t>
            </a: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ВПРАВА – РОЗМИНКА </a:t>
            </a:r>
            <a:r>
              <a:rPr lang="uk-UA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“АВСТРАЛІЙСЬКИЙ </a:t>
            </a:r>
            <a:r>
              <a:rPr lang="uk-UA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ДОЩ”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45085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Австралії піднявся вітер.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Починає крапати дощ.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Дощ посилюється.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Починається справжня злива.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А ось град, справжня буря.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Але що це? Буря стихає.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Дощ стихає.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Рідкі краплі падають на землю.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Тихий шелест вітру.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lvl="0" indent="4508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- Сонце!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Рисунок 4" descr="Картинки по запросу картинка облака для детей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4716016" cy="3573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611560" y="404664"/>
            <a:ext cx="6048672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Притча «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Багатство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, дружба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і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любов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»</a:t>
            </a:r>
          </a:p>
        </p:txBody>
      </p:sp>
      <p:pic>
        <p:nvPicPr>
          <p:cNvPr id="4" name="Picture 3" descr="C:\Documents and Settings\Ира\Рабочий стол\Классный час\a5609ddf37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67810"/>
            <a:ext cx="2520280" cy="327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Ира\Мои документы\Мои рисунки\animal48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86501">
            <a:off x="190928" y="1733404"/>
            <a:ext cx="934128" cy="106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Ира\Мои документы\Мои рисунки\72d75690182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132189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668">
            <a:off x="5905437" y="1567653"/>
            <a:ext cx="1135222" cy="1191749"/>
          </a:xfrm>
          <a:prstGeom prst="rect">
            <a:avLst/>
          </a:prstGeom>
        </p:spPr>
      </p:pic>
      <p:pic>
        <p:nvPicPr>
          <p:cNvPr id="9" name="Picture 29" descr="b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33056"/>
            <a:ext cx="2192029" cy="221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9" descr="b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2192029" cy="221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2029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0"/>
            <a:ext cx="5976664" cy="14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Вправа </a:t>
            </a:r>
            <a:r>
              <a:rPr lang="uk-UA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“Біг</a:t>
            </a:r>
            <a:r>
              <a:rPr lang="uk-UA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з </a:t>
            </a:r>
            <a:r>
              <a:rPr lang="uk-UA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олівцем”</a:t>
            </a:r>
            <a:endParaRPr lang="ru-RU" sz="4000" b="1" dirty="0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3" descr="C:\Documents and Settings\Ира\Рабочий стол\Классный час\a5609ddf37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3131840" cy="407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Ира\Мои документы\Мои рисунки\animal48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86501">
            <a:off x="411668" y="1144844"/>
            <a:ext cx="1189612" cy="1359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Ира\Мои документы\Мои рисунки\72d75690182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217" y="0"/>
            <a:ext cx="2028784" cy="14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668">
            <a:off x="5853881" y="1352898"/>
            <a:ext cx="1321341" cy="1110893"/>
          </a:xfrm>
          <a:prstGeom prst="rect">
            <a:avLst/>
          </a:prstGeom>
        </p:spPr>
      </p:pic>
      <p:pic>
        <p:nvPicPr>
          <p:cNvPr id="9" name="Picture 29" descr="b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156321" cy="2180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9" descr="b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2156321" cy="2180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2029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Картинки по запросу шаблони для презентації школ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0" y="0"/>
            <a:ext cx="572412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ВПРАВА «Дерево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дружби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»</a:t>
            </a:r>
          </a:p>
        </p:txBody>
      </p:sp>
      <p:pic>
        <p:nvPicPr>
          <p:cNvPr id="4" name="Picture 3" descr="C:\Documents and Settings\Ира\Рабочий стол\Классный час\a5609ddf37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67200"/>
            <a:ext cx="19907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Ира\Мои документы\Мои рисунки\animal48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86501">
            <a:off x="304800" y="1295400"/>
            <a:ext cx="666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Ира\Мои документы\Мои рисунки\72d75690182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3" y="0"/>
            <a:ext cx="13541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9" descr="b39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62888"/>
            <a:ext cx="1292225" cy="1306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img-fotki.yandex.ru/get/6610/47407354.74f/0_f1334_374b16b4_orig.png"/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5760725" cy="5616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668">
            <a:off x="6902178" y="717236"/>
            <a:ext cx="1224136" cy="7650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2029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ДРУЖБА ЖИТИ  ДОПОМАГАЄ</dc:title>
  <dc:creator>Стас</dc:creator>
  <cp:lastModifiedBy>VCT</cp:lastModifiedBy>
  <cp:revision>15</cp:revision>
  <dcterms:created xsi:type="dcterms:W3CDTF">2017-01-30T16:42:07Z</dcterms:created>
  <dcterms:modified xsi:type="dcterms:W3CDTF">2017-02-10T07:34:33Z</dcterms:modified>
</cp:coreProperties>
</file>