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04" autoAdjust="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268760"/>
            <a:ext cx="8964488" cy="2232248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зло всім невдачам та </a:t>
            </a:r>
            <a:r>
              <a:rPr lang="uk-UA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заварухам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Picture 9" descr="b5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00499"/>
            <a:ext cx="2786063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24768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Що б не сталося з вами </a:t>
            </a:r>
            <a:r>
              <a:rPr lang="uk-UA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>
              <a:buNone/>
            </a:pPr>
            <a:r>
              <a:rPr lang="uk-UA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 падайте духом!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4" descr="ц-ма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217666"/>
            <a:ext cx="2664296" cy="19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640960" cy="103671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Буває, що ліктем, </a:t>
            </a:r>
            <a:r>
              <a:rPr lang="uk-UA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коліном чи носом...</a:t>
            </a:r>
            <a:endParaRPr lang="ru-RU" sz="4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13" descr="дет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852936"/>
            <a:ext cx="4176464" cy="347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175679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 ж, падайте всім... </a:t>
            </a:r>
            <a:endParaRPr lang="uk-UA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падайте духом!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35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3726" y="3356991"/>
            <a:ext cx="4206466" cy="2969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b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60512">
            <a:off x="1505353" y="380262"/>
            <a:ext cx="4295885" cy="6230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/>
          <a:lstStyle/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зло всім невдачам та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заварухам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б не сталося з вами - не падайте духом!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Буває, що ліктем,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коліном чи носом...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ж, падайте всім... Та не падайте духом!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</TotalTime>
  <Words>76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На зло всім невдачам та заварухам  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зло всім невдачам та заварухам  </dc:title>
  <dc:creator>Администратор</dc:creator>
  <cp:lastModifiedBy>Admin</cp:lastModifiedBy>
  <cp:revision>3</cp:revision>
  <dcterms:created xsi:type="dcterms:W3CDTF">2014-03-27T14:37:00Z</dcterms:created>
  <dcterms:modified xsi:type="dcterms:W3CDTF">2014-03-27T14:57:40Z</dcterms:modified>
</cp:coreProperties>
</file>