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3" r:id="rId11"/>
    <p:sldId id="267" r:id="rId12"/>
    <p:sldId id="264" r:id="rId13"/>
    <p:sldId id="266" r:id="rId14"/>
  </p:sldIdLst>
  <p:sldSz cx="12192000" cy="6858000"/>
  <p:notesSz cx="7559675" cy="106914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647640" y="258480"/>
            <a:ext cx="10515240" cy="614412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239976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415188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64764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239976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415188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647640" y="258480"/>
            <a:ext cx="10515240" cy="614412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 type="body"/>
          </p:nvPr>
        </p:nvSpPr>
        <p:spPr>
          <a:xfrm>
            <a:off x="239976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 type="body"/>
          </p:nvPr>
        </p:nvSpPr>
        <p:spPr>
          <a:xfrm>
            <a:off x="415188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 type="body"/>
          </p:nvPr>
        </p:nvSpPr>
        <p:spPr>
          <a:xfrm>
            <a:off x="64764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 type="body"/>
          </p:nvPr>
        </p:nvSpPr>
        <p:spPr>
          <a:xfrm>
            <a:off x="239976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 type="body"/>
          </p:nvPr>
        </p:nvSpPr>
        <p:spPr>
          <a:xfrm>
            <a:off x="415188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subTitle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91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subTitle"/>
          </p:nvPr>
        </p:nvSpPr>
        <p:spPr>
          <a:xfrm>
            <a:off x="647640" y="258480"/>
            <a:ext cx="10515240" cy="6144120"/>
          </a:xfrm>
          <a:prstGeom prst="rect">
            <a:avLst/>
          </a:prstGeom>
        </p:spPr>
        <p:txBody>
          <a:bodyPr lIns="0" tIns="0" rIns="0" bIns="0" anchor="ctr"/>
          <a:p>
            <a:pPr algn="ctr"/>
            <a:endParaRPr lang="uk-UA" sz="3200" b="0" strike="noStrike" spc="-1">
              <a:latin typeface="Arial" panose="020B0604020202020204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435096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08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1" name="PlaceHolder 3"/>
          <p:cNvSpPr>
            <a:spLocks noGrp="1"/>
          </p:cNvSpPr>
          <p:nvPr>
            <p:ph type="body"/>
          </p:nvPr>
        </p:nvSpPr>
        <p:spPr>
          <a:xfrm>
            <a:off x="647640" y="4098240"/>
            <a:ext cx="518112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13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4" name="PlaceHolder 3"/>
          <p:cNvSpPr>
            <a:spLocks noGrp="1"/>
          </p:cNvSpPr>
          <p:nvPr>
            <p:ph type="body"/>
          </p:nvPr>
        </p:nvSpPr>
        <p:spPr>
          <a:xfrm>
            <a:off x="3302640" y="182556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5" name="PlaceHolder 4"/>
          <p:cNvSpPr>
            <a:spLocks noGrp="1"/>
          </p:cNvSpPr>
          <p:nvPr>
            <p:ph type="body"/>
          </p:nvPr>
        </p:nvSpPr>
        <p:spPr>
          <a:xfrm>
            <a:off x="647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6" name="PlaceHolder 5"/>
          <p:cNvSpPr>
            <a:spLocks noGrp="1"/>
          </p:cNvSpPr>
          <p:nvPr>
            <p:ph type="body"/>
          </p:nvPr>
        </p:nvSpPr>
        <p:spPr>
          <a:xfrm>
            <a:off x="3302640" y="4098240"/>
            <a:ext cx="252828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lIns="0" tIns="0" rIns="0" bIns="0" anchor="ctr"/>
          <a:p>
            <a:endParaRPr lang="zh-CN" sz="18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239976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20" name="PlaceHolder 4"/>
          <p:cNvSpPr>
            <a:spLocks noGrp="1"/>
          </p:cNvSpPr>
          <p:nvPr>
            <p:ph type="body"/>
          </p:nvPr>
        </p:nvSpPr>
        <p:spPr>
          <a:xfrm>
            <a:off x="4151880" y="182556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21" name="PlaceHolder 5"/>
          <p:cNvSpPr>
            <a:spLocks noGrp="1"/>
          </p:cNvSpPr>
          <p:nvPr>
            <p:ph type="body"/>
          </p:nvPr>
        </p:nvSpPr>
        <p:spPr>
          <a:xfrm>
            <a:off x="64764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22" name="PlaceHolder 6"/>
          <p:cNvSpPr>
            <a:spLocks noGrp="1"/>
          </p:cNvSpPr>
          <p:nvPr>
            <p:ph type="body"/>
          </p:nvPr>
        </p:nvSpPr>
        <p:spPr>
          <a:xfrm>
            <a:off x="239976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23" name="PlaceHolder 7"/>
          <p:cNvSpPr>
            <a:spLocks noGrp="1"/>
          </p:cNvSpPr>
          <p:nvPr>
            <p:ph type="body"/>
          </p:nvPr>
        </p:nvSpPr>
        <p:spPr>
          <a:xfrm>
            <a:off x="4151880" y="4098240"/>
            <a:ext cx="1668240" cy="207504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3.xml"/><Relationship Id="rId8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7.xml"/><Relationship Id="rId2" Type="http://schemas.openxmlformats.org/officeDocument/2006/relationships/slideLayout" Target="../slideLayouts/slideLayout26.xml"/><Relationship Id="rId13" Type="http://schemas.openxmlformats.org/officeDocument/2006/relationships/theme" Target="../theme/theme3.xml"/><Relationship Id="rId12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34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1523880" y="1323000"/>
            <a:ext cx="9143640" cy="2186640"/>
          </a:xfrm>
          <a:prstGeom prst="rect">
            <a:avLst/>
          </a:prstGeom>
        </p:spPr>
        <p:txBody>
          <a:bodyPr anchor="b">
            <a:normAutofit/>
          </a:bodyPr>
          <a:p>
            <a:pPr algn="ctr">
              <a:lnSpc>
                <a:spcPct val="130000"/>
              </a:lnSpc>
            </a:pPr>
            <a:r>
              <a:rPr lang="zh-CN" sz="6000" b="0" strike="noStrike" spc="-1">
                <a:solidFill>
                  <a:srgbClr val="000000"/>
                </a:solidFill>
                <a:latin typeface="Calibri Light" panose="020F0302020204030204"/>
              </a:rPr>
              <a:t>Click to edit Master title style</a:t>
            </a:r>
            <a:endParaRPr lang="zh-CN" sz="60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2" name="PlaceHolder 2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3" name="PlaceHolder 3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4" name="PlaceHolder 4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tIns="0" rIns="0" bIns="0">
            <a:normAutofit/>
          </a:bodyPr>
          <a:p>
            <a:pPr marL="431800" indent="-323850">
              <a:spcBef>
                <a:spcPts val="141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zh-CN" sz="2800" b="0" strike="noStrike" spc="-1">
                <a:solidFill>
                  <a:srgbClr val="000000"/>
                </a:solidFill>
                <a:latin typeface="Calibri Light" panose="020F0302020204030204"/>
              </a:rPr>
              <a:t>Для редагування структури клацніть мишею</a:t>
            </a:r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864235" lvl="1" indent="-323850">
              <a:spcBef>
                <a:spcPts val="113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zh-CN" sz="2000" b="0" strike="noStrike" spc="-1">
                <a:solidFill>
                  <a:srgbClr val="000000"/>
                </a:solidFill>
                <a:latin typeface="Calibri Light" panose="020F0302020204030204"/>
              </a:rPr>
              <a:t>Другий рівень структури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296035" lvl="2" indent="-288290">
              <a:spcBef>
                <a:spcPts val="850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zh-CN" sz="1800" b="0" strike="noStrike" spc="-1">
                <a:solidFill>
                  <a:srgbClr val="000000"/>
                </a:solidFill>
                <a:latin typeface="Calibri Light" panose="020F0302020204030204"/>
              </a:rPr>
              <a:t>Третій рівень структури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727835" lvl="3" indent="-215900">
              <a:spcBef>
                <a:spcPts val="565"/>
              </a:spcBef>
              <a:buClr>
                <a:srgbClr val="000000"/>
              </a:buClr>
              <a:buSzPct val="75000"/>
              <a:buFont typeface="Symbol" panose="05050102010706020507" charset="2"/>
              <a:buChar char=""/>
            </a:pPr>
            <a:r>
              <a:rPr lang="zh-CN" sz="1800" b="0" strike="noStrike" spc="-1">
                <a:solidFill>
                  <a:srgbClr val="000000"/>
                </a:solidFill>
                <a:latin typeface="Calibri Light" panose="020F0302020204030204"/>
              </a:rPr>
              <a:t>Четвертий рівень структури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2160270" lvl="4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zh-CN" sz="2000" b="0" strike="noStrike" spc="-1">
                <a:solidFill>
                  <a:srgbClr val="000000"/>
                </a:solidFill>
                <a:latin typeface="Calibri Light" panose="020F0302020204030204"/>
              </a:rPr>
              <a:t>П'ятий рівень структури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2592070" lvl="5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zh-CN" sz="2000" b="0" strike="noStrike" spc="-1">
                <a:solidFill>
                  <a:srgbClr val="000000"/>
                </a:solidFill>
                <a:latin typeface="Calibri Light" panose="020F0302020204030204"/>
              </a:rPr>
              <a:t>Шостий рівень структури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3023870" lvl="6" indent="-215900">
              <a:spcBef>
                <a:spcPts val="285"/>
              </a:spcBef>
              <a:buClr>
                <a:srgbClr val="000000"/>
              </a:buClr>
              <a:buSzPct val="45000"/>
              <a:buFont typeface="Wingdings" panose="05000000000000000000" pitchFamily="2" charset="2"/>
              <a:buChar char=""/>
            </a:pPr>
            <a:r>
              <a:rPr lang="zh-CN" sz="2000" b="0" strike="noStrike" spc="-1">
                <a:solidFill>
                  <a:srgbClr val="000000"/>
                </a:solidFill>
                <a:latin typeface="Calibri Light" panose="020F0302020204030204"/>
              </a:rPr>
              <a:t>Сьомий рівень структури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anchor="ctr">
            <a:normAutofit/>
          </a:bodyPr>
          <a:p>
            <a:pPr>
              <a:lnSpc>
                <a:spcPct val="90000"/>
              </a:lnSpc>
            </a:pPr>
            <a:r>
              <a:rPr lang="zh-CN" sz="4400" b="1" strike="noStrike" spc="-1">
                <a:solidFill>
                  <a:srgbClr val="000000"/>
                </a:solidFill>
                <a:latin typeface="Calibri Light" panose="020F0302020204030204"/>
              </a:rPr>
              <a:t>Click to edit Master title style</a:t>
            </a:r>
            <a:endParaRPr lang="zh-CN" sz="44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10515240" cy="4350960"/>
          </a:xfrm>
          <a:prstGeom prst="rect">
            <a:avLst/>
          </a:prstGeom>
        </p:spPr>
        <p:txBody>
          <a:bodyPr>
            <a:normAutofit/>
          </a:bodyPr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zh-CN" sz="2800" b="0" strike="noStrike" spc="-1">
                <a:solidFill>
                  <a:srgbClr val="404040"/>
                </a:solidFill>
                <a:latin typeface="Calibri Light" panose="020F0302020204030204"/>
              </a:rPr>
              <a:t>Click to edit Master text styles</a:t>
            </a:r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685800" lvl="1" indent="-227965">
              <a:lnSpc>
                <a:spcPct val="9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400" b="0" strike="noStrike" spc="-1">
                <a:solidFill>
                  <a:srgbClr val="404040"/>
                </a:solidFill>
                <a:latin typeface="Calibri Light" panose="020F0302020204030204"/>
              </a:rPr>
              <a:t>Second level </a:t>
            </a:r>
            <a:endParaRPr lang="zh-CN" sz="24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143000" lvl="2" indent="-227965">
              <a:lnSpc>
                <a:spcPct val="9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000" b="0" strike="noStrike" spc="-1">
                <a:solidFill>
                  <a:srgbClr val="404040"/>
                </a:solidFill>
                <a:latin typeface="Calibri Light" panose="020F0302020204030204"/>
              </a:rPr>
              <a:t>Third level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600200" lvl="3" indent="-227965">
              <a:lnSpc>
                <a:spcPct val="9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1800" b="0" strike="noStrike" spc="-1">
                <a:solidFill>
                  <a:srgbClr val="404040"/>
                </a:solidFill>
                <a:latin typeface="Calibri Light" panose="020F0302020204030204"/>
              </a:rPr>
              <a:t>Fourth level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2057400" lvl="4" indent="-227965">
              <a:lnSpc>
                <a:spcPct val="9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1800" b="0" strike="noStrike" spc="-1">
                <a:solidFill>
                  <a:srgbClr val="404040"/>
                </a:solidFill>
                <a:latin typeface="Calibri Light" panose="020F0302020204030204"/>
              </a:rPr>
              <a:t>Fifth level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44" name="PlaceHolder 4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47640" y="258480"/>
            <a:ext cx="10515240" cy="1325160"/>
          </a:xfrm>
          <a:prstGeom prst="rect">
            <a:avLst/>
          </a:prstGeom>
        </p:spPr>
        <p:txBody>
          <a:bodyPr anchor="ctr">
            <a:normAutofit/>
          </a:bodyPr>
          <a:p>
            <a:pPr>
              <a:lnSpc>
                <a:spcPct val="90000"/>
              </a:lnSpc>
            </a:pPr>
            <a:r>
              <a:rPr lang="zh-CN" sz="4400" b="0" strike="noStrike" spc="-1">
                <a:solidFill>
                  <a:srgbClr val="000000"/>
                </a:solidFill>
                <a:latin typeface="Calibri Light" panose="020F0302020204030204"/>
              </a:rPr>
              <a:t>Click to edit Master title style</a:t>
            </a:r>
            <a:endParaRPr lang="zh-CN" sz="4400" b="0" strike="noStrike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47640" y="1825560"/>
            <a:ext cx="5181120" cy="4350960"/>
          </a:xfrm>
          <a:prstGeom prst="rect">
            <a:avLst/>
          </a:prstGeom>
        </p:spPr>
        <p:txBody>
          <a:bodyPr>
            <a:normAutofit/>
          </a:bodyPr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zh-CN" sz="2800" b="0" strike="noStrike" spc="-1">
                <a:solidFill>
                  <a:srgbClr val="404040"/>
                </a:solidFill>
                <a:latin typeface="Calibri Light" panose="020F0302020204030204"/>
              </a:rPr>
              <a:t>Click to edit Master text styles</a:t>
            </a:r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685800" lvl="1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400" b="0" strike="noStrike" spc="-1">
                <a:solidFill>
                  <a:srgbClr val="404040"/>
                </a:solidFill>
                <a:latin typeface="Calibri Light" panose="020F0302020204030204"/>
              </a:rPr>
              <a:t>Second level</a:t>
            </a:r>
            <a:endParaRPr lang="zh-CN" sz="24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143000" lvl="2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000" b="0" strike="noStrike" spc="-1">
                <a:solidFill>
                  <a:srgbClr val="404040"/>
                </a:solidFill>
                <a:latin typeface="Calibri Light" panose="020F0302020204030204"/>
              </a:rPr>
              <a:t>Third level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600200" lvl="3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1800" b="0" strike="noStrike" spc="-1">
                <a:solidFill>
                  <a:srgbClr val="404040"/>
                </a:solidFill>
                <a:latin typeface="Calibri Light" panose="020F0302020204030204"/>
              </a:rPr>
              <a:t>Fourth level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2057400" lvl="4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1800" b="0" strike="noStrike" spc="-1">
                <a:solidFill>
                  <a:srgbClr val="404040"/>
                </a:solidFill>
                <a:latin typeface="Calibri Light" panose="020F0302020204030204"/>
              </a:rPr>
              <a:t>Fifth level</a:t>
            </a:r>
            <a:endParaRPr lang="zh-CN" sz="18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>
          <a:xfrm>
            <a:off x="5981760" y="1825560"/>
            <a:ext cx="5181120" cy="4350960"/>
          </a:xfrm>
          <a:prstGeom prst="rect">
            <a:avLst/>
          </a:prstGeom>
        </p:spPr>
        <p:txBody>
          <a:bodyPr>
            <a:normAutofit/>
          </a:bodyPr>
          <a:p>
            <a:pPr>
              <a:lnSpc>
                <a:spcPct val="150000"/>
              </a:lnSpc>
              <a:spcBef>
                <a:spcPts val="1000"/>
              </a:spcBef>
            </a:pPr>
            <a:r>
              <a:rPr lang="zh-CN" sz="2800" b="0" strike="noStrike" spc="-1">
                <a:solidFill>
                  <a:srgbClr val="404040"/>
                </a:solidFill>
                <a:latin typeface="Calibri Light" panose="020F0302020204030204"/>
              </a:rPr>
              <a:t>Click to edit Master text styles</a:t>
            </a:r>
            <a:endParaRPr lang="zh-CN" sz="28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685800" lvl="1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400" b="0" strike="noStrike" spc="-1">
                <a:solidFill>
                  <a:srgbClr val="404040"/>
                </a:solidFill>
                <a:latin typeface="Calibri Light" panose="020F0302020204030204"/>
              </a:rPr>
              <a:t>Second level</a:t>
            </a:r>
            <a:endParaRPr lang="zh-CN" sz="24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143000" lvl="2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000" b="0" strike="noStrike" spc="-1">
                <a:solidFill>
                  <a:srgbClr val="404040"/>
                </a:solidFill>
                <a:latin typeface="Calibri Light" panose="020F0302020204030204"/>
              </a:rPr>
              <a:t>Third level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1600200" lvl="3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000" b="0" strike="noStrike" spc="-1">
                <a:solidFill>
                  <a:srgbClr val="404040"/>
                </a:solidFill>
                <a:latin typeface="Calibri Light" panose="020F0302020204030204"/>
              </a:rPr>
              <a:t>Fourth level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  <a:p>
            <a:pPr marL="2057400" lvl="4" indent="-227965">
              <a:lnSpc>
                <a:spcPct val="150000"/>
              </a:lnSpc>
              <a:spcBef>
                <a:spcPts val="500"/>
              </a:spcBef>
              <a:buClr>
                <a:srgbClr val="404040"/>
              </a:buClr>
              <a:buFont typeface="Arial" panose="020B0604020202020204"/>
              <a:buChar char="•"/>
            </a:pPr>
            <a:r>
              <a:rPr lang="zh-CN" sz="2000" b="0" strike="noStrike" spc="-1">
                <a:solidFill>
                  <a:srgbClr val="404040"/>
                </a:solidFill>
                <a:latin typeface="Calibri Light" panose="020F0302020204030204"/>
              </a:rPr>
              <a:t>Fifth level</a:t>
            </a:r>
            <a:endParaRPr lang="zh-CN" sz="2000" b="0" strike="noStrike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dt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 type="ftr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  <p:sp>
        <p:nvSpPr>
          <p:cNvPr id="87" name="PlaceHolder 6"/>
          <p:cNvSpPr>
            <a:spLocks noGrp="1"/>
          </p:cNvSpPr>
          <p:nvPr>
            <p:ph type="sldNum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</p:spPr>
        <p:txBody>
          <a:bodyPr anchor="ctr"/>
          <a:p>
            <a:endParaRPr lang="uk-UA" sz="2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8.xml"/><Relationship Id="rId4" Type="http://schemas.openxmlformats.org/officeDocument/2006/relationships/image" Target="../media/image7.pn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11.jpeg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8.xml"/><Relationship Id="rId3" Type="http://schemas.openxmlformats.org/officeDocument/2006/relationships/image" Target="../media/image21.emf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8.xml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TextShape 1"/>
          <p:cNvSpPr txBox="1"/>
          <p:nvPr/>
        </p:nvSpPr>
        <p:spPr>
          <a:xfrm>
            <a:off x="1523880" y="261000"/>
            <a:ext cx="9143640" cy="2773440"/>
          </a:xfrm>
          <a:prstGeom prst="rect">
            <a:avLst/>
          </a:prstGeom>
          <a:noFill/>
          <a:ln>
            <a:noFill/>
          </a:ln>
        </p:spPr>
        <p:txBody>
          <a:bodyPr anchor="b">
            <a:normAutofit/>
          </a:bodyPr>
          <a:p>
            <a:pPr algn="ctr">
              <a:lnSpc>
                <a:spcPct val="130000"/>
              </a:lnSpc>
            </a:pPr>
            <a:r>
              <a:rPr lang="zh-CN" sz="6000" b="1" spc="-1">
                <a:solidFill>
                  <a:srgbClr val="000000"/>
                </a:solidFill>
                <a:latin typeface="Calibri Light" panose="020F0302020204030204"/>
              </a:rPr>
              <a:t>Д</a:t>
            </a:r>
            <a:r>
              <a:rPr lang="uk-UA" altLang="zh-CN" sz="6000" b="1" spc="-1">
                <a:solidFill>
                  <a:srgbClr val="000000"/>
                </a:solidFill>
                <a:latin typeface="Calibri Light" panose="020F0302020204030204"/>
              </a:rPr>
              <a:t>ружбою треба</a:t>
            </a:r>
            <a:r>
              <a:rPr lang="zh-CN" sz="6000" b="1" spc="-1">
                <a:solidFill>
                  <a:srgbClr val="000000"/>
                </a:solidFill>
                <a:latin typeface="Calibri Light" panose="020F0302020204030204"/>
              </a:rPr>
              <a:t> д</a:t>
            </a:r>
            <a:r>
              <a:rPr lang="uk-UA" altLang="zh-CN" sz="6000" b="1" spc="-1">
                <a:solidFill>
                  <a:srgbClr val="000000"/>
                </a:solidFill>
                <a:latin typeface="Calibri Light" panose="020F0302020204030204"/>
              </a:rPr>
              <a:t>оро</a:t>
            </a:r>
            <a:r>
              <a:rPr lang="zh-CN" sz="6000" b="1" spc="-1">
                <a:solidFill>
                  <a:srgbClr val="000000"/>
                </a:solidFill>
                <a:latin typeface="Calibri Light" panose="020F0302020204030204"/>
              </a:rPr>
              <a:t>жити</a:t>
            </a:r>
            <a:r>
              <a:rPr lang="uk-UA" altLang="zh-CN" sz="6000" b="1" spc="-1">
                <a:solidFill>
                  <a:srgbClr val="000000"/>
                </a:solidFill>
                <a:latin typeface="Calibri Light" panose="020F0302020204030204"/>
              </a:rPr>
              <a:t> !</a:t>
            </a:r>
            <a:endParaRPr lang="uk-UA" altLang="zh-CN" sz="6000" b="1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25" name="TextShape 2"/>
          <p:cNvSpPr txBox="1"/>
          <p:nvPr/>
        </p:nvSpPr>
        <p:spPr>
          <a:xfrm>
            <a:off x="7078320" y="4237200"/>
            <a:ext cx="4386960" cy="196560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uk-UA" sz="2400" b="0" spc="-1">
                <a:solidFill>
                  <a:srgbClr val="404040"/>
                </a:solidFill>
                <a:latin typeface="Calibri Light" panose="020F0302020204030204"/>
              </a:rPr>
              <a:t>Підготувала</a:t>
            </a:r>
            <a:endParaRPr lang="uk-UA" sz="2400" b="0" spc="-1">
              <a:latin typeface="Arial" panose="020B060402020202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uk-UA" sz="2400" b="0" spc="-1">
                <a:solidFill>
                  <a:srgbClr val="404040"/>
                </a:solidFill>
                <a:latin typeface="Calibri Light" panose="020F0302020204030204"/>
              </a:rPr>
              <a:t>практичний психолог </a:t>
            </a:r>
            <a:endParaRPr lang="uk-UA" sz="2400" b="0" spc="-1">
              <a:latin typeface="Arial" panose="020B0604020202020204"/>
            </a:endParaRPr>
          </a:p>
          <a:p>
            <a:pPr algn="ctr">
              <a:lnSpc>
                <a:spcPct val="90000"/>
              </a:lnSpc>
              <a:spcBef>
                <a:spcPts val="1000"/>
              </a:spcBef>
            </a:pPr>
            <a:r>
              <a:rPr lang="uk-UA" sz="2400" b="0" spc="-1">
                <a:solidFill>
                  <a:srgbClr val="404040"/>
                </a:solidFill>
                <a:latin typeface="Calibri Light" panose="020F0302020204030204"/>
              </a:rPr>
              <a:t>Яковенко Наталія Олександрівна</a:t>
            </a:r>
            <a:endParaRPr lang="uk-UA" sz="2400" b="0" spc="-1">
              <a:latin typeface="Arial" panose="020B0604020202020204"/>
            </a:endParaRPr>
          </a:p>
        </p:txBody>
      </p:sp>
      <p:pic>
        <p:nvPicPr>
          <p:cNvPr id="101" name="Изображение 100"/>
          <p:cNvPicPr/>
          <p:nvPr/>
        </p:nvPicPr>
        <p:blipFill>
          <a:blip r:embed="rId1"/>
          <a:stretch>
            <a:fillRect/>
          </a:stretch>
        </p:blipFill>
        <p:spPr>
          <a:xfrm>
            <a:off x="1847850" y="3285490"/>
            <a:ext cx="5172075" cy="29921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TextShape 1"/>
          <p:cNvSpPr txBox="1"/>
          <p:nvPr/>
        </p:nvSpPr>
        <p:spPr>
          <a:xfrm>
            <a:off x="695265" y="26102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90000"/>
              </a:lnSpc>
            </a:pP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Тема нашого заняття:</a:t>
            </a:r>
            <a:endParaRPr lang="zh-CN" sz="4400" b="0" spc="-1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tretch>
            <a:fillRect/>
          </a:stretch>
        </p:blipFill>
        <p:spPr>
          <a:xfrm>
            <a:off x="6196965" y="4005580"/>
            <a:ext cx="5506085" cy="2444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725" y="1485265"/>
            <a:ext cx="5664200" cy="208216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TextShape 1"/>
          <p:cNvSpPr txBox="1"/>
          <p:nvPr/>
        </p:nvSpPr>
        <p:spPr>
          <a:xfrm>
            <a:off x="647640" y="2584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90000"/>
              </a:lnSpc>
            </a:pPr>
            <a:r>
              <a:rPr lang="uk-UA" altLang="zh-CN" sz="4400" b="0" spc="-1">
                <a:solidFill>
                  <a:srgbClr val="000000"/>
                </a:solidFill>
                <a:latin typeface="Calibri Light" panose="020F0302020204030204"/>
              </a:rPr>
              <a:t>Чіп і Дейл та їх друзі. </a:t>
            </a:r>
            <a:endParaRPr lang="zh-CN" sz="4400" b="0" spc="-1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102" name="Изображение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3863975" y="1984375"/>
            <a:ext cx="4876800" cy="418719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Изображение 102"/>
          <p:cNvPicPr/>
          <p:nvPr/>
        </p:nvPicPr>
        <p:blipFill>
          <a:blip r:embed="rId2"/>
          <a:stretch>
            <a:fillRect/>
          </a:stretch>
        </p:blipFill>
        <p:spPr>
          <a:xfrm>
            <a:off x="8904605" y="189230"/>
            <a:ext cx="2827020" cy="273621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" name="Изображение 108"/>
          <p:cNvPicPr/>
          <p:nvPr/>
        </p:nvPicPr>
        <p:blipFill>
          <a:blip r:embed="rId3"/>
          <a:stretch>
            <a:fillRect/>
          </a:stretch>
        </p:blipFill>
        <p:spPr>
          <a:xfrm>
            <a:off x="9048750" y="3429000"/>
            <a:ext cx="2923540" cy="30575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0" name="Изображение 109"/>
          <p:cNvPicPr/>
          <p:nvPr/>
        </p:nvPicPr>
        <p:blipFill>
          <a:blip r:embed="rId4"/>
          <a:stretch>
            <a:fillRect/>
          </a:stretch>
        </p:blipFill>
        <p:spPr>
          <a:xfrm>
            <a:off x="191770" y="1196975"/>
            <a:ext cx="3314700" cy="49745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extShape 1"/>
          <p:cNvSpPr txBox="1"/>
          <p:nvPr/>
        </p:nvSpPr>
        <p:spPr>
          <a:xfrm>
            <a:off x="647640" y="2584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90000"/>
              </a:lnSpc>
            </a:pPr>
            <a:r>
              <a:rPr lang="uk-UA" altLang="zh-CN" sz="4400" b="1" spc="-1">
                <a:solidFill>
                  <a:srgbClr val="000000"/>
                </a:solidFill>
                <a:latin typeface="Calibri Light" panose="020F0302020204030204"/>
              </a:rPr>
              <a:t>Гайка</a:t>
            </a: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 та </a:t>
            </a:r>
            <a:r>
              <a:rPr lang="uk-UA" altLang="zh-CN" sz="4400" b="1" spc="-1">
                <a:solidFill>
                  <a:srgbClr val="000000"/>
                </a:solidFill>
                <a:latin typeface="Calibri Light" panose="020F0302020204030204"/>
              </a:rPr>
              <a:t>її </a:t>
            </a: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вправа “мікрофон”</a:t>
            </a:r>
            <a:endParaRPr lang="zh-CN" sz="4400" b="0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34" name="TextShape 2"/>
          <p:cNvSpPr txBox="1"/>
          <p:nvPr/>
        </p:nvSpPr>
        <p:spPr>
          <a:xfrm>
            <a:off x="3648075" y="2475230"/>
            <a:ext cx="5060315" cy="328866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zh-CN" b="0" spc="-1">
                <a:latin typeface="Times New Roman" panose="02020603050405020304" charset="0"/>
                <a:cs typeface="Times New Roman" panose="02020603050405020304" charset="0"/>
              </a:rPr>
              <a:t>- Що таке дружба?</a:t>
            </a:r>
            <a:endParaRPr lang="zh-CN" b="0" spc="-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zh-CN" b="0" spc="-1">
                <a:latin typeface="Times New Roman" panose="02020603050405020304" charset="0"/>
                <a:cs typeface="Times New Roman" panose="02020603050405020304" charset="0"/>
              </a:rPr>
              <a:t>- Яким має бути друг?</a:t>
            </a:r>
            <a:endParaRPr lang="zh-CN" b="0" spc="-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zh-CN" b="0" spc="-1">
                <a:latin typeface="Times New Roman" panose="02020603050405020304" charset="0"/>
                <a:cs typeface="Times New Roman" panose="02020603050405020304" charset="0"/>
              </a:rPr>
              <a:t>- Які якості повинен мати друг?</a:t>
            </a:r>
            <a:endParaRPr lang="zh-CN" b="0" spc="-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zh-CN" b="0" spc="-1">
                <a:latin typeface="Times New Roman" panose="02020603050405020304" charset="0"/>
                <a:cs typeface="Times New Roman" panose="02020603050405020304" charset="0"/>
              </a:rPr>
              <a:t>- А чи є у вас друзі серед однокласників?</a:t>
            </a:r>
            <a:endParaRPr lang="zh-CN" b="0" spc="-1"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10000"/>
              </a:lnSpc>
              <a:spcBef>
                <a:spcPts val="1000"/>
              </a:spcBef>
            </a:pPr>
            <a:r>
              <a:rPr lang="uk-UA" altLang="zh-CN" b="0" spc="-1">
                <a:latin typeface="Times New Roman" panose="02020603050405020304" charset="0"/>
                <a:cs typeface="Times New Roman" panose="02020603050405020304" charset="0"/>
              </a:rPr>
              <a:t>- Чи можете ви назвати себе справжнім другом?</a:t>
            </a:r>
            <a:endParaRPr lang="uk-UA" altLang="zh-CN" b="0" spc="-1"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105" name="Изображение 104"/>
          <p:cNvPicPr/>
          <p:nvPr/>
        </p:nvPicPr>
        <p:blipFill>
          <a:blip r:embed="rId1"/>
          <a:stretch>
            <a:fillRect/>
          </a:stretch>
        </p:blipFill>
        <p:spPr>
          <a:xfrm>
            <a:off x="695325" y="1341121"/>
            <a:ext cx="2857500" cy="401954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Изображение 105"/>
          <p:cNvPicPr/>
          <p:nvPr/>
        </p:nvPicPr>
        <p:blipFill>
          <a:blip r:embed="rId2"/>
          <a:stretch>
            <a:fillRect/>
          </a:stretch>
        </p:blipFill>
        <p:spPr>
          <a:xfrm>
            <a:off x="9015095" y="2379980"/>
            <a:ext cx="2838450" cy="433133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TextShape 1"/>
          <p:cNvSpPr txBox="1"/>
          <p:nvPr/>
        </p:nvSpPr>
        <p:spPr>
          <a:xfrm>
            <a:off x="647640" y="2584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0000"/>
          </a:bodyPr>
          <a:p>
            <a:pPr algn="ctr">
              <a:lnSpc>
                <a:spcPct val="90000"/>
              </a:lnSpc>
            </a:pPr>
            <a:r>
              <a:rPr lang="uk-UA" altLang="zh-CN" sz="4400" b="1" spc="-1">
                <a:solidFill>
                  <a:srgbClr val="000000"/>
                </a:solidFill>
                <a:latin typeface="Calibri Light" panose="020F0302020204030204"/>
              </a:rPr>
              <a:t>Вжик</a:t>
            </a: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 та </a:t>
            </a:r>
            <a:r>
              <a:rPr lang="uk-UA" altLang="zh-CN" sz="4400" b="1" spc="-1">
                <a:solidFill>
                  <a:srgbClr val="000000"/>
                </a:solidFill>
                <a:latin typeface="Calibri Light" panose="020F0302020204030204"/>
              </a:rPr>
              <a:t>його вправа “Плутанка”</a:t>
            </a: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:</a:t>
            </a:r>
            <a:b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</a:b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(</a:t>
            </a:r>
            <a:r>
              <a:rPr lang="zh-CN" sz="4400" spc="-1">
                <a:solidFill>
                  <a:srgbClr val="000000"/>
                </a:solidFill>
                <a:latin typeface="Calibri Light" panose="020F0302020204030204"/>
              </a:rPr>
              <a:t>“знайомий”, “приятель”, “товариш”</a:t>
            </a:r>
            <a:r>
              <a:rPr lang="uk-UA" altLang="zh-CN" sz="4400" spc="-1">
                <a:solidFill>
                  <a:srgbClr val="000000"/>
                </a:solidFill>
                <a:latin typeface="Calibri Light" panose="020F0302020204030204"/>
              </a:rPr>
              <a:t>, “друг”</a:t>
            </a:r>
            <a:r>
              <a:rPr lang="zh-CN" sz="4400" b="1" spc="-1">
                <a:solidFill>
                  <a:srgbClr val="000000"/>
                </a:solidFill>
                <a:latin typeface="Calibri Light" panose="020F0302020204030204"/>
              </a:rPr>
              <a:t>)</a:t>
            </a:r>
            <a:endParaRPr lang="zh-CN" sz="4400" b="0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37" name="TextShape 2"/>
          <p:cNvSpPr txBox="1"/>
          <p:nvPr/>
        </p:nvSpPr>
        <p:spPr>
          <a:xfrm>
            <a:off x="3173730" y="2277110"/>
            <a:ext cx="5180965" cy="4197985"/>
          </a:xfrm>
          <a:prstGeom prst="rect">
            <a:avLst/>
          </a:prstGeom>
          <a:noFill/>
          <a:ln>
            <a:noFill/>
          </a:ln>
        </p:spPr>
        <p:txBody>
          <a:bodyPr>
            <a:normAutofit lnSpcReduction="20000"/>
          </a:bodyPr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zh-CN" sz="2800" b="0" spc="-1">
                <a:solidFill>
                  <a:srgbClr val="0070C0"/>
                </a:solidFill>
                <a:latin typeface="Calibri Light" panose="020F0302020204030204"/>
              </a:rPr>
              <a:t>- </a:t>
            </a:r>
            <a:r>
              <a:rPr lang="zh-CN" sz="2800" b="1" i="1" spc="-1">
                <a:solidFill>
                  <a:srgbClr val="0070C0"/>
                </a:solidFill>
                <a:latin typeface="Calibri Light" panose="020F0302020204030204"/>
              </a:rPr>
              <a:t> </a:t>
            </a:r>
            <a:r>
              <a:rPr lang="uk-UA" altLang="zh-CN" sz="2800" b="1" i="1" spc="-1">
                <a:solidFill>
                  <a:srgbClr val="0070C0"/>
                </a:solidFill>
                <a:latin typeface="Calibri Light" panose="020F0302020204030204"/>
              </a:rPr>
              <a:t>Л</a:t>
            </a:r>
            <a:r>
              <a:rPr lang="zh-CN" sz="2800" b="1" i="1" spc="-1">
                <a:solidFill>
                  <a:srgbClr val="0070C0"/>
                </a:solidFill>
                <a:latin typeface="Calibri Light" panose="020F0302020204030204"/>
              </a:rPr>
              <a:t>юдин</a:t>
            </a:r>
            <a:r>
              <a:rPr lang="uk-UA" altLang="zh-CN" sz="2800" b="1" i="1" spc="-1">
                <a:solidFill>
                  <a:srgbClr val="0070C0"/>
                </a:solidFill>
                <a:latin typeface="Calibri Light" panose="020F0302020204030204"/>
              </a:rPr>
              <a:t>а</a:t>
            </a:r>
            <a:r>
              <a:rPr lang="zh-CN" sz="2800" b="1" i="1" spc="-1">
                <a:solidFill>
                  <a:srgbClr val="0070C0"/>
                </a:solidFill>
                <a:latin typeface="Calibri Light" panose="020F0302020204030204"/>
              </a:rPr>
              <a:t>, з якою ви просто вітаєтесь у дворі,</a:t>
            </a:r>
            <a:r>
              <a:rPr lang="uk-UA" altLang="zh-CN" sz="2800" b="1" i="1" spc="-1">
                <a:solidFill>
                  <a:srgbClr val="0070C0"/>
                </a:solidFill>
                <a:latin typeface="Calibri Light" panose="020F0302020204030204"/>
              </a:rPr>
              <a:t> на вулиці, в магазині </a:t>
            </a:r>
            <a:r>
              <a:rPr lang="zh-CN" sz="2800" b="1" i="1" spc="-1">
                <a:solidFill>
                  <a:srgbClr val="0070C0"/>
                </a:solidFill>
                <a:latin typeface="Calibri Light" panose="020F0302020204030204"/>
              </a:rPr>
              <a:t> ви ска</a:t>
            </a:r>
            <a:r>
              <a:rPr lang="uk-UA" altLang="zh-CN" sz="2800" b="1" i="1" spc="-1">
                <a:solidFill>
                  <a:srgbClr val="0070C0"/>
                </a:solidFill>
                <a:latin typeface="Calibri Light" panose="020F0302020204030204"/>
              </a:rPr>
              <a:t>жете</a:t>
            </a:r>
            <a:r>
              <a:rPr lang="zh-CN" sz="2800" b="1" i="1" spc="-1">
                <a:solidFill>
                  <a:srgbClr val="0070C0"/>
                </a:solidFill>
                <a:latin typeface="Calibri Light" panose="020F0302020204030204"/>
              </a:rPr>
              <a:t>, що він ....</a:t>
            </a: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zh-CN" sz="2800" b="1" spc="-1">
                <a:solidFill>
                  <a:srgbClr val="00B0F0"/>
                </a:solidFill>
                <a:latin typeface="Calibri Light" panose="020F0302020204030204"/>
              </a:rPr>
              <a:t>- Людина, з якою можна поділитися таємницями, хто підтримає тебе в тяжку хвилину</a:t>
            </a:r>
            <a:r>
              <a:rPr lang="zh-CN" sz="2800" b="1" i="1" spc="-1">
                <a:solidFill>
                  <a:srgbClr val="00B0F0"/>
                </a:solidFill>
                <a:latin typeface="Calibri Light" panose="020F0302020204030204"/>
              </a:rPr>
              <a:t> ви скажете, що він .....</a:t>
            </a: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zh-CN" sz="2800" b="1" spc="-1">
                <a:solidFill>
                  <a:srgbClr val="ED7D31"/>
                </a:solidFill>
                <a:latin typeface="Calibri Light" panose="020F0302020204030204"/>
              </a:rPr>
              <a:t>- </a:t>
            </a:r>
            <a:r>
              <a:rPr lang="zh-CN" sz="2800" b="1" i="1" spc="-1">
                <a:solidFill>
                  <a:srgbClr val="ED7D31"/>
                </a:solidFill>
                <a:latin typeface="Calibri Light" panose="020F0302020204030204"/>
              </a:rPr>
              <a:t>Про однокласника як</a:t>
            </a:r>
            <a:r>
              <a:rPr lang="uk-UA" altLang="zh-CN" sz="2800" b="1" i="1" spc="-1">
                <a:solidFill>
                  <a:srgbClr val="ED7D31"/>
                </a:solidFill>
                <a:latin typeface="Calibri Light" panose="020F0302020204030204"/>
              </a:rPr>
              <a:t>ий </a:t>
            </a:r>
            <a:r>
              <a:rPr lang="zh-CN" sz="2800" b="1" i="1" spc="-1">
                <a:solidFill>
                  <a:srgbClr val="ED7D31"/>
                </a:solidFill>
                <a:latin typeface="Calibri Light" panose="020F0302020204030204"/>
              </a:rPr>
              <a:t>перебува</a:t>
            </a:r>
            <a:r>
              <a:rPr lang="uk-UA" altLang="zh-CN" sz="2800" b="1" i="1" spc="-1">
                <a:solidFill>
                  <a:srgbClr val="ED7D31"/>
                </a:solidFill>
                <a:latin typeface="Calibri Light" panose="020F0302020204030204"/>
              </a:rPr>
              <a:t>є</a:t>
            </a:r>
            <a:r>
              <a:rPr lang="zh-CN" sz="2800" b="1" i="1" spc="-1">
                <a:solidFill>
                  <a:srgbClr val="ED7D31"/>
                </a:solidFill>
                <a:latin typeface="Calibri Light" panose="020F0302020204030204"/>
              </a:rPr>
              <a:t> з вами пліч-о-пліч досить тривалий відрізок вашого життєвого шляху, скажете що він .....</a:t>
            </a: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  <a:p>
            <a:pPr>
              <a:lnSpc>
                <a:spcPct val="70000"/>
              </a:lnSpc>
              <a:spcBef>
                <a:spcPts val="1000"/>
              </a:spcBef>
            </a:pPr>
            <a:r>
              <a:rPr lang="zh-CN" sz="2800" b="1" spc="-1">
                <a:solidFill>
                  <a:srgbClr val="F4B183"/>
                </a:solidFill>
                <a:latin typeface="Calibri Light" panose="020F0302020204030204"/>
              </a:rPr>
              <a:t>- Людина, з якою хто-небудь перебуває в дружніх, товариських стосунках</a:t>
            </a:r>
            <a:r>
              <a:rPr lang="zh-CN" sz="2800" b="1" i="1" spc="-1">
                <a:solidFill>
                  <a:srgbClr val="F4B183"/>
                </a:solidFill>
                <a:latin typeface="Calibri Light" panose="020F0302020204030204"/>
              </a:rPr>
              <a:t>, скажете що він ......</a:t>
            </a: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</p:txBody>
      </p:sp>
      <p:pic>
        <p:nvPicPr>
          <p:cNvPr id="107" name="Изображение 106"/>
          <p:cNvPicPr/>
          <p:nvPr/>
        </p:nvPicPr>
        <p:blipFill>
          <a:blip r:embed="rId1"/>
          <a:stretch>
            <a:fillRect/>
          </a:stretch>
        </p:blipFill>
        <p:spPr>
          <a:xfrm>
            <a:off x="407670" y="1557020"/>
            <a:ext cx="3022600" cy="3810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9" name="Изображение 108"/>
          <p:cNvPicPr/>
          <p:nvPr/>
        </p:nvPicPr>
        <p:blipFill>
          <a:blip r:embed="rId2"/>
          <a:stretch>
            <a:fillRect/>
          </a:stretch>
        </p:blipFill>
        <p:spPr>
          <a:xfrm>
            <a:off x="8354695" y="2061210"/>
            <a:ext cx="3674110" cy="29527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TextShape 1"/>
          <p:cNvSpPr txBox="1"/>
          <p:nvPr/>
        </p:nvSpPr>
        <p:spPr>
          <a:xfrm>
            <a:off x="647700" y="258445"/>
            <a:ext cx="10514965" cy="63881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80000"/>
          </a:bodyPr>
          <a:p>
            <a:pPr algn="ctr">
              <a:lnSpc>
                <a:spcPct val="90000"/>
              </a:lnSpc>
            </a:pPr>
            <a:r>
              <a:rPr lang="uk-UA" altLang="zh-CN" sz="4400" b="1" spc="-1">
                <a:solidFill>
                  <a:srgbClr val="000000"/>
                </a:solidFill>
                <a:latin typeface="Calibri" panose="020F0502020204030204"/>
              </a:rPr>
              <a:t>Рокфор та вікторина “Дружні якості”</a:t>
            </a:r>
            <a:endParaRPr lang="uk-UA" altLang="zh-CN" sz="4400" b="1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39" name="TextShape 2"/>
          <p:cNvSpPr txBox="1"/>
          <p:nvPr/>
        </p:nvSpPr>
        <p:spPr>
          <a:xfrm>
            <a:off x="4407535" y="1211580"/>
            <a:ext cx="3242945" cy="5574665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д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обрий,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дбайливий,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розважливий,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чуйний, 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заздрісний,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брехливий,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черствий,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злий,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ласкавий,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щирий,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вихований,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 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комунікабельний,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агресивний,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 дбайливий,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підлий,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жадібний,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вірний,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щедрий, 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30000"/>
              </a:lnSpc>
              <a:spcBef>
                <a:spcPts val="1000"/>
              </a:spcBef>
            </a:pPr>
            <a:r>
              <a:rPr lang="uk-UA" altLang="zh-CN" sz="3200" b="0" spc="-1">
                <a:solidFill>
                  <a:srgbClr val="000000"/>
                </a:solidFill>
                <a:latin typeface="Calibri Light" panose="020F0302020204030204"/>
              </a:rPr>
              <a:t>- </a:t>
            </a:r>
            <a:r>
              <a:rPr lang="zh-CN" sz="3200" b="0" spc="-1">
                <a:solidFill>
                  <a:srgbClr val="000000"/>
                </a:solidFill>
                <a:latin typeface="Calibri Light" panose="020F0302020204030204"/>
              </a:rPr>
              <a:t>уважний</a:t>
            </a:r>
            <a:endParaRPr lang="zh-CN" sz="3200" b="0" spc="-1">
              <a:solidFill>
                <a:srgbClr val="000000"/>
              </a:solidFill>
              <a:latin typeface="Calibri Light" panose="020F0302020204030204"/>
            </a:endParaRPr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tretch>
            <a:fillRect/>
          </a:stretch>
        </p:blipFill>
        <p:spPr>
          <a:xfrm>
            <a:off x="334645" y="1125220"/>
            <a:ext cx="4161790" cy="52222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" name="Изображение 101"/>
          <p:cNvPicPr/>
          <p:nvPr/>
        </p:nvPicPr>
        <p:blipFill>
          <a:blip r:embed="rId2"/>
          <a:stretch>
            <a:fillRect/>
          </a:stretch>
        </p:blipFill>
        <p:spPr>
          <a:xfrm>
            <a:off x="8112125" y="1454150"/>
            <a:ext cx="3920490" cy="46532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TextShape 1"/>
          <p:cNvSpPr txBox="1"/>
          <p:nvPr/>
        </p:nvSpPr>
        <p:spPr>
          <a:xfrm>
            <a:off x="647640" y="2584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p>
            <a:pPr algn="ctr">
              <a:lnSpc>
                <a:spcPct val="90000"/>
              </a:lnSpc>
            </a:pPr>
            <a:r>
              <a:rPr lang="zh-CN" sz="3110" b="1" spc="-1">
                <a:solidFill>
                  <a:srgbClr val="000000"/>
                </a:solidFill>
                <a:latin typeface="Calibri" panose="020F0502020204030204"/>
              </a:rPr>
              <a:t>Товстопуз підготував для вас ігру</a:t>
            </a:r>
            <a:endParaRPr lang="zh-CN" sz="3110" b="1" spc="-1">
              <a:solidFill>
                <a:srgbClr val="000000"/>
              </a:solidFill>
              <a:latin typeface="Calibri" panose="020F0502020204030204"/>
            </a:endParaRPr>
          </a:p>
          <a:p>
            <a:pPr algn="ctr">
              <a:lnSpc>
                <a:spcPct val="90000"/>
              </a:lnSpc>
            </a:pPr>
            <a:r>
              <a:rPr lang="zh-CN" sz="3110" b="1" spc="-1">
                <a:solidFill>
                  <a:srgbClr val="000000"/>
                </a:solidFill>
                <a:latin typeface="Calibri" panose="020F0502020204030204"/>
              </a:rPr>
              <a:t> “</a:t>
            </a:r>
            <a:r>
              <a:rPr lang="uk-UA" altLang="zh-CN" sz="3110" b="1" spc="-1">
                <a:solidFill>
                  <a:srgbClr val="000000"/>
                </a:solidFill>
                <a:latin typeface="Calibri" panose="020F0502020204030204"/>
              </a:rPr>
              <a:t>Спробуй з</a:t>
            </a:r>
            <a:r>
              <a:rPr lang="zh-CN" sz="3110" b="1" spc="-1">
                <a:solidFill>
                  <a:srgbClr val="000000"/>
                </a:solidFill>
                <a:latin typeface="Calibri" panose="020F0502020204030204"/>
              </a:rPr>
              <a:t>розумій мене”</a:t>
            </a:r>
            <a:endParaRPr lang="zh-CN" sz="3110" b="1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46" name="TextShape 2"/>
          <p:cNvSpPr txBox="1"/>
          <p:nvPr/>
        </p:nvSpPr>
        <p:spPr>
          <a:xfrm>
            <a:off x="3935600" y="1845245"/>
            <a:ext cx="3787920" cy="43513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20000"/>
              </a:lnSpc>
              <a:spcBef>
                <a:spcPts val="1000"/>
              </a:spcBef>
            </a:pP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</p:txBody>
      </p:sp>
      <p:sp>
        <p:nvSpPr>
          <p:cNvPr id="147" name="TextShape 3"/>
          <p:cNvSpPr txBox="1"/>
          <p:nvPr/>
        </p:nvSpPr>
        <p:spPr>
          <a:xfrm>
            <a:off x="6888345" y="1845245"/>
            <a:ext cx="3586680" cy="435132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>
              <a:lnSpc>
                <a:spcPct val="110000"/>
              </a:lnSpc>
              <a:spcBef>
                <a:spcPts val="1000"/>
              </a:spcBef>
            </a:pPr>
            <a:endParaRPr lang="zh-CN" sz="2800" b="0" spc="-1">
              <a:solidFill>
                <a:srgbClr val="000000"/>
              </a:solidFill>
              <a:latin typeface="Calibri Light" panose="020F0302020204030204"/>
            </a:endParaRPr>
          </a:p>
        </p:txBody>
      </p:sp>
      <p:pic>
        <p:nvPicPr>
          <p:cNvPr id="104" name="Изображение 103"/>
          <p:cNvPicPr/>
          <p:nvPr/>
        </p:nvPicPr>
        <p:blipFill>
          <a:blip r:embed="rId1"/>
          <a:stretch>
            <a:fillRect/>
          </a:stretch>
        </p:blipFill>
        <p:spPr>
          <a:xfrm>
            <a:off x="9095740" y="3716020"/>
            <a:ext cx="3004185" cy="28486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Изображение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218440" y="836930"/>
            <a:ext cx="2271395" cy="3187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6" name="Изображение 105"/>
          <p:cNvPicPr/>
          <p:nvPr/>
        </p:nvPicPr>
        <p:blipFill>
          <a:blip r:embed="rId3"/>
          <a:stretch>
            <a:fillRect/>
          </a:stretch>
        </p:blipFill>
        <p:spPr>
          <a:xfrm>
            <a:off x="60325" y="4463415"/>
            <a:ext cx="2800350" cy="22872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7" name="Изображение 106"/>
          <p:cNvPicPr/>
          <p:nvPr/>
        </p:nvPicPr>
        <p:blipFill>
          <a:blip r:embed="rId4"/>
          <a:stretch>
            <a:fillRect/>
          </a:stretch>
        </p:blipFill>
        <p:spPr>
          <a:xfrm>
            <a:off x="9033510" y="909320"/>
            <a:ext cx="3070860" cy="2522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8" name="Изображение 107"/>
          <p:cNvPicPr/>
          <p:nvPr/>
        </p:nvPicPr>
        <p:blipFill>
          <a:blip r:embed="rId5"/>
          <a:stretch>
            <a:fillRect/>
          </a:stretch>
        </p:blipFill>
        <p:spPr>
          <a:xfrm>
            <a:off x="3936365" y="1977390"/>
            <a:ext cx="3945890" cy="40982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1815" y="258445"/>
            <a:ext cx="10610850" cy="663575"/>
          </a:xfrm>
        </p:spPr>
        <p:txBody>
          <a:bodyPr/>
          <a:p>
            <a:pPr algn="ctr"/>
            <a:r>
              <a:rPr lang="uk-UA" altLang="ru-RU" sz="2800" b="1">
                <a:latin typeface="Times New Roman" panose="02020603050405020304" charset="0"/>
                <a:cs typeface="Times New Roman" panose="02020603050405020304" charset="0"/>
              </a:rPr>
              <a:t>Банда Товстопуза та вправа “Намалюй свого друга” </a:t>
            </a:r>
            <a:endParaRPr lang="uk-UA" altLang="ru-RU" sz="2800" b="1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/>
          </p:nvPr>
        </p:nvSpPr>
        <p:spPr/>
        <p:txBody>
          <a:bodyPr/>
          <a:p>
            <a:endParaRPr lang="ru-RU" altLang="en-US"/>
          </a:p>
        </p:txBody>
      </p:sp>
      <p:sp>
        <p:nvSpPr>
          <p:cNvPr id="4" name="Замещающий текст 3"/>
          <p:cNvSpPr>
            <a:spLocks noGrp="1"/>
          </p:cNvSpPr>
          <p:nvPr>
            <p:ph type="body"/>
          </p:nvPr>
        </p:nvSpPr>
        <p:spPr>
          <a:xfrm>
            <a:off x="647700" y="1915160"/>
            <a:ext cx="4196715" cy="4607560"/>
          </a:xfrm>
        </p:spPr>
        <p:txBody>
          <a:bodyPr/>
          <a:p>
            <a:endParaRPr lang="uk-UA" altLang="ru-RU"/>
          </a:p>
          <a:p>
            <a:r>
              <a:rPr lang="uk-UA" altLang="ru-RU"/>
              <a:t>- Нам дуже цікаво дізнатись, як саме виглядає твій справжній друг і тому ми пропонуємо його намалювати!</a:t>
            </a:r>
            <a:endParaRPr lang="uk-UA" altLang="ru-RU"/>
          </a:p>
        </p:txBody>
      </p:sp>
      <p:pic>
        <p:nvPicPr>
          <p:cNvPr id="100" name="Изображение 99"/>
          <p:cNvPicPr/>
          <p:nvPr/>
        </p:nvPicPr>
        <p:blipFill>
          <a:blip r:embed="rId1"/>
          <a:stretch>
            <a:fillRect/>
          </a:stretch>
        </p:blipFill>
        <p:spPr>
          <a:xfrm>
            <a:off x="5088255" y="1729105"/>
            <a:ext cx="6858000" cy="48336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5" name="Изображение 104"/>
          <p:cNvPicPr/>
          <p:nvPr/>
        </p:nvPicPr>
        <p:blipFill>
          <a:blip r:embed="rId2"/>
          <a:stretch>
            <a:fillRect/>
          </a:stretch>
        </p:blipFill>
        <p:spPr>
          <a:xfrm>
            <a:off x="335280" y="3336290"/>
            <a:ext cx="4580890" cy="32264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6755" y="1052830"/>
            <a:ext cx="4063365" cy="115062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TextShape 1"/>
          <p:cNvSpPr txBox="1"/>
          <p:nvPr/>
        </p:nvSpPr>
        <p:spPr>
          <a:xfrm>
            <a:off x="647640" y="258480"/>
            <a:ext cx="10515240" cy="1325160"/>
          </a:xfrm>
          <a:prstGeom prst="rect">
            <a:avLst/>
          </a:prstGeom>
          <a:noFill/>
          <a:ln>
            <a:noFill/>
          </a:ln>
        </p:spPr>
        <p:txBody>
          <a:bodyPr anchor="ctr"/>
          <a:p>
            <a:pPr algn="ctr">
              <a:lnSpc>
                <a:spcPct val="90000"/>
              </a:lnSpc>
            </a:pPr>
            <a:endParaRPr lang="zh-CN" sz="4400" b="0" spc="-1">
              <a:solidFill>
                <a:srgbClr val="000000"/>
              </a:solidFill>
              <a:latin typeface="Calibri" panose="020F0502020204030204"/>
            </a:endParaRPr>
          </a:p>
        </p:txBody>
      </p:sp>
      <p:sp>
        <p:nvSpPr>
          <p:cNvPr id="151" name="TextShape 2"/>
          <p:cNvSpPr txBox="1"/>
          <p:nvPr/>
        </p:nvSpPr>
        <p:spPr>
          <a:xfrm>
            <a:off x="5981760" y="1412910"/>
            <a:ext cx="5181120" cy="5270760"/>
          </a:xfrm>
          <a:prstGeom prst="rect">
            <a:avLst/>
          </a:prstGeom>
          <a:noFill/>
          <a:ln>
            <a:noFill/>
          </a:ln>
        </p:spPr>
        <p:txBody>
          <a:bodyPr/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В житті усім потрібна дружба,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І для розваг, і для журби, й для служби,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Із другом легше в світі жити,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Але й дружити треба вміти.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Слід другові допомагати,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В пригоді завжди захищати, 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Слід жарти друга розуміти,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І самому жартувати вміти.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Коли ж якесь непорозуміння, 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Потрібно виявить терпіння, 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При сварці — швидше помиритись, 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  <a:p>
            <a:pPr algn="ctr">
              <a:lnSpc>
                <a:spcPct val="60000"/>
              </a:lnSpc>
              <a:spcBef>
                <a:spcPts val="1000"/>
              </a:spcBef>
            </a:pPr>
            <a:r>
              <a:rPr lang="zh-CN" sz="2000" b="0" spc="-1">
                <a:solidFill>
                  <a:srgbClr val="000000"/>
                </a:solidFill>
                <a:latin typeface="Calibri Light" panose="020F0302020204030204"/>
              </a:rPr>
              <a:t>Не варто з друзями сваритись!</a:t>
            </a:r>
            <a:endParaRPr lang="zh-CN" sz="2000" b="0" spc="-1">
              <a:solidFill>
                <a:srgbClr val="000000"/>
              </a:solidFill>
              <a:latin typeface="Calibri Light" panose="020F0302020204030204"/>
            </a:endParaRPr>
          </a:p>
        </p:txBody>
      </p:sp>
      <p:pic>
        <p:nvPicPr>
          <p:cNvPr id="106" name="Изображение 105"/>
          <p:cNvPicPr/>
          <p:nvPr/>
        </p:nvPicPr>
        <p:blipFill>
          <a:blip r:embed="rId1"/>
          <a:stretch>
            <a:fillRect/>
          </a:stretch>
        </p:blipFill>
        <p:spPr>
          <a:xfrm>
            <a:off x="178435" y="631825"/>
            <a:ext cx="6081395" cy="5740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TextShape 1"/>
          <p:cNvSpPr txBox="1"/>
          <p:nvPr/>
        </p:nvSpPr>
        <p:spPr>
          <a:xfrm>
            <a:off x="4152265" y="3068955"/>
            <a:ext cx="4628515" cy="1677035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60000"/>
          </a:bodyPr>
          <a:p>
            <a:pPr algn="ctr">
              <a:lnSpc>
                <a:spcPct val="90000"/>
              </a:lnSpc>
            </a:pPr>
            <a:r>
              <a:rPr lang="zh-CN" sz="4400" b="1" i="1" spc="-1">
                <a:solidFill>
                  <a:srgbClr val="7030A0"/>
                </a:solidFill>
                <a:latin typeface="Calibri Light" panose="020F0302020204030204"/>
              </a:rPr>
              <a:t>Герої мультфільму дуже задоволені вашими відповідями та дякують за позитивні е</a:t>
            </a:r>
            <a:r>
              <a:rPr lang="uk-UA" altLang="zh-CN" sz="4400" b="1" i="1" spc="-1">
                <a:solidFill>
                  <a:srgbClr val="7030A0"/>
                </a:solidFill>
                <a:latin typeface="Calibri Light" panose="020F0302020204030204"/>
              </a:rPr>
              <a:t>моції</a:t>
            </a:r>
            <a:endParaRPr lang="zh-CN" sz="4400" b="1" i="1" spc="-1">
              <a:solidFill>
                <a:srgbClr val="000000"/>
              </a:solidFill>
              <a:latin typeface="Calibri" panose="020F0502020204030204"/>
            </a:endParaRPr>
          </a:p>
        </p:txBody>
      </p:sp>
      <p:pic>
        <p:nvPicPr>
          <p:cNvPr id="102" name="Изображение 101"/>
          <p:cNvPicPr/>
          <p:nvPr/>
        </p:nvPicPr>
        <p:blipFill>
          <a:blip r:embed="rId1"/>
          <a:stretch>
            <a:fillRect/>
          </a:stretch>
        </p:blipFill>
        <p:spPr>
          <a:xfrm>
            <a:off x="8544560" y="2501265"/>
            <a:ext cx="3432810" cy="409003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" name="Изображение 102"/>
          <p:cNvPicPr/>
          <p:nvPr/>
        </p:nvPicPr>
        <p:blipFill>
          <a:blip r:embed="rId2"/>
          <a:stretch>
            <a:fillRect/>
          </a:stretch>
        </p:blipFill>
        <p:spPr>
          <a:xfrm>
            <a:off x="479425" y="3357245"/>
            <a:ext cx="3862070" cy="32340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4" name="Изображение 103"/>
          <p:cNvPicPr/>
          <p:nvPr/>
        </p:nvPicPr>
        <p:blipFill>
          <a:blip r:embed="rId3"/>
          <a:stretch>
            <a:fillRect/>
          </a:stretch>
        </p:blipFill>
        <p:spPr>
          <a:xfrm>
            <a:off x="4006850" y="116840"/>
            <a:ext cx="4520565" cy="26885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1697</Words>
  <Application>WPS Presentation</Application>
  <PresentationFormat/>
  <Paragraphs>69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10</vt:i4>
      </vt:variant>
    </vt:vector>
  </HeadingPairs>
  <TitlesOfParts>
    <vt:vector size="25" baseType="lpstr">
      <vt:lpstr>Arial</vt:lpstr>
      <vt:lpstr>SimSun</vt:lpstr>
      <vt:lpstr>Wingdings</vt:lpstr>
      <vt:lpstr>Calibri Light</vt:lpstr>
      <vt:lpstr>Calibri</vt:lpstr>
      <vt:lpstr>Times New Roman</vt:lpstr>
      <vt:lpstr>Symbol</vt:lpstr>
      <vt:lpstr>Arial</vt:lpstr>
      <vt:lpstr>Times New Roman</vt:lpstr>
      <vt:lpstr>Microsoft YaHei</vt:lpstr>
      <vt:lpstr>Arial Unicode MS</vt:lpstr>
      <vt:lpstr>DejaVu Sans</vt:lpstr>
      <vt:lpstr>Office Theme</vt:lpstr>
      <vt:lpstr>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Ученик</cp:lastModifiedBy>
  <cp:revision>23</cp:revision>
  <dcterms:created xsi:type="dcterms:W3CDTF">2021-10-12T08:51:00Z</dcterms:created>
  <dcterms:modified xsi:type="dcterms:W3CDTF">2021-11-04T11:38:16Z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HiddenSlides">
    <vt:i4>0</vt:i4>
  </property>
  <property fmtid="{D5CDD505-2E9C-101B-9397-08002B2CF9AE}" pid="4" name="HyperlinksChanged">
    <vt:bool>false</vt:bool>
  </property>
  <property fmtid="{D5CDD505-2E9C-101B-9397-08002B2CF9AE}" pid="5" name="ICV">
    <vt:lpwstr>01F01C128B1D4470B9533D9F5C440E68</vt:lpwstr>
  </property>
  <property fmtid="{D5CDD505-2E9C-101B-9397-08002B2CF9AE}" pid="6" name="KSOProductBuildVer">
    <vt:lpwstr>1049-11.2.0.10351</vt:lpwstr>
  </property>
  <property fmtid="{D5CDD505-2E9C-101B-9397-08002B2CF9AE}" pid="7" name="LinksUpToDate">
    <vt:bool>false</vt:bool>
  </property>
  <property fmtid="{D5CDD505-2E9C-101B-9397-08002B2CF9AE}" pid="8" name="MMClips">
    <vt:i4>0</vt:i4>
  </property>
  <property fmtid="{D5CDD505-2E9C-101B-9397-08002B2CF9AE}" pid="9" name="Notes">
    <vt:i4>0</vt:i4>
  </property>
  <property fmtid="{D5CDD505-2E9C-101B-9397-08002B2CF9AE}" pid="10" name="PresentationFormat">
    <vt:lpwstr>宽屏</vt:lpwstr>
  </property>
  <property fmtid="{D5CDD505-2E9C-101B-9397-08002B2CF9AE}" pid="11" name="ScaleCrop">
    <vt:bool>false</vt:bool>
  </property>
  <property fmtid="{D5CDD505-2E9C-101B-9397-08002B2CF9AE}" pid="12" name="ShareDoc">
    <vt:bool>false</vt:bool>
  </property>
  <property fmtid="{D5CDD505-2E9C-101B-9397-08002B2CF9AE}" pid="13" name="Slides">
    <vt:i4>11</vt:i4>
  </property>
</Properties>
</file>