
<file path=[Content_Types].xml><?xml version="1.0" encoding="utf-8"?>
<Types xmlns="http://schemas.openxmlformats.org/package/2006/content-types">
  <Default Extension="png" ContentType="image/png"/>
  <Default Extension="web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8" r:id="rId2"/>
    <p:sldId id="26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70" r:id="rId14"/>
    <p:sldId id="267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4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eb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Я не можу прийняти рішення</a:t>
            </a:r>
            <a:endParaRPr lang="uk-UA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308" y="1829118"/>
            <a:ext cx="5960121" cy="3881437"/>
          </a:xfrm>
        </p:spPr>
      </p:pic>
    </p:spTree>
    <p:extLst>
      <p:ext uri="{BB962C8B-B14F-4D97-AF65-F5344CB8AC3E}">
        <p14:creationId xmlns:p14="http://schemas.microsoft.com/office/powerpoint/2010/main" val="302454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Фактори впливу.</a:t>
            </a:r>
            <a:endParaRPr lang="uk-UA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330" y="1623060"/>
            <a:ext cx="7680960" cy="4240530"/>
          </a:xfrm>
        </p:spPr>
      </p:pic>
    </p:spTree>
    <p:extLst>
      <p:ext uri="{BB962C8B-B14F-4D97-AF65-F5344CB8AC3E}">
        <p14:creationId xmlns:p14="http://schemas.microsoft.com/office/powerpoint/2010/main" val="43710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То робити чи не робити?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77334" y="1270000"/>
            <a:ext cx="8596668" cy="3880773"/>
          </a:xfrm>
        </p:spPr>
        <p:txBody>
          <a:bodyPr/>
          <a:lstStyle/>
          <a:p>
            <a:r>
              <a:rPr lang="ru-RU" b="1" dirty="0" err="1"/>
              <a:t>Прийняти</a:t>
            </a:r>
            <a:r>
              <a:rPr lang="ru-RU" b="1" dirty="0"/>
              <a:t> </a:t>
            </a:r>
            <a:r>
              <a:rPr lang="ru-RU" b="1" dirty="0" err="1"/>
              <a:t>правильне</a:t>
            </a:r>
            <a:r>
              <a:rPr lang="ru-RU" b="1" dirty="0"/>
              <a:t> </a:t>
            </a:r>
            <a:r>
              <a:rPr lang="ru-RU" b="1" dirty="0" err="1"/>
              <a:t>рішення</a:t>
            </a:r>
            <a:r>
              <a:rPr lang="ru-RU" b="1" dirty="0"/>
              <a:t> – </a:t>
            </a:r>
            <a:r>
              <a:rPr lang="ru-RU" b="1" dirty="0" err="1"/>
              <a:t>від</a:t>
            </a:r>
            <a:r>
              <a:rPr lang="ru-RU" b="1" dirty="0"/>
              <a:t> простого «</a:t>
            </a:r>
            <a:r>
              <a:rPr lang="ru-RU" b="1" dirty="0" err="1"/>
              <a:t>стригтися</a:t>
            </a:r>
            <a:r>
              <a:rPr lang="ru-RU" b="1" dirty="0"/>
              <a:t> </a:t>
            </a:r>
            <a:r>
              <a:rPr lang="ru-RU" b="1" dirty="0" err="1"/>
              <a:t>чи</a:t>
            </a:r>
            <a:r>
              <a:rPr lang="ru-RU" b="1" dirty="0"/>
              <a:t> </a:t>
            </a:r>
            <a:r>
              <a:rPr lang="ru-RU" b="1" dirty="0" err="1"/>
              <a:t>ні</a:t>
            </a:r>
            <a:r>
              <a:rPr lang="ru-RU" b="1" dirty="0"/>
              <a:t>» </a:t>
            </a:r>
            <a:r>
              <a:rPr lang="ru-RU" b="1" dirty="0" err="1"/>
              <a:t>чи</a:t>
            </a:r>
            <a:r>
              <a:rPr lang="ru-RU" b="1" dirty="0"/>
              <a:t> </a:t>
            </a:r>
            <a:r>
              <a:rPr lang="ru-RU" b="1" dirty="0" err="1"/>
              <a:t>доленосного</a:t>
            </a:r>
            <a:r>
              <a:rPr lang="ru-RU" b="1" dirty="0"/>
              <a:t> про </a:t>
            </a:r>
            <a:r>
              <a:rPr lang="ru-RU" b="1" dirty="0" err="1"/>
              <a:t>звільнення</a:t>
            </a:r>
            <a:r>
              <a:rPr lang="ru-RU" b="1" dirty="0"/>
              <a:t> з </a:t>
            </a:r>
            <a:r>
              <a:rPr lang="ru-RU" b="1" dirty="0" err="1"/>
              <a:t>роботи</a:t>
            </a:r>
            <a:r>
              <a:rPr lang="ru-RU" b="1" dirty="0"/>
              <a:t> – </a:t>
            </a:r>
            <a:r>
              <a:rPr lang="ru-RU" b="1" dirty="0" err="1"/>
              <a:t>інколи</a:t>
            </a:r>
            <a:r>
              <a:rPr lang="ru-RU" b="1" dirty="0"/>
              <a:t> непросто. </a:t>
            </a:r>
            <a:r>
              <a:rPr lang="ru-RU" dirty="0"/>
              <a:t>До </a:t>
            </a:r>
            <a:r>
              <a:rPr lang="ru-RU" dirty="0" err="1"/>
              <a:t>речі</a:t>
            </a:r>
            <a:r>
              <a:rPr lang="ru-RU" dirty="0"/>
              <a:t>, перше,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радять</a:t>
            </a:r>
            <a:r>
              <a:rPr lang="ru-RU" dirty="0"/>
              <a:t> психологи: не </a:t>
            </a:r>
            <a:r>
              <a:rPr lang="ru-RU" dirty="0" err="1"/>
              <a:t>боятися</a:t>
            </a:r>
            <a:r>
              <a:rPr lang="ru-RU" dirty="0"/>
              <a:t> </a:t>
            </a:r>
            <a:r>
              <a:rPr lang="ru-RU" dirty="0" err="1"/>
              <a:t>помилкового</a:t>
            </a:r>
            <a:r>
              <a:rPr lang="ru-RU" dirty="0"/>
              <a:t> </a:t>
            </a:r>
            <a:r>
              <a:rPr lang="ru-RU" dirty="0" err="1"/>
              <a:t>рішення</a:t>
            </a:r>
            <a:r>
              <a:rPr lang="ru-RU" dirty="0"/>
              <a:t>, </a:t>
            </a:r>
            <a:r>
              <a:rPr lang="ru-RU" dirty="0" err="1"/>
              <a:t>бо</a:t>
            </a:r>
            <a:r>
              <a:rPr lang="ru-RU" dirty="0"/>
              <a:t> все </a:t>
            </a:r>
            <a:r>
              <a:rPr lang="ru-RU" dirty="0" err="1"/>
              <a:t>завжди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«</a:t>
            </a:r>
            <a:r>
              <a:rPr lang="ru-RU" dirty="0" err="1"/>
              <a:t>перевирішити</a:t>
            </a:r>
            <a:r>
              <a:rPr lang="ru-RU" dirty="0"/>
              <a:t>» і </a:t>
            </a:r>
            <a:r>
              <a:rPr lang="ru-RU" dirty="0" err="1"/>
              <a:t>змінити</a:t>
            </a:r>
            <a:r>
              <a:rPr lang="ru-RU" dirty="0"/>
              <a:t>, доки – </a:t>
            </a:r>
            <a:r>
              <a:rPr lang="ru-RU" dirty="0" err="1"/>
              <a:t>хоч</a:t>
            </a:r>
            <a:r>
              <a:rPr lang="ru-RU" dirty="0"/>
              <a:t> як </a:t>
            </a:r>
            <a:r>
              <a:rPr lang="ru-RU" dirty="0" err="1"/>
              <a:t>цинічно</a:t>
            </a:r>
            <a:r>
              <a:rPr lang="ru-RU" dirty="0"/>
              <a:t>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звучить</a:t>
            </a:r>
            <a:r>
              <a:rPr lang="ru-RU" dirty="0"/>
              <a:t> – «ми </a:t>
            </a:r>
            <a:r>
              <a:rPr lang="ru-RU" dirty="0" err="1"/>
              <a:t>живі</a:t>
            </a:r>
            <a:r>
              <a:rPr lang="ru-RU" dirty="0"/>
              <a:t>, і на </a:t>
            </a:r>
            <a:r>
              <a:rPr lang="ru-RU" dirty="0" err="1"/>
              <a:t>труну</a:t>
            </a:r>
            <a:r>
              <a:rPr lang="ru-RU" dirty="0"/>
              <a:t> не </a:t>
            </a:r>
            <a:r>
              <a:rPr lang="ru-RU" dirty="0" err="1"/>
              <a:t>падає</a:t>
            </a:r>
            <a:r>
              <a:rPr lang="ru-RU" dirty="0"/>
              <a:t> земля». І </a:t>
            </a:r>
            <a:r>
              <a:rPr lang="ru-RU" dirty="0" err="1"/>
              <a:t>зопалу</a:t>
            </a:r>
            <a:r>
              <a:rPr lang="ru-RU" dirty="0"/>
              <a:t> </a:t>
            </a:r>
            <a:r>
              <a:rPr lang="ru-RU" dirty="0" err="1"/>
              <a:t>обстрижене</a:t>
            </a:r>
            <a:r>
              <a:rPr lang="ru-RU" dirty="0"/>
              <a:t> </a:t>
            </a:r>
            <a:r>
              <a:rPr lang="ru-RU" dirty="0" err="1"/>
              <a:t>волосся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сто </a:t>
            </a:r>
            <a:r>
              <a:rPr lang="ru-RU" dirty="0" err="1"/>
              <a:t>разів</a:t>
            </a:r>
            <a:r>
              <a:rPr lang="ru-RU" dirty="0"/>
              <a:t> </a:t>
            </a:r>
            <a:r>
              <a:rPr lang="ru-RU" dirty="0" err="1"/>
              <a:t>відростити</a:t>
            </a:r>
            <a:r>
              <a:rPr lang="ru-RU" dirty="0"/>
              <a:t>, і </a:t>
            </a:r>
            <a:r>
              <a:rPr lang="ru-RU" dirty="0" err="1"/>
              <a:t>нову</a:t>
            </a:r>
            <a:r>
              <a:rPr lang="ru-RU" dirty="0"/>
              <a:t> роботу </a:t>
            </a:r>
            <a:r>
              <a:rPr lang="ru-RU" dirty="0" err="1" smtClean="0"/>
              <a:t>знайти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460" y="3724514"/>
            <a:ext cx="4015740" cy="25323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867" y="3515967"/>
            <a:ext cx="3810000" cy="2834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913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Порада 1.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u="sng" dirty="0"/>
              <a:t>Перш ніж прийняти рішення, обов’язково… поїжте і відпочиньте</a:t>
            </a:r>
          </a:p>
          <a:p>
            <a:r>
              <a:rPr lang="uk-UA" dirty="0"/>
              <a:t>Тільки не кривіться скептично. Чиста біологія: низький рівень цукру в крові і «гормонів щастя», сповільнена робота мозку, збуджені нервові закінчення і, як наслідок</a:t>
            </a:r>
            <a:r>
              <a:rPr lang="uk-UA" dirty="0" smtClean="0"/>
              <a:t>, - </a:t>
            </a:r>
            <a:r>
              <a:rPr lang="uk-UA" dirty="0" err="1"/>
              <a:t>незваженість</a:t>
            </a:r>
            <a:r>
              <a:rPr lang="uk-UA" dirty="0"/>
              <a:t>, квапливість, роздратованість. Тому спочатку обід, міцний сон і лише тоді вирішуйте, чи купувати ту </a:t>
            </a:r>
            <a:r>
              <a:rPr lang="uk-UA" dirty="0" err="1"/>
              <a:t>дорогущу</a:t>
            </a:r>
            <a:r>
              <a:rPr lang="uk-UA" dirty="0"/>
              <a:t> сумку і </a:t>
            </a:r>
            <a:r>
              <a:rPr lang="en-US" dirty="0"/>
              <a:t>[</a:t>
            </a:r>
            <a:r>
              <a:rPr lang="uk-UA" dirty="0" smtClean="0"/>
              <a:t>чи </a:t>
            </a:r>
            <a:r>
              <a:rPr lang="uk-UA" dirty="0"/>
              <a:t>надсилати «прощального листа» тій істеричній </a:t>
            </a:r>
            <a:r>
              <a:rPr lang="uk-UA" dirty="0" smtClean="0"/>
              <a:t>замовниці</a:t>
            </a:r>
            <a:r>
              <a:rPr lang="en-US" dirty="0" smtClean="0"/>
              <a:t>]</a:t>
            </a:r>
            <a:r>
              <a:rPr lang="uk-UA" dirty="0" smtClean="0"/>
              <a:t>. </a:t>
            </a:r>
            <a:r>
              <a:rPr lang="uk-UA" dirty="0"/>
              <a:t>Жодних рішень, коли голодні чи втомлені.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9710" y="609600"/>
            <a:ext cx="2994660" cy="24336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6860" y="379411"/>
            <a:ext cx="2255520" cy="15026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370" y="4251960"/>
            <a:ext cx="3600450" cy="2606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72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Порада </a:t>
            </a:r>
            <a:r>
              <a:rPr lang="uk-UA" dirty="0" smtClean="0"/>
              <a:t>2. (стара </a:t>
            </a:r>
            <a:r>
              <a:rPr lang="uk-UA" dirty="0" smtClean="0"/>
              <a:t>як світ))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dirty="0"/>
              <a:t>Запишіть плюси і мінуси варіантів рішень</a:t>
            </a:r>
          </a:p>
          <a:p>
            <a:r>
              <a:rPr lang="uk-UA" dirty="0"/>
              <a:t>Пораді сто років, і саме тому вона працює. </a:t>
            </a:r>
            <a:endParaRPr lang="uk-UA" dirty="0" smtClean="0"/>
          </a:p>
          <a:p>
            <a:r>
              <a:rPr lang="en-US" dirty="0"/>
              <a:t>[</a:t>
            </a:r>
            <a:r>
              <a:rPr lang="uk-UA" dirty="0" smtClean="0"/>
              <a:t>От </a:t>
            </a:r>
            <a:r>
              <a:rPr lang="uk-UA" dirty="0" err="1"/>
              <a:t>пошлеш</a:t>
            </a:r>
            <a:r>
              <a:rPr lang="uk-UA" dirty="0"/>
              <a:t> ту </a:t>
            </a:r>
            <a:r>
              <a:rPr lang="uk-UA" dirty="0" smtClean="0"/>
              <a:t>замовницю( яка просто вже винесла мозок і довела до сказу) </a:t>
            </a:r>
            <a:r>
              <a:rPr lang="uk-UA" dirty="0"/>
              <a:t>– в плюсі моральне задоволення і кілька вільних робочих годин, мінус – гнів керівника, зіпсована репутація, нуль премії. Одразу «картина маслом</a:t>
            </a:r>
            <a:r>
              <a:rPr lang="uk-UA" dirty="0" smtClean="0"/>
              <a:t>».</a:t>
            </a:r>
            <a:r>
              <a:rPr lang="en-US" dirty="0" smtClean="0"/>
              <a:t>]</a:t>
            </a:r>
            <a:endParaRPr lang="uk-UA" dirty="0"/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730" y="4247547"/>
            <a:ext cx="5623560" cy="20116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3406" y="4551997"/>
            <a:ext cx="2857500" cy="21431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2001" y="376814"/>
            <a:ext cx="2480310" cy="2549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5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Порада 3.Ціна </a:t>
            </a:r>
            <a:r>
              <a:rPr lang="uk-UA" dirty="0" smtClean="0"/>
              <a:t>провалу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77334" y="1270000"/>
            <a:ext cx="8596668" cy="224207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uk-UA" b="1" dirty="0" smtClean="0"/>
              <a:t>Визначте </a:t>
            </a:r>
            <a:r>
              <a:rPr lang="uk-UA" b="1" dirty="0"/>
              <a:t>«ціну провалу»</a:t>
            </a:r>
          </a:p>
          <a:p>
            <a:pPr marL="0" indent="0">
              <a:buNone/>
            </a:pPr>
            <a:r>
              <a:rPr lang="uk-UA" dirty="0" err="1"/>
              <a:t>Забудьмо</a:t>
            </a:r>
            <a:r>
              <a:rPr lang="uk-UA" dirty="0"/>
              <a:t> на секунду про розтиражоване позитивне мислення і чесно собі відповімо, що втратимо, якщо рішення виявиться хибним. Від найлегшого до найгіршого наслідку. </a:t>
            </a:r>
            <a:endParaRPr lang="en-US" dirty="0" smtClean="0"/>
          </a:p>
          <a:p>
            <a:pPr marL="0" indent="0">
              <a:buNone/>
            </a:pPr>
            <a:r>
              <a:rPr lang="uk-UA" i="1" dirty="0" smtClean="0"/>
              <a:t>Умовно </a:t>
            </a:r>
            <a:r>
              <a:rPr lang="uk-UA" i="1" dirty="0"/>
              <a:t>кажучи: ви купите чергову </a:t>
            </a:r>
            <a:r>
              <a:rPr lang="uk-UA" i="1" dirty="0" err="1"/>
              <a:t>дорогущу</a:t>
            </a:r>
            <a:r>
              <a:rPr lang="uk-UA" i="1" dirty="0"/>
              <a:t> сумку, то </a:t>
            </a:r>
            <a:endParaRPr lang="en-US" i="1" dirty="0" smtClean="0"/>
          </a:p>
          <a:p>
            <a:r>
              <a:rPr lang="uk-UA" dirty="0" smtClean="0"/>
              <a:t>а</a:t>
            </a:r>
            <a:r>
              <a:rPr lang="uk-UA" dirty="0"/>
              <a:t>) сидітимете на </a:t>
            </a:r>
            <a:r>
              <a:rPr lang="uk-UA" dirty="0" err="1"/>
              <a:t>хлібі</a:t>
            </a:r>
            <a:r>
              <a:rPr lang="uk-UA" dirty="0"/>
              <a:t> і </a:t>
            </a:r>
            <a:r>
              <a:rPr lang="uk-UA" dirty="0" smtClean="0"/>
              <a:t>воді;</a:t>
            </a:r>
          </a:p>
          <a:p>
            <a:r>
              <a:rPr lang="uk-UA" dirty="0" smtClean="0"/>
              <a:t>б) </a:t>
            </a:r>
            <a:r>
              <a:rPr lang="uk-UA" dirty="0"/>
              <a:t>вислухаєте від чоловіка лекцію про </a:t>
            </a:r>
            <a:r>
              <a:rPr lang="uk-UA" dirty="0" smtClean="0"/>
              <a:t>марнотратство; </a:t>
            </a:r>
          </a:p>
          <a:p>
            <a:r>
              <a:rPr lang="uk-UA" dirty="0" smtClean="0"/>
              <a:t>в</a:t>
            </a:r>
            <a:r>
              <a:rPr lang="uk-UA" dirty="0"/>
              <a:t>) не подаруєте мамі новий тонометр </a:t>
            </a:r>
            <a:endParaRPr lang="uk-UA" dirty="0" smtClean="0"/>
          </a:p>
          <a:p>
            <a:r>
              <a:rPr lang="uk-UA" dirty="0" smtClean="0"/>
              <a:t>г</a:t>
            </a:r>
            <a:r>
              <a:rPr lang="uk-UA" dirty="0"/>
              <a:t>) далі по списку.</a:t>
            </a:r>
          </a:p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5838" y="424655"/>
            <a:ext cx="2381250" cy="19240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816" y="3833266"/>
            <a:ext cx="5760720" cy="27123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471285" y="4100975"/>
            <a:ext cx="136969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050" dirty="0"/>
              <a:t>Це фіаско, братан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7932" y="4135353"/>
            <a:ext cx="2305050" cy="210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17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Та хоч щось вже зроби)))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dirty="0"/>
              <a:t>Зробіть хоч щось для кожного варіанту рішення</a:t>
            </a:r>
          </a:p>
          <a:p>
            <a:r>
              <a:rPr lang="uk-UA" dirty="0"/>
              <a:t>Така собі «проба пера»: покажіть омріяну сумку подружці, складіть чернетку листа замовниці і відкладіть на час. Дослухайтеся до своїх </a:t>
            </a:r>
            <a:r>
              <a:rPr lang="uk-UA" dirty="0" err="1"/>
              <a:t>відчуттів</a:t>
            </a:r>
            <a:r>
              <a:rPr lang="uk-UA" dirty="0"/>
              <a:t>: ще більші сумніви чи, навпаки, полегшення – ваші найкращі підказки.</a:t>
            </a:r>
          </a:p>
          <a:p>
            <a:endParaRPr lang="uk-UA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423" y="4100975"/>
            <a:ext cx="3022092" cy="228248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0069" y="440266"/>
            <a:ext cx="3358444" cy="201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73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Варіанти…варіанти….варіанти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err="1"/>
              <a:t>Розширте</a:t>
            </a:r>
            <a:r>
              <a:rPr lang="uk-UA" dirty="0"/>
              <a:t> кількість варіантів</a:t>
            </a:r>
          </a:p>
          <a:p>
            <a:r>
              <a:rPr lang="uk-UA" dirty="0"/>
              <a:t>Часто ми бачимо лише очевидні два-три рішення. А їх насправді може бути більше. Та ж сумка (найпростіший приклад): її не обов’язково купувати вже й одразу і потім докоряти собі. </a:t>
            </a:r>
            <a:r>
              <a:rPr lang="uk-UA" dirty="0" err="1"/>
              <a:t>Загугліть</a:t>
            </a:r>
            <a:r>
              <a:rPr lang="uk-UA" dirty="0"/>
              <a:t>: може будуть знижки, може є схожі і дешевші, може є… розстрочка врешті-решт 🙂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3966210"/>
            <a:ext cx="3600450" cy="250317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8604" y="338667"/>
            <a:ext cx="2844223" cy="1905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0600" y="4394200"/>
            <a:ext cx="2782012" cy="164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414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Квадрат Декарта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uk-UA" dirty="0"/>
              <a:t>Намалюйте «квадрат Декарта»</a:t>
            </a:r>
          </a:p>
          <a:p>
            <a:r>
              <a:rPr lang="uk-UA" dirty="0" smtClean="0"/>
              <a:t> </a:t>
            </a:r>
            <a:r>
              <a:rPr lang="uk-UA" dirty="0"/>
              <a:t>🙂 Виявляється, дуже популярна психологічна техніка прийняття рішень, хоча придумав її фізик, математик і </a:t>
            </a:r>
            <a:r>
              <a:rPr lang="uk-UA" dirty="0" smtClean="0"/>
              <a:t>трішки </a:t>
            </a:r>
            <a:r>
              <a:rPr lang="uk-UA" dirty="0"/>
              <a:t>філософ француз </a:t>
            </a:r>
            <a:r>
              <a:rPr lang="uk-UA" dirty="0" err="1"/>
              <a:t>Рене</a:t>
            </a:r>
            <a:r>
              <a:rPr lang="uk-UA" dirty="0"/>
              <a:t> </a:t>
            </a:r>
            <a:r>
              <a:rPr lang="uk-UA" dirty="0" smtClean="0"/>
              <a:t>Декарт.</a:t>
            </a:r>
            <a:r>
              <a:rPr lang="ru-RU" dirty="0" smtClean="0"/>
              <a:t>Той </a:t>
            </a:r>
            <a:r>
              <a:rPr lang="ru-RU" dirty="0" err="1"/>
              <a:t>самий</a:t>
            </a:r>
            <a:r>
              <a:rPr lang="ru-RU" dirty="0"/>
              <a:t> Декарт,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впровадив</a:t>
            </a:r>
            <a:r>
              <a:rPr lang="ru-RU" dirty="0"/>
              <a:t> систему координат.</a:t>
            </a:r>
          </a:p>
          <a:p>
            <a:r>
              <a:rPr lang="ru-RU" dirty="0" err="1"/>
              <a:t>Він</a:t>
            </a:r>
            <a:r>
              <a:rPr lang="ru-RU" dirty="0"/>
              <a:t> же </a:t>
            </a:r>
            <a:r>
              <a:rPr lang="ru-RU" dirty="0" err="1"/>
              <a:t>розробив</a:t>
            </a:r>
            <a:r>
              <a:rPr lang="ru-RU" dirty="0"/>
              <a:t> </a:t>
            </a:r>
            <a:r>
              <a:rPr lang="ru-RU" dirty="0" err="1"/>
              <a:t>універсальну</a:t>
            </a:r>
            <a:r>
              <a:rPr lang="ru-RU" dirty="0"/>
              <a:t> систему для </a:t>
            </a:r>
            <a:r>
              <a:rPr lang="ru-RU" dirty="0" err="1"/>
              <a:t>прийняття</a:t>
            </a:r>
            <a:r>
              <a:rPr lang="ru-RU" dirty="0"/>
              <a:t> </a:t>
            </a:r>
            <a:r>
              <a:rPr lang="ru-RU" dirty="0" err="1"/>
              <a:t>рішень</a:t>
            </a:r>
            <a:r>
              <a:rPr lang="ru-RU" dirty="0"/>
              <a:t>.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успішно</a:t>
            </a:r>
            <a:r>
              <a:rPr lang="ru-RU" dirty="0"/>
              <a:t> </a:t>
            </a:r>
            <a:r>
              <a:rPr lang="ru-RU" dirty="0" err="1"/>
              <a:t>використовують</a:t>
            </a:r>
            <a:r>
              <a:rPr lang="ru-RU" dirty="0"/>
              <a:t> по </a:t>
            </a:r>
            <a:r>
              <a:rPr lang="ru-RU" dirty="0" err="1"/>
              <a:t>сьогодні</a:t>
            </a:r>
            <a:r>
              <a:rPr lang="ru-RU" dirty="0"/>
              <a:t>.</a:t>
            </a:r>
          </a:p>
          <a:p>
            <a:r>
              <a:rPr lang="uk-UA" dirty="0"/>
              <a:t>. Ділимо аркуш на 4 квадрати, в кожен вписуємо по запитанню:</a:t>
            </a:r>
          </a:p>
          <a:p>
            <a:endParaRPr lang="uk-UA" dirty="0"/>
          </a:p>
          <a:p>
            <a:r>
              <a:rPr lang="uk-UA" dirty="0"/>
              <a:t>хороші наслідки, якщо прийняти саме це рішення;</a:t>
            </a:r>
          </a:p>
          <a:p>
            <a:r>
              <a:rPr lang="uk-UA" dirty="0"/>
              <a:t>хороші наслідки, якщо це рішення не прийняти;</a:t>
            </a:r>
          </a:p>
          <a:p>
            <a:r>
              <a:rPr lang="uk-UA" dirty="0"/>
              <a:t>погані наслідки, якщо прийняти це рішення;</a:t>
            </a:r>
          </a:p>
          <a:p>
            <a:r>
              <a:rPr lang="uk-UA" dirty="0"/>
              <a:t>погані наслідки, якщо це рішення не прийняти.</a:t>
            </a:r>
          </a:p>
          <a:p>
            <a:r>
              <a:rPr lang="uk-UA" dirty="0"/>
              <a:t>І чесно у кожен квадратик вписуємо відповіді. По суті, техніка об’єднує згадані способи «плюсів-мінусів» і точно виручить, якщо ті не допомогли.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627" y="609600"/>
            <a:ext cx="2619375" cy="17430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410" y="3383280"/>
            <a:ext cx="2813194" cy="2037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77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Система координат)) Плюси, мінуси.  Бали</a:t>
            </a:r>
            <a:endParaRPr lang="uk-UA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9159" y="389465"/>
            <a:ext cx="3332841" cy="2666273"/>
          </a:xfrm>
          <a:prstGeom prst="rect">
            <a:avLst/>
          </a:prstGeom>
        </p:spPr>
      </p:pic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589" y="2585615"/>
            <a:ext cx="6900332" cy="38814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11" y="1969694"/>
            <a:ext cx="5113278" cy="5113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2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Рішення – відкрити свою справу</a:t>
            </a:r>
            <a:br>
              <a:rPr lang="uk-UA" dirty="0" smtClean="0"/>
            </a:br>
            <a:r>
              <a:rPr lang="uk-UA" dirty="0"/>
              <a:t> </a:t>
            </a:r>
            <a:r>
              <a:rPr lang="uk-UA" dirty="0" smtClean="0"/>
              <a:t>        відкрию              не відкрию</a:t>
            </a:r>
            <a:endParaRPr lang="uk-UA" sz="2800" b="1" i="1" u="sng" dirty="0"/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0036714"/>
              </p:ext>
            </p:extLst>
          </p:nvPr>
        </p:nvGraphicFramePr>
        <p:xfrm>
          <a:off x="677863" y="2160588"/>
          <a:ext cx="8596312" cy="4228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8156"/>
                <a:gridCol w="4298156"/>
              </a:tblGrid>
              <a:tr h="2114391">
                <a:tc>
                  <a:txBody>
                    <a:bodyPr/>
                    <a:lstStyle/>
                    <a:p>
                      <a:r>
                        <a:rPr lang="uk-UA" dirty="0" smtClean="0"/>
                        <a:t>Зарплата – 9</a:t>
                      </a:r>
                    </a:p>
                    <a:p>
                      <a:r>
                        <a:rPr lang="uk-UA" dirty="0" smtClean="0"/>
                        <a:t>Додаткові</a:t>
                      </a:r>
                      <a:r>
                        <a:rPr lang="uk-UA" baseline="0" dirty="0" smtClean="0"/>
                        <a:t> можливості (авто, подорожі)- 6</a:t>
                      </a:r>
                      <a:endParaRPr lang="uk-UA" dirty="0" smtClean="0"/>
                    </a:p>
                    <a:p>
                      <a:r>
                        <a:rPr lang="uk-UA" dirty="0" smtClean="0"/>
                        <a:t>Новий досвід -5</a:t>
                      </a:r>
                    </a:p>
                    <a:p>
                      <a:r>
                        <a:rPr lang="uk-UA" dirty="0" smtClean="0"/>
                        <a:t>Можливість</a:t>
                      </a:r>
                      <a:r>
                        <a:rPr lang="uk-UA" baseline="0" dirty="0" smtClean="0"/>
                        <a:t> росту та розвитку – 4</a:t>
                      </a:r>
                    </a:p>
                    <a:p>
                      <a:endParaRPr lang="uk-UA" baseline="0" dirty="0" smtClean="0"/>
                    </a:p>
                    <a:p>
                      <a:r>
                        <a:rPr lang="uk-UA" baseline="0" smtClean="0"/>
                        <a:t>                                                       24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Стабільність -8</a:t>
                      </a:r>
                    </a:p>
                    <a:p>
                      <a:r>
                        <a:rPr lang="uk-UA" dirty="0" smtClean="0"/>
                        <a:t>Не треба нічого змінювати -3</a:t>
                      </a:r>
                    </a:p>
                    <a:p>
                      <a:r>
                        <a:rPr lang="uk-UA" dirty="0" smtClean="0"/>
                        <a:t>Вільний час -5</a:t>
                      </a:r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r>
                        <a:rPr lang="uk-UA" baseline="0" dirty="0" smtClean="0"/>
                        <a:t>                                                     17</a:t>
                      </a:r>
                      <a:endParaRPr lang="uk-UA" dirty="0"/>
                    </a:p>
                  </a:txBody>
                  <a:tcPr/>
                </a:tc>
              </a:tr>
              <a:tr h="2114391">
                <a:tc>
                  <a:txBody>
                    <a:bodyPr/>
                    <a:lstStyle/>
                    <a:p>
                      <a:r>
                        <a:rPr lang="uk-UA" dirty="0" smtClean="0"/>
                        <a:t>Точка</a:t>
                      </a:r>
                      <a:r>
                        <a:rPr lang="uk-UA" baseline="0" dirty="0" smtClean="0"/>
                        <a:t> неповернення - 7</a:t>
                      </a:r>
                    </a:p>
                    <a:p>
                      <a:r>
                        <a:rPr lang="uk-UA" baseline="0" dirty="0" smtClean="0"/>
                        <a:t>Дружній колектив-6</a:t>
                      </a:r>
                    </a:p>
                    <a:p>
                      <a:r>
                        <a:rPr lang="uk-UA" baseline="0" dirty="0" smtClean="0"/>
                        <a:t>втрата свободи- 7</a:t>
                      </a:r>
                    </a:p>
                    <a:p>
                      <a:r>
                        <a:rPr lang="uk-UA" baseline="0" dirty="0" smtClean="0"/>
                        <a:t>Менше вільного часу- 6</a:t>
                      </a:r>
                    </a:p>
                    <a:p>
                      <a:endParaRPr lang="uk-UA" baseline="0" dirty="0" smtClean="0"/>
                    </a:p>
                    <a:p>
                      <a:endParaRPr lang="uk-UA" baseline="0" dirty="0" smtClean="0"/>
                    </a:p>
                    <a:p>
                      <a:r>
                        <a:rPr lang="uk-UA" baseline="0" dirty="0" smtClean="0"/>
                        <a:t>                                                        26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Перестану себе поважати-10</a:t>
                      </a:r>
                    </a:p>
                    <a:p>
                      <a:r>
                        <a:rPr lang="uk-UA" dirty="0" smtClean="0"/>
                        <a:t>Не буду заробляти</a:t>
                      </a:r>
                      <a:r>
                        <a:rPr lang="uk-UA" baseline="0" dirty="0" smtClean="0"/>
                        <a:t> більше- 8</a:t>
                      </a:r>
                    </a:p>
                    <a:p>
                      <a:r>
                        <a:rPr lang="uk-UA" baseline="0" dirty="0" smtClean="0"/>
                        <a:t>Що скаже дружина? -10 </a:t>
                      </a:r>
                    </a:p>
                    <a:p>
                      <a:r>
                        <a:rPr lang="uk-UA" baseline="0" dirty="0" smtClean="0"/>
                        <a:t>                                                    </a:t>
                      </a:r>
                    </a:p>
                    <a:p>
                      <a:endParaRPr lang="uk-UA" baseline="0" dirty="0" smtClean="0"/>
                    </a:p>
                    <a:p>
                      <a:endParaRPr lang="uk-UA" baseline="0" dirty="0" smtClean="0"/>
                    </a:p>
                    <a:p>
                      <a:r>
                        <a:rPr lang="uk-UA" baseline="0" dirty="0" smtClean="0"/>
                        <a:t>                                                        28</a:t>
                      </a:r>
                      <a:endParaRPr lang="uk-UA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78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Помилки</a:t>
            </a:r>
            <a:endParaRPr lang="uk-UA" dirty="0"/>
          </a:p>
        </p:txBody>
      </p:sp>
      <p:pic>
        <p:nvPicPr>
          <p:cNvPr id="5" name="Місце для вмісту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030" y="1280160"/>
            <a:ext cx="7680960" cy="533781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592" y="1021715"/>
            <a:ext cx="2236008" cy="181737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6065" y="5207000"/>
            <a:ext cx="1177925" cy="1410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381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97" y="1476164"/>
            <a:ext cx="8035290" cy="4903470"/>
          </a:xfr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9234" y="538216"/>
            <a:ext cx="3167233" cy="187589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0525" y="5042535"/>
            <a:ext cx="1169962" cy="133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026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754380"/>
            <a:ext cx="9255336" cy="5287645"/>
          </a:xfr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3409" y="4568584"/>
            <a:ext cx="1289261" cy="1473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7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Не будь віслюком</a:t>
            </a:r>
            <a:endParaRPr lang="uk-UA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104" y="1270000"/>
            <a:ext cx="7806690" cy="5246370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6401" y="5003800"/>
            <a:ext cx="1614594" cy="1642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88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336</TotalTime>
  <Words>593</Words>
  <Application>Microsoft Office PowerPoint</Application>
  <PresentationFormat>Широкий екран</PresentationFormat>
  <Paragraphs>67</Paragraphs>
  <Slides>15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15</vt:i4>
      </vt:variant>
    </vt:vector>
  </HeadingPairs>
  <TitlesOfParts>
    <vt:vector size="19" baseType="lpstr">
      <vt:lpstr>Arial</vt:lpstr>
      <vt:lpstr>Trebuchet MS</vt:lpstr>
      <vt:lpstr>Wingdings 3</vt:lpstr>
      <vt:lpstr>Грань</vt:lpstr>
      <vt:lpstr>Я не можу прийняти рішення</vt:lpstr>
      <vt:lpstr>Фактори впливу.</vt:lpstr>
      <vt:lpstr>То робити чи не робити?</vt:lpstr>
      <vt:lpstr>Порада 1.</vt:lpstr>
      <vt:lpstr>Порада 2. (стара як світ))</vt:lpstr>
      <vt:lpstr>Порада 3.Ціна провалу</vt:lpstr>
      <vt:lpstr>Та хоч щось вже зроби)))</vt:lpstr>
      <vt:lpstr>Варіанти…варіанти….варіанти</vt:lpstr>
      <vt:lpstr>Квадрат Декарта</vt:lpstr>
      <vt:lpstr>Система координат)) Плюси, мінуси.  Бали</vt:lpstr>
      <vt:lpstr>Рішення – відкрити свою справу          відкрию              не відкрию</vt:lpstr>
      <vt:lpstr>Помилки</vt:lpstr>
      <vt:lpstr>Презентація PowerPoint</vt:lpstr>
      <vt:lpstr>Презентація PowerPoint</vt:lpstr>
      <vt:lpstr>Не будь віслюком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 способів і один квадрат приняття рішення</dc:title>
  <dc:creator>Наталя Мізерак</dc:creator>
  <cp:lastModifiedBy>Наталя Мізерак</cp:lastModifiedBy>
  <cp:revision>21</cp:revision>
  <dcterms:created xsi:type="dcterms:W3CDTF">2022-07-01T12:01:15Z</dcterms:created>
  <dcterms:modified xsi:type="dcterms:W3CDTF">2025-02-11T13:46:27Z</dcterms:modified>
</cp:coreProperties>
</file>