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tags/tag1.xml" ContentType="application/vnd.openxmlformats-officedocument.presentationml.tag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24"/>
  </p:notesMasterIdLst>
  <p:handoutMasterIdLst>
    <p:handoutMasterId r:id="rId25"/>
  </p:handoutMasterIdLst>
  <p:sldIdLst>
    <p:sldId id="256" r:id="rId2"/>
    <p:sldId id="264" r:id="rId3"/>
    <p:sldId id="265" r:id="rId4"/>
    <p:sldId id="266" r:id="rId5"/>
    <p:sldId id="267" r:id="rId6"/>
    <p:sldId id="260" r:id="rId7"/>
    <p:sldId id="269" r:id="rId8"/>
    <p:sldId id="270" r:id="rId9"/>
    <p:sldId id="271" r:id="rId10"/>
    <p:sldId id="272" r:id="rId11"/>
    <p:sldId id="273" r:id="rId12"/>
    <p:sldId id="274" r:id="rId13"/>
    <p:sldId id="279" r:id="rId14"/>
    <p:sldId id="275" r:id="rId15"/>
    <p:sldId id="276" r:id="rId16"/>
    <p:sldId id="278" r:id="rId17"/>
    <p:sldId id="282" r:id="rId18"/>
    <p:sldId id="277" r:id="rId19"/>
    <p:sldId id="268" r:id="rId20"/>
    <p:sldId id="280" r:id="rId21"/>
    <p:sldId id="281" r:id="rId22"/>
    <p:sldId id="262" r:id="rId23"/>
  </p:sldIdLst>
  <p:sldSz cx="9144000" cy="6858000" type="screen4x3"/>
  <p:notesSz cx="6858000" cy="9144000"/>
  <p:custDataLst>
    <p:tags r:id="rId26"/>
  </p:custDataLst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>
        <p15:guide id="1" orient="horz" pos="2880">
          <p15:clr>
            <a:srgbClr val="A4A3A4"/>
          </p15:clr>
        </p15:guide>
        <p15:guide id="2" pos="2160">
          <p15:clr>
            <a:srgbClr val="A4A3A4"/>
          </p15:clr>
        </p15:guide>
      </p15:notes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3399FF"/>
    <a:srgbClr val="666699"/>
    <a:srgbClr val="04374A"/>
    <a:srgbClr val="E59074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84604" autoAdjust="0"/>
  </p:normalViewPr>
  <p:slideViewPr>
    <p:cSldViewPr>
      <p:cViewPr varScale="1">
        <p:scale>
          <a:sx n="50" d="100"/>
          <a:sy n="50" d="100"/>
        </p:scale>
        <p:origin x="1530" y="60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notesViewPr>
    <p:cSldViewPr>
      <p:cViewPr varScale="1">
        <p:scale>
          <a:sx n="68" d="100"/>
          <a:sy n="68" d="100"/>
        </p:scale>
        <p:origin x="-3492" y="-102"/>
      </p:cViewPr>
      <p:guideLst>
        <p:guide orient="horz" pos="2880"/>
        <p:guide pos="2160"/>
      </p:guideLst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tags" Target="tags/tag1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handoutMaster" Target="handoutMasters/handout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presProps" Target="presProps.xml"/><Relationship Id="rId30" Type="http://schemas.openxmlformats.org/officeDocument/2006/relationships/tableStyles" Target="tableStyle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886663A1-BE93-4F19-BCAE-33E954C20B2B}" type="datetimeFigureOut">
              <a:rPr lang="ru-RU" smtClean="0"/>
              <a:t>23.02.2021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40DF26E-F902-4582-B614-0C9EE35F2135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043283373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E90C0431-2448-4DC3-AF70-2785FBE2C445}" type="datetimeFigureOut">
              <a:rPr lang="ru-RU" smtClean="0"/>
              <a:t>23.02.2021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D74341FE-AE5C-47F1-8FD8-47C4A673A802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026119074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3" Type="http://schemas.openxmlformats.org/officeDocument/2006/relationships/hyperlink" Target="https://presentation-creation.ru/powerpoint-templates.html" TargetMode="External"/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ru-RU" sz="1200" dirty="0" smtClean="0"/>
              <a:t>Оригинальные шаблоны для презентаций: </a:t>
            </a:r>
            <a:r>
              <a:rPr lang="ru-RU" sz="1200" dirty="0" smtClean="0">
                <a:hlinkClick r:id="rId3"/>
              </a:rPr>
              <a:t>https://presentation-creation.ru/powerpoint-templates.html</a:t>
            </a:r>
            <a:r>
              <a:rPr lang="en-US" sz="1200" dirty="0" smtClean="0"/>
              <a:t> </a:t>
            </a:r>
            <a:endParaRPr lang="ru-RU" sz="1200" dirty="0" smtClean="0"/>
          </a:p>
          <a:p>
            <a:r>
              <a:rPr lang="ru-RU" sz="1200" dirty="0" smtClean="0"/>
              <a:t>Бесплатно и без регистрации.</a:t>
            </a:r>
          </a:p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74341FE-AE5C-47F1-8FD8-47C4A673A802}" type="slidenum">
              <a:rPr lang="ru-RU" smtClean="0"/>
              <a:t>1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221614469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74341FE-AE5C-47F1-8FD8-47C4A673A802}" type="slidenum">
              <a:rPr lang="ru-RU" smtClean="0"/>
              <a:t>5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05763642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Титульный слайд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583160" y="2852936"/>
            <a:ext cx="6301208" cy="1102022"/>
          </a:xfrm>
        </p:spPr>
        <p:txBody>
          <a:bodyPr/>
          <a:lstStyle>
            <a:lvl1pPr>
              <a:defRPr b="1">
                <a:solidFill>
                  <a:schemeClr val="accent1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defRPr>
            </a:lvl1pPr>
          </a:lstStyle>
          <a:p>
            <a:r>
              <a:rPr lang="ru-RU" dirty="0" smtClean="0"/>
              <a:t>Образец заголовка</a:t>
            </a:r>
            <a:endParaRPr lang="ru-RU" dirty="0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accent1">
                    <a:lumMod val="50000"/>
                  </a:schemeClr>
                </a:solidFill>
              </a:defRPr>
            </a:lvl1pPr>
          </a:lstStyle>
          <a:p>
            <a:fld id="{A5E48A96-E1BB-4C8F-80B2-32A47A48A9D5}" type="datetimeFigureOut">
              <a:rPr lang="ru-RU" smtClean="0"/>
              <a:pPr/>
              <a:t>23.02.2021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accent1">
                    <a:lumMod val="50000"/>
                  </a:schemeClr>
                </a:solidFill>
              </a:defRPr>
            </a:lvl1pPr>
          </a:lstStyle>
          <a:p>
            <a:endParaRPr lang="ru-RU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accent1">
                    <a:lumMod val="50000"/>
                  </a:schemeClr>
                </a:solidFill>
              </a:defRPr>
            </a:lvl1pPr>
          </a:lstStyle>
          <a:p>
            <a:fld id="{544A1F6A-164B-43BA-A19E-4AE6BB502A21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51564276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Заголовок и объект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accent1">
                    <a:lumMod val="50000"/>
                  </a:schemeClr>
                </a:solidFill>
              </a:defRPr>
            </a:lvl1pPr>
          </a:lstStyle>
          <a:p>
            <a:fld id="{A5E48A96-E1BB-4C8F-80B2-32A47A48A9D5}" type="datetimeFigureOut">
              <a:rPr lang="ru-RU" smtClean="0"/>
              <a:pPr/>
              <a:t>23.02.2021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accent1">
                    <a:lumMod val="50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accent1">
                    <a:lumMod val="50000"/>
                  </a:schemeClr>
                </a:solidFill>
              </a:defRPr>
            </a:lvl1pPr>
          </a:lstStyle>
          <a:p>
            <a:fld id="{544A1F6A-164B-43BA-A19E-4AE6BB502A21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11" name="Дата 3"/>
          <p:cNvSpPr txBox="1">
            <a:spLocks/>
          </p:cNvSpPr>
          <p:nvPr userDrawn="1"/>
        </p:nvSpPr>
        <p:spPr>
          <a:xfrm>
            <a:off x="609600" y="65087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ru-RU"/>
            </a:defPPr>
            <a:lvl1pPr marL="0" algn="l" defTabSz="914400" rtl="0" eaLnBrk="1" latinLnBrk="0" hangingPunct="1">
              <a:defRPr sz="1200" kern="1200">
                <a:solidFill>
                  <a:srgbClr val="3399FF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fld id="{A5E48A96-E1BB-4C8F-80B2-32A47A48A9D5}" type="datetimeFigureOut">
              <a:rPr lang="ru-RU" smtClean="0">
                <a:solidFill>
                  <a:schemeClr val="accent1">
                    <a:lumMod val="50000"/>
                  </a:schemeClr>
                </a:solidFill>
              </a:rPr>
              <a:pPr/>
              <a:t>23.02.2021</a:t>
            </a:fld>
            <a:endParaRPr lang="ru-RU">
              <a:solidFill>
                <a:schemeClr val="accent1">
                  <a:lumMod val="50000"/>
                </a:schemeClr>
              </a:solidFill>
            </a:endParaRPr>
          </a:p>
        </p:txBody>
      </p:sp>
      <p:sp>
        <p:nvSpPr>
          <p:cNvPr id="12" name="Номер слайда 5"/>
          <p:cNvSpPr txBox="1">
            <a:spLocks/>
          </p:cNvSpPr>
          <p:nvPr userDrawn="1"/>
        </p:nvSpPr>
        <p:spPr>
          <a:xfrm>
            <a:off x="6705600" y="65087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ru-RU"/>
            </a:defPPr>
            <a:lvl1pPr marL="0" algn="r" defTabSz="914400" rtl="0" eaLnBrk="1" latinLnBrk="0" hangingPunct="1">
              <a:defRPr sz="1200" kern="1200">
                <a:solidFill>
                  <a:srgbClr val="3399FF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fld id="{544A1F6A-164B-43BA-A19E-4AE6BB502A21}" type="slidenum">
              <a:rPr lang="ru-RU" smtClean="0">
                <a:solidFill>
                  <a:schemeClr val="accent1">
                    <a:lumMod val="50000"/>
                  </a:schemeClr>
                </a:solidFill>
              </a:rPr>
              <a:pPr/>
              <a:t>‹#›</a:t>
            </a:fld>
            <a:endParaRPr lang="ru-RU">
              <a:solidFill>
                <a:schemeClr val="accent1">
                  <a:lumMod val="50000"/>
                </a:schemeClr>
              </a:solidFill>
            </a:endParaRPr>
          </a:p>
        </p:txBody>
      </p:sp>
      <p:sp>
        <p:nvSpPr>
          <p:cNvPr id="13" name="Заголовок 1"/>
          <p:cNvSpPr>
            <a:spLocks noGrp="1"/>
          </p:cNvSpPr>
          <p:nvPr>
            <p:ph type="title"/>
          </p:nvPr>
        </p:nvSpPr>
        <p:spPr>
          <a:xfrm>
            <a:off x="2699792" y="260648"/>
            <a:ext cx="6417433" cy="936105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dirty="0" smtClean="0"/>
              <a:t>Образец заголовка</a:t>
            </a:r>
            <a:endParaRPr lang="ru-RU" dirty="0"/>
          </a:p>
        </p:txBody>
      </p:sp>
      <p:sp>
        <p:nvSpPr>
          <p:cNvPr id="14" name="Текст 2"/>
          <p:cNvSpPr>
            <a:spLocks noGrp="1"/>
          </p:cNvSpPr>
          <p:nvPr>
            <p:ph idx="1"/>
          </p:nvPr>
        </p:nvSpPr>
        <p:spPr>
          <a:xfrm>
            <a:off x="2267744" y="1484784"/>
            <a:ext cx="6696744" cy="482453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dirty="0" smtClean="0"/>
              <a:t>Образец текста</a:t>
            </a:r>
          </a:p>
          <a:p>
            <a:pPr lvl="1"/>
            <a:r>
              <a:rPr lang="ru-RU" dirty="0" smtClean="0"/>
              <a:t>Второй уровень</a:t>
            </a:r>
          </a:p>
          <a:p>
            <a:pPr lvl="2"/>
            <a:r>
              <a:rPr lang="ru-RU" dirty="0" smtClean="0"/>
              <a:t>Третий уровень</a:t>
            </a:r>
          </a:p>
          <a:p>
            <a:pPr lvl="3"/>
            <a:r>
              <a:rPr lang="ru-RU" dirty="0" smtClean="0"/>
              <a:t>Четвертый уровень</a:t>
            </a:r>
          </a:p>
          <a:p>
            <a:pPr lvl="4"/>
            <a:r>
              <a:rPr lang="ru-RU" dirty="0" smtClean="0"/>
              <a:t>Пятый уровень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54301415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771799" y="4406900"/>
            <a:ext cx="5722913" cy="1362075"/>
          </a:xfrm>
        </p:spPr>
        <p:txBody>
          <a:bodyPr anchor="t"/>
          <a:lstStyle>
            <a:lvl1pPr algn="l">
              <a:defRPr sz="4000" b="1" cap="all">
                <a:solidFill>
                  <a:schemeClr val="accent1">
                    <a:lumMod val="50000"/>
                  </a:schemeClr>
                </a:solidFill>
              </a:defRPr>
            </a:lvl1pPr>
          </a:lstStyle>
          <a:p>
            <a:r>
              <a:rPr lang="ru-RU" dirty="0" smtClean="0"/>
              <a:t>Образец заголовка</a:t>
            </a:r>
            <a:endParaRPr lang="ru-RU" dirty="0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2771799" y="2906713"/>
            <a:ext cx="5722913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accent1">
                    <a:lumMod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dirty="0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accent1">
                    <a:lumMod val="50000"/>
                  </a:schemeClr>
                </a:solidFill>
              </a:defRPr>
            </a:lvl1pPr>
          </a:lstStyle>
          <a:p>
            <a:fld id="{A5E48A96-E1BB-4C8F-80B2-32A47A48A9D5}" type="datetimeFigureOut">
              <a:rPr lang="ru-RU" smtClean="0"/>
              <a:pPr/>
              <a:t>23.02.2021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accent1">
                    <a:lumMod val="50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accent1">
                    <a:lumMod val="50000"/>
                  </a:schemeClr>
                </a:solidFill>
              </a:defRPr>
            </a:lvl1pPr>
          </a:lstStyle>
          <a:p>
            <a:fld id="{544A1F6A-164B-43BA-A19E-4AE6BB502A21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02665470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>
                <a:solidFill>
                  <a:schemeClr val="accent1">
                    <a:lumMod val="50000"/>
                  </a:schemeClr>
                </a:solidFill>
              </a:defRPr>
            </a:lvl1pPr>
          </a:lstStyle>
          <a:p>
            <a:r>
              <a:rPr lang="ru-RU" dirty="0" smtClean="0"/>
              <a:t>Образец заголовка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179512" y="2060848"/>
            <a:ext cx="4320480" cy="4093915"/>
          </a:xfrm>
        </p:spPr>
        <p:txBody>
          <a:bodyPr/>
          <a:lstStyle>
            <a:lvl1pPr>
              <a:defRPr sz="2800">
                <a:solidFill>
                  <a:schemeClr val="accent1">
                    <a:lumMod val="50000"/>
                  </a:schemeClr>
                </a:solidFill>
              </a:defRPr>
            </a:lvl1pPr>
            <a:lvl2pPr>
              <a:defRPr sz="2400">
                <a:solidFill>
                  <a:schemeClr val="accent1">
                    <a:lumMod val="50000"/>
                  </a:schemeClr>
                </a:solidFill>
              </a:defRPr>
            </a:lvl2pPr>
            <a:lvl3pPr>
              <a:defRPr sz="2000">
                <a:solidFill>
                  <a:schemeClr val="accent1">
                    <a:lumMod val="50000"/>
                  </a:schemeClr>
                </a:solidFill>
              </a:defRPr>
            </a:lvl3pPr>
            <a:lvl4pPr>
              <a:defRPr sz="1800">
                <a:solidFill>
                  <a:schemeClr val="accent1">
                    <a:lumMod val="50000"/>
                  </a:schemeClr>
                </a:solidFill>
              </a:defRPr>
            </a:lvl4pPr>
            <a:lvl5pPr>
              <a:defRPr sz="1800">
                <a:solidFill>
                  <a:schemeClr val="accent1">
                    <a:lumMod val="50000"/>
                  </a:schemeClr>
                </a:solidFill>
              </a:defRPr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dirty="0" smtClean="0"/>
              <a:t>Образец текста</a:t>
            </a:r>
          </a:p>
          <a:p>
            <a:pPr lvl="1"/>
            <a:r>
              <a:rPr lang="ru-RU" dirty="0" smtClean="0"/>
              <a:t>Второй уровень</a:t>
            </a:r>
          </a:p>
          <a:p>
            <a:pPr lvl="2"/>
            <a:r>
              <a:rPr lang="ru-RU" dirty="0" smtClean="0"/>
              <a:t>Третий уровень</a:t>
            </a:r>
          </a:p>
          <a:p>
            <a:pPr lvl="3"/>
            <a:r>
              <a:rPr lang="ru-RU" dirty="0" smtClean="0"/>
              <a:t>Четвертый уровень</a:t>
            </a:r>
          </a:p>
          <a:p>
            <a:pPr lvl="4"/>
            <a:r>
              <a:rPr lang="ru-RU" dirty="0" smtClean="0"/>
              <a:t>Пятый уровень</a:t>
            </a:r>
            <a:endParaRPr lang="ru-RU" dirty="0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644008" y="2071389"/>
            <a:ext cx="4320480" cy="4093915"/>
          </a:xfrm>
        </p:spPr>
        <p:txBody>
          <a:bodyPr/>
          <a:lstStyle>
            <a:lvl1pPr>
              <a:defRPr sz="2800">
                <a:solidFill>
                  <a:schemeClr val="accent1">
                    <a:lumMod val="50000"/>
                  </a:schemeClr>
                </a:solidFill>
              </a:defRPr>
            </a:lvl1pPr>
            <a:lvl2pPr>
              <a:defRPr sz="2400">
                <a:solidFill>
                  <a:schemeClr val="accent1">
                    <a:lumMod val="50000"/>
                  </a:schemeClr>
                </a:solidFill>
              </a:defRPr>
            </a:lvl2pPr>
            <a:lvl3pPr>
              <a:defRPr sz="2000">
                <a:solidFill>
                  <a:schemeClr val="accent1">
                    <a:lumMod val="50000"/>
                  </a:schemeClr>
                </a:solidFill>
              </a:defRPr>
            </a:lvl3pPr>
            <a:lvl4pPr>
              <a:defRPr sz="1800">
                <a:solidFill>
                  <a:schemeClr val="accent1">
                    <a:lumMod val="50000"/>
                  </a:schemeClr>
                </a:solidFill>
              </a:defRPr>
            </a:lvl4pPr>
            <a:lvl5pPr>
              <a:defRPr sz="1800">
                <a:solidFill>
                  <a:schemeClr val="accent1">
                    <a:lumMod val="50000"/>
                  </a:schemeClr>
                </a:solidFill>
              </a:defRPr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dirty="0" smtClean="0"/>
              <a:t>Образец текста</a:t>
            </a:r>
          </a:p>
          <a:p>
            <a:pPr lvl="1"/>
            <a:r>
              <a:rPr lang="ru-RU" dirty="0" smtClean="0"/>
              <a:t>Второй уровень</a:t>
            </a:r>
          </a:p>
          <a:p>
            <a:pPr lvl="2"/>
            <a:r>
              <a:rPr lang="ru-RU" dirty="0" smtClean="0"/>
              <a:t>Третий уровень</a:t>
            </a:r>
          </a:p>
          <a:p>
            <a:pPr lvl="3"/>
            <a:r>
              <a:rPr lang="ru-RU" dirty="0" smtClean="0"/>
              <a:t>Четвертый уровень</a:t>
            </a:r>
          </a:p>
          <a:p>
            <a:pPr lvl="4"/>
            <a:r>
              <a:rPr lang="ru-RU" dirty="0" smtClean="0"/>
              <a:t>Пятый уровень</a:t>
            </a:r>
            <a:endParaRPr lang="ru-RU" dirty="0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accent1">
                    <a:lumMod val="50000"/>
                  </a:schemeClr>
                </a:solidFill>
              </a:defRPr>
            </a:lvl1pPr>
          </a:lstStyle>
          <a:p>
            <a:fld id="{A5E48A96-E1BB-4C8F-80B2-32A47A48A9D5}" type="datetimeFigureOut">
              <a:rPr lang="ru-RU" smtClean="0"/>
              <a:pPr/>
              <a:t>23.02.2021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accent1">
                    <a:lumMod val="50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accent1">
                    <a:lumMod val="50000"/>
                  </a:schemeClr>
                </a:solidFill>
              </a:defRPr>
            </a:lvl1pPr>
          </a:lstStyle>
          <a:p>
            <a:fld id="{544A1F6A-164B-43BA-A19E-4AE6BB502A21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89133997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>
                <a:solidFill>
                  <a:schemeClr val="accent1">
                    <a:lumMod val="50000"/>
                  </a:schemeClr>
                </a:solidFill>
              </a:defRPr>
            </a:lvl1pPr>
          </a:lstStyle>
          <a:p>
            <a:r>
              <a:rPr lang="ru-RU" dirty="0" smtClean="0"/>
              <a:t>Образец заголовка</a:t>
            </a:r>
            <a:endParaRPr lang="ru-RU" dirty="0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251520" y="1916832"/>
            <a:ext cx="4176464" cy="639762"/>
          </a:xfrm>
        </p:spPr>
        <p:txBody>
          <a:bodyPr anchor="b"/>
          <a:lstStyle>
            <a:lvl1pPr marL="0" indent="0">
              <a:buNone/>
              <a:defRPr sz="2400" b="1">
                <a:solidFill>
                  <a:schemeClr val="accent1">
                    <a:lumMod val="5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dirty="0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251520" y="2556594"/>
            <a:ext cx="4176464" cy="3951288"/>
          </a:xfrm>
        </p:spPr>
        <p:txBody>
          <a:bodyPr/>
          <a:lstStyle>
            <a:lvl1pPr>
              <a:defRPr sz="2400">
                <a:solidFill>
                  <a:schemeClr val="accent1">
                    <a:lumMod val="50000"/>
                  </a:schemeClr>
                </a:solidFill>
              </a:defRPr>
            </a:lvl1pPr>
            <a:lvl2pPr>
              <a:defRPr sz="2000">
                <a:solidFill>
                  <a:schemeClr val="accent1">
                    <a:lumMod val="50000"/>
                  </a:schemeClr>
                </a:solidFill>
              </a:defRPr>
            </a:lvl2pPr>
            <a:lvl3pPr>
              <a:defRPr sz="1800">
                <a:solidFill>
                  <a:schemeClr val="accent1">
                    <a:lumMod val="50000"/>
                  </a:schemeClr>
                </a:solidFill>
              </a:defRPr>
            </a:lvl3pPr>
            <a:lvl4pPr>
              <a:defRPr sz="1600">
                <a:solidFill>
                  <a:schemeClr val="accent1">
                    <a:lumMod val="50000"/>
                  </a:schemeClr>
                </a:solidFill>
              </a:defRPr>
            </a:lvl4pPr>
            <a:lvl5pPr>
              <a:defRPr sz="1600">
                <a:solidFill>
                  <a:schemeClr val="accent1">
                    <a:lumMod val="50000"/>
                  </a:schemeClr>
                </a:solidFill>
              </a:defRPr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dirty="0" smtClean="0"/>
              <a:t>Образец текста</a:t>
            </a:r>
          </a:p>
          <a:p>
            <a:pPr lvl="1"/>
            <a:r>
              <a:rPr lang="ru-RU" dirty="0" smtClean="0"/>
              <a:t>Второй уровень</a:t>
            </a:r>
          </a:p>
          <a:p>
            <a:pPr lvl="2"/>
            <a:r>
              <a:rPr lang="ru-RU" dirty="0" smtClean="0"/>
              <a:t>Третий уровень</a:t>
            </a:r>
          </a:p>
          <a:p>
            <a:pPr lvl="3"/>
            <a:r>
              <a:rPr lang="ru-RU" dirty="0" smtClean="0"/>
              <a:t>Четвертый уровень</a:t>
            </a:r>
          </a:p>
          <a:p>
            <a:pPr lvl="4"/>
            <a:r>
              <a:rPr lang="ru-RU" dirty="0" smtClean="0"/>
              <a:t>Пятый уровень</a:t>
            </a:r>
            <a:endParaRPr lang="ru-RU" dirty="0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716016" y="1934294"/>
            <a:ext cx="4248472" cy="639762"/>
          </a:xfrm>
        </p:spPr>
        <p:txBody>
          <a:bodyPr anchor="b"/>
          <a:lstStyle>
            <a:lvl1pPr marL="0" indent="0">
              <a:buNone/>
              <a:defRPr sz="2400" b="1">
                <a:solidFill>
                  <a:schemeClr val="accent1">
                    <a:lumMod val="5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dirty="0" smtClean="0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4716016" y="2574056"/>
            <a:ext cx="4248472" cy="3951288"/>
          </a:xfrm>
        </p:spPr>
        <p:txBody>
          <a:bodyPr/>
          <a:lstStyle>
            <a:lvl1pPr>
              <a:defRPr sz="2400">
                <a:solidFill>
                  <a:schemeClr val="accent1">
                    <a:lumMod val="50000"/>
                  </a:schemeClr>
                </a:solidFill>
              </a:defRPr>
            </a:lvl1pPr>
            <a:lvl2pPr>
              <a:defRPr sz="2000">
                <a:solidFill>
                  <a:schemeClr val="accent1">
                    <a:lumMod val="50000"/>
                  </a:schemeClr>
                </a:solidFill>
              </a:defRPr>
            </a:lvl2pPr>
            <a:lvl3pPr>
              <a:defRPr sz="1800">
                <a:solidFill>
                  <a:schemeClr val="accent1">
                    <a:lumMod val="50000"/>
                  </a:schemeClr>
                </a:solidFill>
              </a:defRPr>
            </a:lvl3pPr>
            <a:lvl4pPr>
              <a:defRPr sz="1600">
                <a:solidFill>
                  <a:schemeClr val="accent1">
                    <a:lumMod val="50000"/>
                  </a:schemeClr>
                </a:solidFill>
              </a:defRPr>
            </a:lvl4pPr>
            <a:lvl5pPr>
              <a:defRPr sz="1600">
                <a:solidFill>
                  <a:schemeClr val="accent1">
                    <a:lumMod val="50000"/>
                  </a:schemeClr>
                </a:solidFill>
              </a:defRPr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dirty="0" smtClean="0"/>
              <a:t>Образец текста</a:t>
            </a:r>
          </a:p>
          <a:p>
            <a:pPr lvl="1"/>
            <a:r>
              <a:rPr lang="ru-RU" dirty="0" smtClean="0"/>
              <a:t>Второй уровень</a:t>
            </a:r>
          </a:p>
          <a:p>
            <a:pPr lvl="2"/>
            <a:r>
              <a:rPr lang="ru-RU" dirty="0" smtClean="0"/>
              <a:t>Третий уровень</a:t>
            </a:r>
          </a:p>
          <a:p>
            <a:pPr lvl="3"/>
            <a:r>
              <a:rPr lang="ru-RU" dirty="0" smtClean="0"/>
              <a:t>Четвертый уровень</a:t>
            </a:r>
          </a:p>
          <a:p>
            <a:pPr lvl="4"/>
            <a:r>
              <a:rPr lang="ru-RU" dirty="0" smtClean="0"/>
              <a:t>Пятый уровень</a:t>
            </a:r>
            <a:endParaRPr lang="ru-RU" dirty="0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>
          <a:xfrm>
            <a:off x="1375310" y="6410896"/>
            <a:ext cx="1215489" cy="365125"/>
          </a:xfrm>
        </p:spPr>
        <p:txBody>
          <a:bodyPr/>
          <a:lstStyle>
            <a:lvl1pPr>
              <a:defRPr>
                <a:solidFill>
                  <a:schemeClr val="accent1">
                    <a:lumMod val="50000"/>
                  </a:schemeClr>
                </a:solidFill>
              </a:defRPr>
            </a:lvl1pPr>
          </a:lstStyle>
          <a:p>
            <a:fld id="{A5E48A96-E1BB-4C8F-80B2-32A47A48A9D5}" type="datetimeFigureOut">
              <a:rPr lang="ru-RU" smtClean="0"/>
              <a:pPr/>
              <a:t>23.02.2021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>
          <a:xfrm>
            <a:off x="4154184" y="6356350"/>
            <a:ext cx="1649592" cy="365125"/>
          </a:xfrm>
        </p:spPr>
        <p:txBody>
          <a:bodyPr/>
          <a:lstStyle>
            <a:lvl1pPr>
              <a:defRPr>
                <a:solidFill>
                  <a:schemeClr val="accent1">
                    <a:lumMod val="50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>
          <a:xfrm>
            <a:off x="7471310" y="6356350"/>
            <a:ext cx="1215489" cy="365125"/>
          </a:xfrm>
        </p:spPr>
        <p:txBody>
          <a:bodyPr/>
          <a:lstStyle>
            <a:lvl1pPr>
              <a:defRPr>
                <a:solidFill>
                  <a:schemeClr val="accent1">
                    <a:lumMod val="50000"/>
                  </a:schemeClr>
                </a:solidFill>
              </a:defRPr>
            </a:lvl1pPr>
          </a:lstStyle>
          <a:p>
            <a:fld id="{544A1F6A-164B-43BA-A19E-4AE6BB502A21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65993347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>
                <a:solidFill>
                  <a:schemeClr val="accent1">
                    <a:lumMod val="50000"/>
                  </a:schemeClr>
                </a:solidFill>
              </a:defRPr>
            </a:lvl1pPr>
          </a:lstStyle>
          <a:p>
            <a:r>
              <a:rPr lang="ru-RU" dirty="0" smtClean="0"/>
              <a:t>Образец заголовка</a:t>
            </a:r>
            <a:endParaRPr lang="ru-RU" dirty="0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accent1">
                    <a:lumMod val="50000"/>
                  </a:schemeClr>
                </a:solidFill>
              </a:defRPr>
            </a:lvl1pPr>
          </a:lstStyle>
          <a:p>
            <a:fld id="{A5E48A96-E1BB-4C8F-80B2-32A47A48A9D5}" type="datetimeFigureOut">
              <a:rPr lang="ru-RU" smtClean="0"/>
              <a:pPr/>
              <a:t>23.02.2021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accent1">
                    <a:lumMod val="50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accent1">
                    <a:lumMod val="50000"/>
                  </a:schemeClr>
                </a:solidFill>
              </a:defRPr>
            </a:lvl1pPr>
          </a:lstStyle>
          <a:p>
            <a:fld id="{544A1F6A-164B-43BA-A19E-4AE6BB502A21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1724577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accent1">
                    <a:lumMod val="50000"/>
                  </a:schemeClr>
                </a:solidFill>
              </a:defRPr>
            </a:lvl1pPr>
          </a:lstStyle>
          <a:p>
            <a:fld id="{A5E48A96-E1BB-4C8F-80B2-32A47A48A9D5}" type="datetimeFigureOut">
              <a:rPr lang="ru-RU" smtClean="0"/>
              <a:pPr/>
              <a:t>23.02.2021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accent1">
                    <a:lumMod val="50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accent1">
                    <a:lumMod val="50000"/>
                  </a:schemeClr>
                </a:solidFill>
              </a:defRPr>
            </a:lvl1pPr>
          </a:lstStyle>
          <a:p>
            <a:fld id="{544A1F6A-164B-43BA-A19E-4AE6BB502A21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61595152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513622"/>
            <a:ext cx="3008313" cy="921478"/>
          </a:xfrm>
        </p:spPr>
        <p:txBody>
          <a:bodyPr anchor="b"/>
          <a:lstStyle>
            <a:lvl1pPr algn="l">
              <a:defRPr sz="2000" b="1">
                <a:solidFill>
                  <a:schemeClr val="accent1">
                    <a:lumMod val="50000"/>
                  </a:schemeClr>
                </a:solidFill>
              </a:defRPr>
            </a:lvl1pPr>
          </a:lstStyle>
          <a:p>
            <a:r>
              <a:rPr lang="ru-RU" dirty="0" smtClean="0"/>
              <a:t>Образец заголовка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563888" y="1916832"/>
            <a:ext cx="5111750" cy="4353347"/>
          </a:xfrm>
        </p:spPr>
        <p:txBody>
          <a:bodyPr/>
          <a:lstStyle>
            <a:lvl1pPr>
              <a:defRPr sz="3200">
                <a:solidFill>
                  <a:schemeClr val="accent1">
                    <a:lumMod val="50000"/>
                  </a:schemeClr>
                </a:solidFill>
              </a:defRPr>
            </a:lvl1pPr>
            <a:lvl2pPr>
              <a:defRPr sz="2800">
                <a:solidFill>
                  <a:schemeClr val="accent1">
                    <a:lumMod val="50000"/>
                  </a:schemeClr>
                </a:solidFill>
              </a:defRPr>
            </a:lvl2pPr>
            <a:lvl3pPr>
              <a:defRPr sz="2400">
                <a:solidFill>
                  <a:schemeClr val="accent1">
                    <a:lumMod val="50000"/>
                  </a:schemeClr>
                </a:solidFill>
              </a:defRPr>
            </a:lvl3pPr>
            <a:lvl4pPr>
              <a:defRPr sz="2000">
                <a:solidFill>
                  <a:schemeClr val="accent1">
                    <a:lumMod val="50000"/>
                  </a:schemeClr>
                </a:solidFill>
              </a:defRPr>
            </a:lvl4pPr>
            <a:lvl5pPr>
              <a:defRPr sz="2000">
                <a:solidFill>
                  <a:schemeClr val="accent1">
                    <a:lumMod val="50000"/>
                  </a:schemeClr>
                </a:solidFill>
              </a:defRPr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>
                <a:solidFill>
                  <a:schemeClr val="accent1">
                    <a:lumMod val="50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accent1">
                    <a:lumMod val="50000"/>
                  </a:schemeClr>
                </a:solidFill>
              </a:defRPr>
            </a:lvl1pPr>
          </a:lstStyle>
          <a:p>
            <a:fld id="{A5E48A96-E1BB-4C8F-80B2-32A47A48A9D5}" type="datetimeFigureOut">
              <a:rPr lang="ru-RU" smtClean="0"/>
              <a:pPr/>
              <a:t>23.02.2021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accent1">
                    <a:lumMod val="50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accent1">
                    <a:lumMod val="50000"/>
                  </a:schemeClr>
                </a:solidFill>
              </a:defRPr>
            </a:lvl1pPr>
          </a:lstStyle>
          <a:p>
            <a:fld id="{544A1F6A-164B-43BA-A19E-4AE6BB502A21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4548966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>
                <a:solidFill>
                  <a:schemeClr val="accent1">
                    <a:lumMod val="50000"/>
                  </a:schemeClr>
                </a:solidFill>
              </a:defRPr>
            </a:lvl1pPr>
          </a:lstStyle>
          <a:p>
            <a:r>
              <a:rPr lang="ru-RU" dirty="0" smtClean="0"/>
              <a:t>Образец заголовка</a:t>
            </a:r>
            <a:endParaRPr lang="ru-RU" dirty="0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>
                <a:solidFill>
                  <a:schemeClr val="accent1">
                    <a:lumMod val="50000"/>
                  </a:schemeClr>
                </a:solidFill>
              </a:defRPr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 dirty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>
                <a:solidFill>
                  <a:schemeClr val="accent1">
                    <a:lumMod val="50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accent1">
                    <a:lumMod val="50000"/>
                  </a:schemeClr>
                </a:solidFill>
              </a:defRPr>
            </a:lvl1pPr>
          </a:lstStyle>
          <a:p>
            <a:fld id="{A5E48A96-E1BB-4C8F-80B2-32A47A48A9D5}" type="datetimeFigureOut">
              <a:rPr lang="ru-RU" smtClean="0"/>
              <a:pPr/>
              <a:t>23.02.2021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accent1">
                    <a:lumMod val="50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accent1">
                    <a:lumMod val="50000"/>
                  </a:schemeClr>
                </a:solidFill>
              </a:defRPr>
            </a:lvl1pPr>
          </a:lstStyle>
          <a:p>
            <a:fld id="{544A1F6A-164B-43BA-A19E-4AE6BB502A21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75860541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>
                <a:solidFill>
                  <a:schemeClr val="accent1">
                    <a:lumMod val="50000"/>
                  </a:schemeClr>
                </a:solidFill>
              </a:defRPr>
            </a:lvl1pPr>
          </a:lstStyle>
          <a:p>
            <a:r>
              <a:rPr lang="ru-RU" dirty="0" smtClean="0"/>
              <a:t>Образец заголовка</a:t>
            </a:r>
            <a:endParaRPr lang="ru-RU" dirty="0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>
            <a:lvl1pPr>
              <a:defRPr>
                <a:solidFill>
                  <a:schemeClr val="accent1">
                    <a:lumMod val="50000"/>
                  </a:schemeClr>
                </a:solidFill>
              </a:defRPr>
            </a:lvl1pPr>
            <a:lvl2pPr>
              <a:defRPr>
                <a:solidFill>
                  <a:schemeClr val="accent1">
                    <a:lumMod val="50000"/>
                  </a:schemeClr>
                </a:solidFill>
              </a:defRPr>
            </a:lvl2pPr>
            <a:lvl3pPr>
              <a:defRPr>
                <a:solidFill>
                  <a:schemeClr val="accent1">
                    <a:lumMod val="50000"/>
                  </a:schemeClr>
                </a:solidFill>
              </a:defRPr>
            </a:lvl3pPr>
            <a:lvl4pPr>
              <a:defRPr>
                <a:solidFill>
                  <a:schemeClr val="accent1">
                    <a:lumMod val="50000"/>
                  </a:schemeClr>
                </a:solidFill>
              </a:defRPr>
            </a:lvl4pPr>
            <a:lvl5pPr>
              <a:defRPr>
                <a:solidFill>
                  <a:schemeClr val="accent1">
                    <a:lumMod val="50000"/>
                  </a:schemeClr>
                </a:solidFill>
              </a:defRPr>
            </a:lvl5pPr>
          </a:lstStyle>
          <a:p>
            <a:pPr lvl="0"/>
            <a:r>
              <a:rPr lang="ru-RU" dirty="0" smtClean="0"/>
              <a:t>Образец текста</a:t>
            </a:r>
          </a:p>
          <a:p>
            <a:pPr lvl="1"/>
            <a:r>
              <a:rPr lang="ru-RU" dirty="0" smtClean="0"/>
              <a:t>Второй уровень</a:t>
            </a:r>
          </a:p>
          <a:p>
            <a:pPr lvl="2"/>
            <a:r>
              <a:rPr lang="ru-RU" dirty="0" smtClean="0"/>
              <a:t>Третий уровень</a:t>
            </a:r>
          </a:p>
          <a:p>
            <a:pPr lvl="3"/>
            <a:r>
              <a:rPr lang="ru-RU" dirty="0" smtClean="0"/>
              <a:t>Четвертый уровень</a:t>
            </a:r>
          </a:p>
          <a:p>
            <a:pPr lvl="4"/>
            <a:r>
              <a:rPr lang="ru-RU" dirty="0" smtClean="0"/>
              <a:t>Пятый уровень</a:t>
            </a:r>
            <a:endParaRPr lang="ru-RU" dirty="0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accent1">
                    <a:lumMod val="50000"/>
                  </a:schemeClr>
                </a:solidFill>
              </a:defRPr>
            </a:lvl1pPr>
          </a:lstStyle>
          <a:p>
            <a:fld id="{A5E48A96-E1BB-4C8F-80B2-32A47A48A9D5}" type="datetimeFigureOut">
              <a:rPr lang="ru-RU" smtClean="0"/>
              <a:pPr/>
              <a:t>23.02.2021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accent1">
                    <a:lumMod val="50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accent1">
                    <a:lumMod val="50000"/>
                  </a:schemeClr>
                </a:solidFill>
              </a:defRPr>
            </a:lvl1pPr>
          </a:lstStyle>
          <a:p>
            <a:fld id="{544A1F6A-164B-43BA-A19E-4AE6BB502A21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0788046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>
            <a:lvl1pPr>
              <a:defRPr>
                <a:solidFill>
                  <a:schemeClr val="accent1">
                    <a:lumMod val="50000"/>
                  </a:schemeClr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>
            <a:lvl1pPr>
              <a:defRPr>
                <a:solidFill>
                  <a:schemeClr val="accent1">
                    <a:lumMod val="50000"/>
                  </a:schemeClr>
                </a:solidFill>
              </a:defRPr>
            </a:lvl1pPr>
            <a:lvl2pPr>
              <a:defRPr>
                <a:solidFill>
                  <a:schemeClr val="accent1">
                    <a:lumMod val="50000"/>
                  </a:schemeClr>
                </a:solidFill>
              </a:defRPr>
            </a:lvl2pPr>
            <a:lvl3pPr>
              <a:defRPr>
                <a:solidFill>
                  <a:schemeClr val="accent1">
                    <a:lumMod val="50000"/>
                  </a:schemeClr>
                </a:solidFill>
              </a:defRPr>
            </a:lvl3pPr>
            <a:lvl4pPr>
              <a:defRPr>
                <a:solidFill>
                  <a:schemeClr val="accent1">
                    <a:lumMod val="50000"/>
                  </a:schemeClr>
                </a:solidFill>
              </a:defRPr>
            </a:lvl4pPr>
            <a:lvl5pPr>
              <a:defRPr>
                <a:solidFill>
                  <a:schemeClr val="accent1">
                    <a:lumMod val="50000"/>
                  </a:schemeClr>
                </a:solidFill>
              </a:defRPr>
            </a:lvl5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accent1">
                    <a:lumMod val="50000"/>
                  </a:schemeClr>
                </a:solidFill>
              </a:defRPr>
            </a:lvl1pPr>
          </a:lstStyle>
          <a:p>
            <a:fld id="{A5E48A96-E1BB-4C8F-80B2-32A47A48A9D5}" type="datetimeFigureOut">
              <a:rPr lang="ru-RU" smtClean="0"/>
              <a:pPr/>
              <a:t>23.02.2021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accent1">
                    <a:lumMod val="50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accent1">
                    <a:lumMod val="50000"/>
                  </a:schemeClr>
                </a:solidFill>
              </a:defRPr>
            </a:lvl1pPr>
          </a:lstStyle>
          <a:p>
            <a:fld id="{544A1F6A-164B-43BA-A19E-4AE6BB502A21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98369546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image" Target="../media/image2.png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hyperlink" Target="https://presentation-creation.ru/" TargetMode="Externa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699792" y="260648"/>
            <a:ext cx="6417433" cy="936105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dirty="0" smtClean="0"/>
              <a:t>Образец заголовка</a:t>
            </a:r>
            <a:endParaRPr lang="ru-RU" dirty="0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2267744" y="1484784"/>
            <a:ext cx="6696744" cy="482453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dirty="0" smtClean="0"/>
              <a:t>Образец текста</a:t>
            </a:r>
          </a:p>
          <a:p>
            <a:pPr lvl="1"/>
            <a:r>
              <a:rPr lang="ru-RU" dirty="0" smtClean="0"/>
              <a:t>Второй уровень</a:t>
            </a:r>
          </a:p>
          <a:p>
            <a:pPr lvl="2"/>
            <a:r>
              <a:rPr lang="ru-RU" dirty="0" smtClean="0"/>
              <a:t>Третий уровень</a:t>
            </a:r>
          </a:p>
          <a:p>
            <a:pPr lvl="3"/>
            <a:r>
              <a:rPr lang="ru-RU" dirty="0" smtClean="0"/>
              <a:t>Четвертый уровень</a:t>
            </a:r>
          </a:p>
          <a:p>
            <a:pPr lvl="4"/>
            <a:r>
              <a:rPr lang="ru-RU" dirty="0" smtClean="0"/>
              <a:t>Пятый уровень</a:t>
            </a:r>
            <a:endParaRPr lang="ru-RU" dirty="0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accent1">
                    <a:lumMod val="50000"/>
                  </a:schemeClr>
                </a:solidFill>
              </a:defRPr>
            </a:lvl1pPr>
          </a:lstStyle>
          <a:p>
            <a:fld id="{A5E48A96-E1BB-4C8F-80B2-32A47A48A9D5}" type="datetimeFigureOut">
              <a:rPr lang="ru-RU" smtClean="0"/>
              <a:pPr/>
              <a:t>23.02.2021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accent1">
                    <a:lumMod val="50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accent1">
                    <a:lumMod val="50000"/>
                  </a:schemeClr>
                </a:solidFill>
              </a:defRPr>
            </a:lvl1pPr>
          </a:lstStyle>
          <a:p>
            <a:fld id="{544A1F6A-164B-43BA-A19E-4AE6BB502A21}" type="slidenum">
              <a:rPr lang="ru-RU" smtClean="0"/>
              <a:pPr/>
              <a:t>‹#›</a:t>
            </a:fld>
            <a:endParaRPr lang="ru-RU"/>
          </a:p>
        </p:txBody>
      </p:sp>
      <p:pic>
        <p:nvPicPr>
          <p:cNvPr id="7" name="Рисунок 6">
            <a:hlinkClick r:id="rId14"/>
          </p:cNvPr>
          <p:cNvPicPr>
            <a:picLocks noChangeAspect="1"/>
          </p:cNvPicPr>
          <p:nvPr userDrawn="1"/>
        </p:nvPicPr>
        <p:blipFill>
          <a:blip r:embed="rId1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620688" y="45855"/>
            <a:ext cx="757762" cy="7577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1027245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accent1">
              <a:lumMod val="50000"/>
            </a:schemeClr>
          </a:solidFill>
          <a:effectLst>
            <a:outerShdw blurRad="38100" dist="38100" dir="2700000" algn="tl">
              <a:srgbClr val="000000">
                <a:alpha val="43137"/>
              </a:srgbClr>
            </a:outerShdw>
          </a:effectLst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accent1">
              <a:lumMod val="50000"/>
            </a:schemeClr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accent1">
              <a:lumMod val="50000"/>
            </a:schemeClr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accent1">
              <a:lumMod val="50000"/>
            </a:schemeClr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accent1">
              <a:lumMod val="50000"/>
            </a:schemeClr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accent1">
              <a:lumMod val="50000"/>
            </a:schemeClr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hyperlink" Target="file:///C:\Users\&#1042;&#1077;&#1088;&#1072;\Desktop\videoplayback%20(1).mp4" TargetMode="Externa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hyperlink" Target="file:///C:\Users\&#1042;&#1077;&#1088;&#1072;\Desktop\&#1052;&#1091;&#1083;&#1100;&#1090;&#1092;&#1080;&#1083;&#1100;&#1084;%20&#1086;%20&#1087;&#1086;&#1079;&#1080;&#1090;&#1080;&#1074;&#1085;&#1086;&#1084;%20&#1084;&#1099;&#1096;&#1083;&#1077;&#1085;&#1080;&#1080;.mp4" TargetMode="External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8000"/>
          </a:xfrm>
        </p:spPr>
        <p:txBody>
          <a:bodyPr>
            <a:normAutofit/>
          </a:bodyPr>
          <a:lstStyle/>
          <a:p>
            <a:r>
              <a:rPr lang="uk-UA" sz="4800" b="1" dirty="0" smtClean="0">
                <a:solidFill>
                  <a:schemeClr val="accent1">
                    <a:lumMod val="50000"/>
                  </a:schemeClr>
                </a:solidFill>
              </a:rPr>
              <a:t>Семінар з елементами тренінгу «Шлях до себе»</a:t>
            </a:r>
            <a:br>
              <a:rPr lang="uk-UA" sz="4800" b="1" dirty="0" smtClean="0">
                <a:solidFill>
                  <a:schemeClr val="accent1">
                    <a:lumMod val="50000"/>
                  </a:schemeClr>
                </a:solidFill>
              </a:rPr>
            </a:br>
            <a:r>
              <a:rPr lang="uk-UA" sz="4800" dirty="0"/>
              <a:t/>
            </a:r>
            <a:br>
              <a:rPr lang="uk-UA" sz="4800" dirty="0"/>
            </a:br>
            <a:r>
              <a:rPr lang="uk-UA" sz="4800" dirty="0" smtClean="0"/>
              <a:t>  </a:t>
            </a:r>
            <a:r>
              <a:rPr lang="uk-UA" sz="3600" i="1" dirty="0" smtClean="0"/>
              <a:t>Підготувала</a:t>
            </a:r>
            <a:br>
              <a:rPr lang="uk-UA" sz="3600" i="1" dirty="0" smtClean="0"/>
            </a:br>
            <a:r>
              <a:rPr lang="uk-UA" sz="3600" i="1" dirty="0" smtClean="0"/>
              <a:t>                    практичний психолог</a:t>
            </a:r>
            <a:br>
              <a:rPr lang="uk-UA" sz="3600" i="1" dirty="0" smtClean="0"/>
            </a:br>
            <a:r>
              <a:rPr lang="uk-UA" sz="3600" i="1" dirty="0" smtClean="0"/>
              <a:t>                     </a:t>
            </a:r>
            <a:r>
              <a:rPr lang="uk-UA" sz="3600" i="1" dirty="0" err="1" smtClean="0"/>
              <a:t>Семко</a:t>
            </a:r>
            <a:r>
              <a:rPr lang="uk-UA" sz="3600" i="1" dirty="0" smtClean="0"/>
              <a:t> Віра Григорівна</a:t>
            </a:r>
            <a:endParaRPr lang="ru-RU" sz="3600" b="1" i="1" dirty="0">
              <a:solidFill>
                <a:schemeClr val="accent1">
                  <a:lumMod val="50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5787063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155575" y="620688"/>
            <a:ext cx="8808913" cy="5688632"/>
          </a:xfrm>
        </p:spPr>
        <p:txBody>
          <a:bodyPr/>
          <a:lstStyle/>
          <a:p>
            <a:pPr marL="0" indent="0">
              <a:buNone/>
            </a:pPr>
            <a:r>
              <a:rPr lang="uk-UA" b="1" dirty="0" smtClean="0"/>
              <a:t>                                      </a:t>
            </a:r>
          </a:p>
          <a:p>
            <a:pPr marL="0" indent="0">
              <a:buNone/>
            </a:pPr>
            <a:r>
              <a:rPr lang="uk-UA" b="1" dirty="0" smtClean="0"/>
              <a:t> </a:t>
            </a:r>
            <a:r>
              <a:rPr lang="uk-UA" sz="3600" b="1" dirty="0" smtClean="0"/>
              <a:t>Мета: психопрофілактика психічного </a:t>
            </a:r>
            <a:r>
              <a:rPr lang="uk-UA" sz="3600" b="1" dirty="0" err="1" smtClean="0"/>
              <a:t>здоров</a:t>
            </a:r>
            <a:r>
              <a:rPr lang="en-US" sz="3600" b="1" dirty="0" smtClean="0"/>
              <a:t>’</a:t>
            </a:r>
            <a:r>
              <a:rPr lang="uk-UA" sz="3600" b="1" dirty="0" smtClean="0"/>
              <a:t>я педагогів, підвищення самооцінки, розвиток самоусвідомлення, саморефлексії, самоаналізу, як необхідних складових </a:t>
            </a:r>
            <a:r>
              <a:rPr lang="uk-UA" sz="3600" b="1" dirty="0" err="1" smtClean="0"/>
              <a:t>здоров</a:t>
            </a:r>
            <a:r>
              <a:rPr lang="en-US" sz="3600" b="1" dirty="0" smtClean="0"/>
              <a:t>’</a:t>
            </a:r>
            <a:r>
              <a:rPr lang="uk-UA" sz="3600" b="1" dirty="0" smtClean="0"/>
              <a:t>я.</a:t>
            </a:r>
          </a:p>
          <a:p>
            <a:pPr marL="0" indent="0">
              <a:buNone/>
            </a:pPr>
            <a:endParaRPr lang="uk-UA" b="1" dirty="0" smtClean="0"/>
          </a:p>
          <a:p>
            <a:pPr marL="0" indent="0">
              <a:buNone/>
            </a:pPr>
            <a:endParaRPr lang="ru-RU" dirty="0"/>
          </a:p>
        </p:txBody>
      </p:sp>
      <p:sp>
        <p:nvSpPr>
          <p:cNvPr id="2" name="AutoShape 2" descr="Картинки по запросу &quot;підвищення самооцінки&quot;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27757386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1403648" y="697682"/>
            <a:ext cx="7632848" cy="6165304"/>
          </a:xfrm>
        </p:spPr>
        <p:txBody>
          <a:bodyPr>
            <a:normAutofit/>
          </a:bodyPr>
          <a:lstStyle/>
          <a:p>
            <a:pPr marL="0" indent="0" algn="ctr">
              <a:buNone/>
            </a:pPr>
            <a:r>
              <a:rPr lang="uk-UA" sz="4400" b="1" dirty="0" smtClean="0"/>
              <a:t>Правила роботи групи:</a:t>
            </a:r>
          </a:p>
          <a:p>
            <a:pPr>
              <a:buFont typeface="Wingdings" panose="05000000000000000000" pitchFamily="2" charset="2"/>
              <a:buChar char="ü"/>
            </a:pPr>
            <a:r>
              <a:rPr lang="uk-UA" sz="3600" b="1" dirty="0" err="1" smtClean="0"/>
              <a:t>Конфеденційність</a:t>
            </a:r>
            <a:r>
              <a:rPr lang="uk-UA" sz="3600" b="1" dirty="0" smtClean="0"/>
              <a:t> (все що я тут говорю і чую не виноситься за межі групи);</a:t>
            </a:r>
          </a:p>
          <a:p>
            <a:pPr>
              <a:buFont typeface="Wingdings" panose="05000000000000000000" pitchFamily="2" charset="2"/>
              <a:buChar char="ü"/>
            </a:pPr>
            <a:r>
              <a:rPr lang="uk-UA" sz="3600" b="1" dirty="0" smtClean="0"/>
              <a:t>Терпимість до чужої точки зору;</a:t>
            </a:r>
          </a:p>
          <a:p>
            <a:pPr>
              <a:buFont typeface="Wingdings" panose="05000000000000000000" pitchFamily="2" charset="2"/>
              <a:buChar char="ü"/>
            </a:pPr>
            <a:r>
              <a:rPr lang="uk-UA" sz="3600" b="1" dirty="0" smtClean="0"/>
              <a:t>Активність всіх учасників;</a:t>
            </a:r>
          </a:p>
          <a:p>
            <a:pPr>
              <a:buFont typeface="Wingdings" panose="05000000000000000000" pitchFamily="2" charset="2"/>
              <a:buChar char="ü"/>
            </a:pPr>
            <a:r>
              <a:rPr lang="uk-UA" sz="3600" b="1" dirty="0" smtClean="0"/>
              <a:t>Відсутність критики;</a:t>
            </a:r>
          </a:p>
          <a:p>
            <a:pPr>
              <a:buFont typeface="Wingdings" panose="05000000000000000000" pitchFamily="2" charset="2"/>
              <a:buChar char="ü"/>
            </a:pPr>
            <a:r>
              <a:rPr lang="uk-UA" sz="3600" b="1" dirty="0" smtClean="0"/>
              <a:t>Гарний настрій;</a:t>
            </a:r>
          </a:p>
          <a:p>
            <a:pPr>
              <a:buFont typeface="Wingdings" panose="05000000000000000000" pitchFamily="2" charset="2"/>
              <a:buChar char="ü"/>
            </a:pPr>
            <a:r>
              <a:rPr lang="uk-UA" sz="3600" b="1" dirty="0" smtClean="0"/>
              <a:t>Добровільність.</a:t>
            </a:r>
            <a:endParaRPr lang="ru-RU" sz="3600" b="1" dirty="0"/>
          </a:p>
        </p:txBody>
      </p:sp>
    </p:spTree>
    <p:extLst>
      <p:ext uri="{BB962C8B-B14F-4D97-AF65-F5344CB8AC3E}">
        <p14:creationId xmlns:p14="http://schemas.microsoft.com/office/powerpoint/2010/main" val="132731311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0" y="0"/>
            <a:ext cx="9144000" cy="7101408"/>
          </a:xfrm>
        </p:spPr>
        <p:txBody>
          <a:bodyPr>
            <a:normAutofit fontScale="92500" lnSpcReduction="20000"/>
          </a:bodyPr>
          <a:lstStyle/>
          <a:p>
            <a:pPr marL="0" indent="0" algn="ctr">
              <a:buNone/>
            </a:pPr>
            <a:r>
              <a:rPr lang="uk-UA" b="1" dirty="0" smtClean="0"/>
              <a:t>Інформаційне повідомлення психолога.</a:t>
            </a:r>
          </a:p>
          <a:p>
            <a:pPr marL="0" indent="0">
              <a:buNone/>
            </a:pPr>
            <a:r>
              <a:rPr lang="uk-UA" b="1" dirty="0" smtClean="0"/>
              <a:t>СЕВ - </a:t>
            </a:r>
            <a:r>
              <a:rPr lang="uk-UA" dirty="0" smtClean="0"/>
              <a:t>стан емоційного та фізичного виснаження, зниження енергетичного потенціалу, яке супроводжується порушенням емоційної сфери.</a:t>
            </a:r>
          </a:p>
          <a:p>
            <a:pPr marL="0" indent="0">
              <a:buNone/>
            </a:pPr>
            <a:r>
              <a:rPr lang="uk-UA" b="1" dirty="0" smtClean="0"/>
              <a:t>1. Фізичне – </a:t>
            </a:r>
            <a:r>
              <a:rPr lang="uk-UA" dirty="0" smtClean="0"/>
              <a:t>зміни маси тіла (у будь яку сторону), безсоння, задуха, проблеми з АТ, тремтіння рук, стан фізичного виснаження, виникнення </a:t>
            </a:r>
            <a:r>
              <a:rPr lang="uk-UA" dirty="0" err="1" smtClean="0"/>
              <a:t>хвороб</a:t>
            </a:r>
            <a:r>
              <a:rPr lang="uk-UA" dirty="0" smtClean="0"/>
              <a:t> (надумані хвороби).</a:t>
            </a:r>
          </a:p>
          <a:p>
            <a:pPr marL="0" indent="0">
              <a:buNone/>
            </a:pPr>
            <a:r>
              <a:rPr lang="uk-UA" b="1" dirty="0" smtClean="0"/>
              <a:t>2. Емоційне – </a:t>
            </a:r>
            <a:r>
              <a:rPr lang="uk-UA" dirty="0" smtClean="0"/>
              <a:t>песимізм, безнадія, апатія, нестача емоцій, почуття провини, спустошення.</a:t>
            </a:r>
          </a:p>
          <a:p>
            <a:pPr marL="0" indent="0">
              <a:buNone/>
            </a:pPr>
            <a:r>
              <a:rPr lang="uk-UA" b="1" dirty="0" smtClean="0"/>
              <a:t>3. Інтелектуальне – </a:t>
            </a:r>
            <a:r>
              <a:rPr lang="uk-UA" dirty="0" smtClean="0"/>
              <a:t>зниження зацікавленості, непродуктивність мислення, формальне виконання роботи.</a:t>
            </a:r>
          </a:p>
          <a:p>
            <a:pPr marL="0" indent="0">
              <a:buNone/>
            </a:pPr>
            <a:r>
              <a:rPr lang="uk-UA" b="1" dirty="0" smtClean="0"/>
              <a:t>4. Соціальне – </a:t>
            </a:r>
            <a:r>
              <a:rPr lang="uk-UA" dirty="0" smtClean="0"/>
              <a:t>зменшення соціальних контактів, відчуття недостатньої підтримки з боку колег і рідних, вивільнення негативу на близьких.  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416771062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1115616" y="0"/>
            <a:ext cx="8028384" cy="6858000"/>
          </a:xfrm>
        </p:spPr>
        <p:txBody>
          <a:bodyPr>
            <a:normAutofit lnSpcReduction="10000"/>
          </a:bodyPr>
          <a:lstStyle/>
          <a:p>
            <a:pPr marL="0" indent="0">
              <a:buNone/>
            </a:pPr>
            <a:r>
              <a:rPr lang="uk-UA" sz="4400" b="1" dirty="0" smtClean="0"/>
              <a:t>Причини СЕВ:</a:t>
            </a:r>
          </a:p>
          <a:p>
            <a:pPr>
              <a:buFont typeface="Wingdings" panose="05000000000000000000" pitchFamily="2" charset="2"/>
              <a:buChar char="v"/>
            </a:pPr>
            <a:r>
              <a:rPr lang="uk-UA" sz="4000" dirty="0" smtClean="0"/>
              <a:t> Оточуюче середовище –постійний шум, монотонність праці, постійно на «очах».</a:t>
            </a:r>
          </a:p>
          <a:p>
            <a:pPr>
              <a:buFont typeface="Wingdings" panose="05000000000000000000" pitchFamily="2" charset="2"/>
              <a:buChar char="v"/>
            </a:pPr>
            <a:r>
              <a:rPr lang="uk-UA" sz="4000" dirty="0" smtClean="0"/>
              <a:t> Ритм праці – перевантаження, одноманітність або неочікувані «сюрпризи».</a:t>
            </a:r>
          </a:p>
          <a:p>
            <a:pPr>
              <a:buFont typeface="Wingdings" panose="05000000000000000000" pitchFamily="2" charset="2"/>
              <a:buChar char="v"/>
            </a:pPr>
            <a:r>
              <a:rPr lang="uk-UA" sz="4000" dirty="0" smtClean="0"/>
              <a:t> Взаємовідносини – конфлікти (на роботі і в сім</a:t>
            </a:r>
            <a:r>
              <a:rPr lang="en-US" sz="4000" dirty="0" smtClean="0"/>
              <a:t>’</a:t>
            </a:r>
            <a:r>
              <a:rPr lang="uk-UA" sz="4000" dirty="0" smtClean="0"/>
              <a:t>ї).</a:t>
            </a:r>
          </a:p>
          <a:p>
            <a:pPr>
              <a:buFont typeface="Wingdings" panose="05000000000000000000" pitchFamily="2" charset="2"/>
              <a:buChar char="v"/>
            </a:pPr>
            <a:r>
              <a:rPr lang="uk-UA" sz="4000" dirty="0" smtClean="0"/>
              <a:t> Перспективи (точніше відсутність перспектив).</a:t>
            </a:r>
            <a:endParaRPr lang="ru-RU" sz="4000" dirty="0"/>
          </a:p>
        </p:txBody>
      </p:sp>
    </p:spTree>
    <p:extLst>
      <p:ext uri="{BB962C8B-B14F-4D97-AF65-F5344CB8AC3E}">
        <p14:creationId xmlns:p14="http://schemas.microsoft.com/office/powerpoint/2010/main" val="246609727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dirty="0" smtClean="0">
                <a:hlinkClick r:id="rId2" action="ppaction://hlinkfile"/>
              </a:rPr>
              <a:t>C:\Users\</a:t>
            </a:r>
            <a:r>
              <a:rPr lang="ru-RU" dirty="0" smtClean="0">
                <a:hlinkClick r:id="rId2" action="ppaction://hlinkfile"/>
              </a:rPr>
              <a:t>Вера\</a:t>
            </a:r>
            <a:r>
              <a:rPr lang="en-US" dirty="0" smtClean="0">
                <a:hlinkClick r:id="rId2" action="ppaction://hlinkfile"/>
              </a:rPr>
              <a:t>Desktop\</a:t>
            </a:r>
            <a:r>
              <a:rPr lang="en-US" dirty="0" err="1" smtClean="0">
                <a:hlinkClick r:id="rId2" action="ppaction://hlinkfile"/>
              </a:rPr>
              <a:t>videoplayback</a:t>
            </a:r>
            <a:r>
              <a:rPr lang="en-US" dirty="0" smtClean="0">
                <a:hlinkClick r:id="rId2" action="ppaction://hlinkfile"/>
              </a:rPr>
              <a:t> (1).mp4</a:t>
            </a:r>
            <a:endParaRPr lang="ru-RU" dirty="0"/>
          </a:p>
        </p:txBody>
      </p:sp>
      <p:pic>
        <p:nvPicPr>
          <p:cNvPr id="1028" name="Picture 4" descr="Картинки по запросу &quot;будни вихователя&quot;"/>
          <p:cNvPicPr>
            <a:picLocks noGrp="1" noChangeAspect="1" noChangeArrowheads="1"/>
          </p:cNvPicPr>
          <p:nvPr>
            <p:ph idx="1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51720" y="1700808"/>
            <a:ext cx="6912099" cy="504056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40085912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899592" y="764704"/>
            <a:ext cx="8064896" cy="6093296"/>
          </a:xfrm>
        </p:spPr>
        <p:txBody>
          <a:bodyPr/>
          <a:lstStyle/>
          <a:p>
            <a:pPr marL="0" indent="0">
              <a:buNone/>
            </a:pPr>
            <a:r>
              <a:rPr lang="uk-UA" sz="3600" b="1" dirty="0" smtClean="0"/>
              <a:t>Вправа «Стілець компліментів».</a:t>
            </a:r>
          </a:p>
          <a:p>
            <a:pPr marL="0" indent="0">
              <a:buNone/>
            </a:pPr>
            <a:r>
              <a:rPr lang="uk-UA" b="1" dirty="0" smtClean="0"/>
              <a:t>Мета: </a:t>
            </a:r>
            <a:r>
              <a:rPr lang="uk-UA" dirty="0" smtClean="0"/>
              <a:t>підвищення самооцінки, розкриття внутрішнього потенціалу кожного учасника тренінгу.</a:t>
            </a:r>
            <a:endParaRPr lang="ru-RU" dirty="0"/>
          </a:p>
        </p:txBody>
      </p:sp>
      <p:pic>
        <p:nvPicPr>
          <p:cNvPr id="1026" name="Picture 2" descr="Картинки по запросу &quot;підвищення самооцінки&quot;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63888" y="2780928"/>
            <a:ext cx="5580112" cy="39243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65069473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k-UA" dirty="0" smtClean="0"/>
              <a:t>Вправа «Відгадай»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1115615" y="1484784"/>
            <a:ext cx="8001609" cy="5373216"/>
          </a:xfrm>
        </p:spPr>
        <p:txBody>
          <a:bodyPr>
            <a:normAutofit fontScale="85000" lnSpcReduction="10000"/>
          </a:bodyPr>
          <a:lstStyle/>
          <a:p>
            <a:pPr marL="514350" indent="-514350">
              <a:buAutoNum type="arabicPeriod"/>
            </a:pPr>
            <a:r>
              <a:rPr lang="uk-UA" dirty="0" smtClean="0"/>
              <a:t>Вона дуже гарна жінка, </a:t>
            </a:r>
          </a:p>
          <a:p>
            <a:pPr marL="0" indent="0">
              <a:buNone/>
            </a:pPr>
            <a:r>
              <a:rPr lang="uk-UA" dirty="0" smtClean="0"/>
              <a:t>Всю роботу нашу знає,</a:t>
            </a:r>
          </a:p>
          <a:p>
            <a:pPr marL="0" indent="0">
              <a:buNone/>
            </a:pPr>
            <a:r>
              <a:rPr lang="uk-UA" dirty="0" smtClean="0"/>
              <a:t>Часто нас перевіряє, </a:t>
            </a:r>
          </a:p>
          <a:p>
            <a:pPr marL="0" indent="0">
              <a:buNone/>
            </a:pPr>
            <a:r>
              <a:rPr lang="uk-UA" dirty="0" smtClean="0"/>
              <a:t>А після – «але» вживає.   </a:t>
            </a:r>
          </a:p>
          <a:p>
            <a:pPr marL="0" indent="0">
              <a:buNone/>
            </a:pPr>
            <a:r>
              <a:rPr lang="uk-UA" dirty="0" smtClean="0"/>
              <a:t>                                                 (</a:t>
            </a:r>
            <a:r>
              <a:rPr lang="uk-UA" dirty="0" err="1" smtClean="0"/>
              <a:t>Клименок</a:t>
            </a:r>
            <a:r>
              <a:rPr lang="uk-UA" dirty="0" smtClean="0"/>
              <a:t> Т.В.)</a:t>
            </a:r>
          </a:p>
          <a:p>
            <a:pPr marL="0" indent="0">
              <a:buNone/>
            </a:pPr>
            <a:r>
              <a:rPr lang="uk-UA" dirty="0" smtClean="0"/>
              <a:t>                                                 </a:t>
            </a:r>
          </a:p>
          <a:p>
            <a:pPr marL="0" indent="0">
              <a:buNone/>
            </a:pPr>
            <a:r>
              <a:rPr lang="uk-UA" dirty="0" smtClean="0"/>
              <a:t>2. Вона дуже гарна жінка</a:t>
            </a:r>
          </a:p>
          <a:p>
            <a:pPr marL="0" indent="0">
              <a:buNone/>
            </a:pPr>
            <a:r>
              <a:rPr lang="uk-UA" dirty="0" smtClean="0"/>
              <a:t>Мила, щира і привітна</a:t>
            </a:r>
          </a:p>
          <a:p>
            <a:pPr marL="0" indent="0">
              <a:buNone/>
            </a:pPr>
            <a:r>
              <a:rPr lang="uk-UA" dirty="0" smtClean="0"/>
              <a:t>Посмішкою зустрічає</a:t>
            </a:r>
          </a:p>
          <a:p>
            <a:pPr marL="0" indent="0">
              <a:buNone/>
            </a:pPr>
            <a:r>
              <a:rPr lang="uk-UA" dirty="0" smtClean="0"/>
              <a:t>Від «Екології природи до екології душі» все вивчає.</a:t>
            </a:r>
          </a:p>
          <a:p>
            <a:pPr marL="0" indent="0">
              <a:buNone/>
            </a:pPr>
            <a:r>
              <a:rPr lang="uk-UA" dirty="0" smtClean="0"/>
              <a:t>                                                        (</a:t>
            </a:r>
            <a:r>
              <a:rPr lang="uk-UA" dirty="0" err="1" smtClean="0"/>
              <a:t>Фелюст</a:t>
            </a:r>
            <a:r>
              <a:rPr lang="uk-UA" dirty="0" smtClean="0"/>
              <a:t> О.Д.)</a:t>
            </a:r>
          </a:p>
        </p:txBody>
      </p:sp>
    </p:spTree>
    <p:extLst>
      <p:ext uri="{BB962C8B-B14F-4D97-AF65-F5344CB8AC3E}">
        <p14:creationId xmlns:p14="http://schemas.microsoft.com/office/powerpoint/2010/main" val="303292113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3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4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5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6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7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8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0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  <p:par>
                                <p:cTn id="21" presetID="26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3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4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29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30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1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32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3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34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5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36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  <p:par>
                                <p:cTn id="37" presetID="26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9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0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45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46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7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48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9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50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1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52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  <p:par>
                                <p:cTn id="53" presetID="26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5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6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61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62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63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64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65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66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67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68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9" fill="hold">
                      <p:stCondLst>
                        <p:cond delay="indefinite"/>
                      </p:stCondLst>
                      <p:childTnLst>
                        <p:par>
                          <p:cTn id="70" fill="hold">
                            <p:stCondLst>
                              <p:cond delay="0"/>
                            </p:stCondLst>
                            <p:childTnLst>
                              <p:par>
                                <p:cTn id="71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3" dur="2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4" dur="2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2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6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8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0" dur="5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1" fill="hold">
                      <p:stCondLst>
                        <p:cond delay="indefinite"/>
                      </p:stCondLst>
                      <p:childTnLst>
                        <p:par>
                          <p:cTn id="82" fill="hold">
                            <p:stCondLst>
                              <p:cond delay="0"/>
                            </p:stCondLst>
                            <p:childTnLst>
                              <p:par>
                                <p:cTn id="83" presetID="26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85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6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7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8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9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0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91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92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93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94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95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96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97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98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  <p:par>
                                <p:cTn id="99" presetID="26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01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2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3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4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5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6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07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08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09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10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11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12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13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114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  <p:par>
                                <p:cTn id="115" presetID="26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17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8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9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23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24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25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26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27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28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29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130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  <p:par>
                                <p:cTn id="131" presetID="26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33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4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5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6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7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8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39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40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41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42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43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44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45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146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7" fill="hold">
                      <p:stCondLst>
                        <p:cond delay="indefinite"/>
                      </p:stCondLst>
                      <p:childTnLst>
                        <p:par>
                          <p:cTn id="148" fill="hold">
                            <p:stCondLst>
                              <p:cond delay="0"/>
                            </p:stCondLst>
                            <p:childTnLst>
                              <p:par>
                                <p:cTn id="149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1" dur="2000"/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2" dur="2000" fill="hold"/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3" dur="2000" fill="hold"/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1403648" y="116632"/>
            <a:ext cx="7740352" cy="6741368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uk-UA" dirty="0" smtClean="0"/>
              <a:t>3. Вона дуже гарна жінка</a:t>
            </a:r>
          </a:p>
          <a:p>
            <a:pPr marL="0" indent="0">
              <a:buNone/>
            </a:pPr>
            <a:r>
              <a:rPr lang="uk-UA" dirty="0" smtClean="0"/>
              <a:t>Вже великий досвід має,</a:t>
            </a:r>
          </a:p>
          <a:p>
            <a:pPr marL="0" indent="0">
              <a:buNone/>
            </a:pPr>
            <a:r>
              <a:rPr lang="uk-UA" dirty="0" smtClean="0"/>
              <a:t>Поглядом, як поведе</a:t>
            </a:r>
          </a:p>
          <a:p>
            <a:pPr marL="0" indent="0">
              <a:buNone/>
            </a:pPr>
            <a:r>
              <a:rPr lang="uk-UA" dirty="0" smtClean="0"/>
              <a:t>Діти все </a:t>
            </a:r>
            <a:r>
              <a:rPr lang="uk-UA" dirty="0" err="1" smtClean="0"/>
              <a:t>запам</a:t>
            </a:r>
            <a:r>
              <a:rPr lang="en-US" dirty="0" smtClean="0"/>
              <a:t>’</a:t>
            </a:r>
            <a:r>
              <a:rPr lang="uk-UA" dirty="0" err="1" smtClean="0"/>
              <a:t>ятають</a:t>
            </a:r>
            <a:r>
              <a:rPr lang="uk-UA" dirty="0" smtClean="0"/>
              <a:t>.</a:t>
            </a:r>
          </a:p>
          <a:p>
            <a:pPr marL="0" indent="0">
              <a:buNone/>
            </a:pPr>
            <a:r>
              <a:rPr lang="uk-UA" dirty="0" smtClean="0"/>
              <a:t>                                                (</a:t>
            </a:r>
            <a:r>
              <a:rPr lang="uk-UA" dirty="0" err="1" smtClean="0"/>
              <a:t>Пєскова</a:t>
            </a:r>
            <a:r>
              <a:rPr lang="uk-UA" dirty="0" smtClean="0"/>
              <a:t> Г.І.)</a:t>
            </a:r>
            <a:endParaRPr lang="uk-UA" dirty="0"/>
          </a:p>
          <a:p>
            <a:pPr marL="0" indent="0">
              <a:buNone/>
            </a:pPr>
            <a:r>
              <a:rPr lang="uk-UA" dirty="0" smtClean="0"/>
              <a:t>4. Вона дуже гарна жінка</a:t>
            </a:r>
          </a:p>
          <a:p>
            <a:pPr marL="0" indent="0">
              <a:buNone/>
            </a:pPr>
            <a:r>
              <a:rPr lang="uk-UA" dirty="0" smtClean="0"/>
              <a:t>Один принцип в житті знає</a:t>
            </a:r>
          </a:p>
          <a:p>
            <a:pPr marL="0" indent="0">
              <a:buNone/>
            </a:pPr>
            <a:r>
              <a:rPr lang="uk-UA" dirty="0" smtClean="0"/>
              <a:t>Головне – діти, сім</a:t>
            </a:r>
            <a:r>
              <a:rPr lang="en-US" dirty="0" smtClean="0"/>
              <a:t>’</a:t>
            </a:r>
            <a:r>
              <a:rPr lang="uk-UA" dirty="0" smtClean="0"/>
              <a:t>я,</a:t>
            </a:r>
          </a:p>
          <a:p>
            <a:pPr marL="0" indent="0">
              <a:buNone/>
            </a:pPr>
            <a:r>
              <a:rPr lang="uk-UA" dirty="0" smtClean="0"/>
              <a:t>А робота почекає.</a:t>
            </a:r>
          </a:p>
          <a:p>
            <a:pPr marL="0" indent="0">
              <a:buNone/>
            </a:pPr>
            <a:r>
              <a:rPr lang="uk-UA" dirty="0" smtClean="0"/>
              <a:t>                                             (</a:t>
            </a:r>
            <a:r>
              <a:rPr lang="uk-UA" dirty="0" err="1" smtClean="0"/>
              <a:t>Хван-Харен</a:t>
            </a:r>
            <a:r>
              <a:rPr lang="uk-UA" dirty="0" smtClean="0"/>
              <a:t> І.А.)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6913845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3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4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5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6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7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8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0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  <p:par>
                                <p:cTn id="21" presetID="26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3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4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29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30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1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32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3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34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5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36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  <p:par>
                                <p:cTn id="37" presetID="26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9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0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45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46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7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48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9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50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1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52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  <p:par>
                                <p:cTn id="53" presetID="26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5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6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61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62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63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64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65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66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67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68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9" fill="hold">
                      <p:stCondLst>
                        <p:cond delay="indefinite"/>
                      </p:stCondLst>
                      <p:childTnLst>
                        <p:par>
                          <p:cTn id="70" fill="hold">
                            <p:stCondLst>
                              <p:cond delay="0"/>
                            </p:stCondLst>
                            <p:childTnLst>
                              <p:par>
                                <p:cTn id="71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3" dur="2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4" dur="2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2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6" fill="hold">
                      <p:stCondLst>
                        <p:cond delay="indefinite"/>
                      </p:stCondLst>
                      <p:childTnLst>
                        <p:par>
                          <p:cTn id="77" fill="hold">
                            <p:stCondLst>
                              <p:cond delay="0"/>
                            </p:stCondLst>
                            <p:childTnLst>
                              <p:par>
                                <p:cTn id="78" presetID="26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80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1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2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4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5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86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87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88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89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90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91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92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93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  <p:par>
                                <p:cTn id="94" presetID="26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96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7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8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9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0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1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02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03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04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05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06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07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08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109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  <p:par>
                                <p:cTn id="110" presetID="26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12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3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4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5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6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7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18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19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20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21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22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23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24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125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  <p:par>
                                <p:cTn id="126" presetID="26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8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9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0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1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2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3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34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35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36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37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38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39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40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141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2" fill="hold">
                      <p:stCondLst>
                        <p:cond delay="indefinite"/>
                      </p:stCondLst>
                      <p:childTnLst>
                        <p:par>
                          <p:cTn id="143" fill="hold">
                            <p:stCondLst>
                              <p:cond delay="0"/>
                            </p:stCondLst>
                            <p:childTnLst>
                              <p:par>
                                <p:cTn id="144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6" dur="2000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7" dur="2000" fill="hold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8" dur="2000" fill="hold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755576" y="0"/>
            <a:ext cx="8208912" cy="6858000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uk-UA" dirty="0" smtClean="0"/>
              <a:t>5. Вона дуже гарна жінка</a:t>
            </a:r>
          </a:p>
          <a:p>
            <a:pPr marL="0" indent="0">
              <a:buNone/>
            </a:pPr>
            <a:r>
              <a:rPr lang="uk-UA" dirty="0" smtClean="0"/>
              <a:t>Вихована, пунктуальна, а іще відповідальна</a:t>
            </a:r>
          </a:p>
          <a:p>
            <a:pPr marL="0" indent="0">
              <a:buNone/>
            </a:pPr>
            <a:r>
              <a:rPr lang="uk-UA" dirty="0" smtClean="0"/>
              <a:t>Все до серця приймає </a:t>
            </a:r>
          </a:p>
          <a:p>
            <a:pPr marL="0" indent="0">
              <a:buNone/>
            </a:pPr>
            <a:r>
              <a:rPr lang="uk-UA" dirty="0" smtClean="0"/>
              <a:t>Вибачення попрохає.</a:t>
            </a:r>
          </a:p>
          <a:p>
            <a:pPr marL="0" indent="0">
              <a:buNone/>
            </a:pPr>
            <a:r>
              <a:rPr lang="uk-UA" dirty="0" smtClean="0"/>
              <a:t>                                              (</a:t>
            </a:r>
            <a:r>
              <a:rPr lang="uk-UA" dirty="0" err="1" smtClean="0"/>
              <a:t>Шумченко</a:t>
            </a:r>
            <a:r>
              <a:rPr lang="uk-UA" dirty="0" smtClean="0"/>
              <a:t> А.В.)</a:t>
            </a:r>
          </a:p>
          <a:p>
            <a:pPr marL="0" indent="0">
              <a:buNone/>
            </a:pPr>
            <a:endParaRPr lang="uk-UA" dirty="0"/>
          </a:p>
          <a:p>
            <a:pPr marL="0" indent="0">
              <a:buNone/>
            </a:pPr>
            <a:r>
              <a:rPr lang="uk-UA" dirty="0" smtClean="0"/>
              <a:t>                6.</a:t>
            </a:r>
            <a:r>
              <a:rPr lang="uk-UA" dirty="0"/>
              <a:t> Вона дуже гарна </a:t>
            </a:r>
            <a:r>
              <a:rPr lang="uk-UA" dirty="0" smtClean="0"/>
              <a:t>жінка</a:t>
            </a:r>
          </a:p>
          <a:p>
            <a:pPr marL="0" indent="0">
              <a:buNone/>
            </a:pPr>
            <a:r>
              <a:rPr lang="uk-UA" dirty="0" smtClean="0"/>
              <a:t>                 Спокійна, тиха і тендітна</a:t>
            </a:r>
          </a:p>
          <a:p>
            <a:pPr marL="0" indent="0">
              <a:buNone/>
            </a:pPr>
            <a:r>
              <a:rPr lang="uk-UA" dirty="0" smtClean="0"/>
              <a:t>                 Голосок тихенький має</a:t>
            </a:r>
          </a:p>
          <a:p>
            <a:pPr marL="0" indent="0">
              <a:buNone/>
            </a:pPr>
            <a:r>
              <a:rPr lang="uk-UA" dirty="0" smtClean="0"/>
              <a:t>                 Діток усьому навчає.</a:t>
            </a:r>
            <a:endParaRPr lang="uk-UA" dirty="0"/>
          </a:p>
          <a:p>
            <a:pPr marL="0" indent="0">
              <a:buNone/>
            </a:pPr>
            <a:r>
              <a:rPr lang="uk-UA" dirty="0" smtClean="0"/>
              <a:t>                                                        (</a:t>
            </a:r>
            <a:r>
              <a:rPr lang="uk-UA" dirty="0" err="1" smtClean="0"/>
              <a:t>Семак</a:t>
            </a:r>
            <a:r>
              <a:rPr lang="uk-UA" dirty="0" smtClean="0"/>
              <a:t> Т.О.)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78300519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3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4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5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6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7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8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0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  <p:par>
                                <p:cTn id="21" presetID="26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3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4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29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30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1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32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3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34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5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36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  <p:par>
                                <p:cTn id="37" presetID="26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9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0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45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46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7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48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9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50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1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52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  <p:par>
                                <p:cTn id="53" presetID="26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5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6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61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62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63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64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65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66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67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68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9" fill="hold">
                      <p:stCondLst>
                        <p:cond delay="indefinite"/>
                      </p:stCondLst>
                      <p:childTnLst>
                        <p:par>
                          <p:cTn id="70" fill="hold">
                            <p:stCondLst>
                              <p:cond delay="0"/>
                            </p:stCondLst>
                            <p:childTnLst>
                              <p:par>
                                <p:cTn id="71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3" dur="2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4" dur="2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2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6" fill="hold">
                      <p:stCondLst>
                        <p:cond delay="indefinite"/>
                      </p:stCondLst>
                      <p:childTnLst>
                        <p:par>
                          <p:cTn id="77" fill="hold">
                            <p:stCondLst>
                              <p:cond delay="0"/>
                            </p:stCondLst>
                            <p:childTnLst>
                              <p:par>
                                <p:cTn id="78" presetID="26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80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1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2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4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5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86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87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88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89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90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91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92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93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  <p:par>
                                <p:cTn id="94" presetID="26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96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7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8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9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0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1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02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03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04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05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06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07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08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109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  <p:par>
                                <p:cTn id="110" presetID="26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12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3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4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5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6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7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18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19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20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21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22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23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24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125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  <p:par>
                                <p:cTn id="126" presetID="26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8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9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0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1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2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3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34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35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36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37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38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39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40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141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2" fill="hold">
                      <p:stCondLst>
                        <p:cond delay="indefinite"/>
                      </p:stCondLst>
                      <p:childTnLst>
                        <p:par>
                          <p:cTn id="143" fill="hold">
                            <p:stCondLst>
                              <p:cond delay="0"/>
                            </p:stCondLst>
                            <p:childTnLst>
                              <p:par>
                                <p:cTn id="144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6" dur="2000"/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7" dur="2000" fill="hold"/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8" dur="2000" fill="hold"/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2267744" y="0"/>
            <a:ext cx="6696744" cy="6858000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uk-UA" dirty="0" smtClean="0"/>
              <a:t>7. Вона дуже гарна жінка</a:t>
            </a:r>
          </a:p>
          <a:p>
            <a:pPr marL="0" indent="0">
              <a:buNone/>
            </a:pPr>
            <a:r>
              <a:rPr lang="uk-UA" dirty="0" smtClean="0"/>
              <a:t>Всім завжди допомагає</a:t>
            </a:r>
          </a:p>
          <a:p>
            <a:pPr marL="0" indent="0">
              <a:buNone/>
            </a:pPr>
            <a:r>
              <a:rPr lang="uk-UA" dirty="0" err="1" smtClean="0"/>
              <a:t>Професійно</a:t>
            </a:r>
            <a:r>
              <a:rPr lang="uk-UA" dirty="0" smtClean="0"/>
              <a:t> розпізнає</a:t>
            </a:r>
          </a:p>
          <a:p>
            <a:pPr marL="0" indent="0">
              <a:buNone/>
            </a:pPr>
            <a:r>
              <a:rPr lang="uk-UA" dirty="0" smtClean="0"/>
              <a:t>Хто яке порушення має.</a:t>
            </a:r>
          </a:p>
          <a:p>
            <a:pPr marL="0" indent="0">
              <a:buNone/>
            </a:pPr>
            <a:r>
              <a:rPr lang="uk-UA" dirty="0" smtClean="0"/>
              <a:t>                                            (</a:t>
            </a:r>
            <a:r>
              <a:rPr lang="uk-UA" dirty="0" err="1" smtClean="0"/>
              <a:t>Семко</a:t>
            </a:r>
            <a:r>
              <a:rPr lang="uk-UA" dirty="0" smtClean="0"/>
              <a:t> В.Г.)</a:t>
            </a:r>
            <a:endParaRPr lang="uk-UA" dirty="0"/>
          </a:p>
          <a:p>
            <a:pPr marL="0" indent="0">
              <a:buNone/>
            </a:pPr>
            <a:endParaRPr lang="uk-UA" dirty="0" smtClean="0"/>
          </a:p>
          <a:p>
            <a:pPr marL="0" indent="0">
              <a:buNone/>
            </a:pPr>
            <a:r>
              <a:rPr lang="uk-UA" dirty="0" smtClean="0"/>
              <a:t>8. Вона дуже гарна жінка</a:t>
            </a:r>
          </a:p>
          <a:p>
            <a:pPr marL="0" indent="0">
              <a:buNone/>
            </a:pPr>
            <a:r>
              <a:rPr lang="uk-UA" dirty="0" smtClean="0"/>
              <a:t>Молода, активна,</a:t>
            </a:r>
          </a:p>
          <a:p>
            <a:pPr marL="0" indent="0">
              <a:buNone/>
            </a:pPr>
            <a:r>
              <a:rPr lang="uk-UA" dirty="0" err="1" smtClean="0"/>
              <a:t>Бізіборди</a:t>
            </a:r>
            <a:r>
              <a:rPr lang="uk-UA" dirty="0" smtClean="0"/>
              <a:t> розробляє</a:t>
            </a:r>
          </a:p>
          <a:p>
            <a:pPr marL="0" indent="0">
              <a:buNone/>
            </a:pPr>
            <a:r>
              <a:rPr lang="uk-UA" dirty="0" smtClean="0"/>
              <a:t>Емоціями переповняє.</a:t>
            </a:r>
          </a:p>
          <a:p>
            <a:pPr marL="0" indent="0">
              <a:buNone/>
            </a:pPr>
            <a:r>
              <a:rPr lang="uk-UA" dirty="0" smtClean="0"/>
              <a:t>                                            (</a:t>
            </a:r>
            <a:r>
              <a:rPr lang="uk-UA" dirty="0" err="1" smtClean="0"/>
              <a:t>Заровна</a:t>
            </a:r>
            <a:r>
              <a:rPr lang="uk-UA" dirty="0" smtClean="0"/>
              <a:t> А.В.)</a:t>
            </a:r>
          </a:p>
          <a:p>
            <a:pPr marL="0" indent="0">
              <a:buNone/>
            </a:pP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50838758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3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4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5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6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7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8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0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  <p:par>
                                <p:cTn id="21" presetID="26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3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4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29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30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1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32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3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34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5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36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  <p:par>
                                <p:cTn id="37" presetID="26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9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0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45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46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7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48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9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50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1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52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  <p:par>
                                <p:cTn id="53" presetID="26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5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6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61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62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63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64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65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66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67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68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9" fill="hold">
                      <p:stCondLst>
                        <p:cond delay="indefinite"/>
                      </p:stCondLst>
                      <p:childTnLst>
                        <p:par>
                          <p:cTn id="70" fill="hold">
                            <p:stCondLst>
                              <p:cond delay="0"/>
                            </p:stCondLst>
                            <p:childTnLst>
                              <p:par>
                                <p:cTn id="71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3" dur="2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4" dur="2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2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6" fill="hold">
                      <p:stCondLst>
                        <p:cond delay="indefinite"/>
                      </p:stCondLst>
                      <p:childTnLst>
                        <p:par>
                          <p:cTn id="77" fill="hold">
                            <p:stCondLst>
                              <p:cond delay="0"/>
                            </p:stCondLst>
                            <p:childTnLst>
                              <p:par>
                                <p:cTn id="78" presetID="26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80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1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2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4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5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86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87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88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89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90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91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92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93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  <p:par>
                                <p:cTn id="94" presetID="26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96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7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8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9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0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1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02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03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04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05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06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07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08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109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  <p:par>
                                <p:cTn id="110" presetID="26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12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3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4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5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6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7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18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19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20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21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22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23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24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125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  <p:par>
                                <p:cTn id="126" presetID="26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8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9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0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1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2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3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34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35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36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37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38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39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40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141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2" fill="hold">
                      <p:stCondLst>
                        <p:cond delay="indefinite"/>
                      </p:stCondLst>
                      <p:childTnLst>
                        <p:par>
                          <p:cTn id="143" fill="hold">
                            <p:stCondLst>
                              <p:cond delay="0"/>
                            </p:stCondLst>
                            <p:childTnLst>
                              <p:par>
                                <p:cTn id="144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6" dur="2000"/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7" dur="2000" fill="hold"/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8" dur="2000" fill="hold"/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2267744" y="0"/>
            <a:ext cx="6696744" cy="6858000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uk-UA" dirty="0" smtClean="0"/>
              <a:t>9. Вона дуже гарна жінка</a:t>
            </a:r>
          </a:p>
          <a:p>
            <a:pPr marL="0" indent="0">
              <a:buNone/>
            </a:pPr>
            <a:r>
              <a:rPr lang="uk-UA" dirty="0" smtClean="0"/>
              <a:t>Головне у вихованні,</a:t>
            </a:r>
          </a:p>
          <a:p>
            <a:pPr marL="0" indent="0">
              <a:buNone/>
            </a:pPr>
            <a:r>
              <a:rPr lang="uk-UA" dirty="0" smtClean="0"/>
              <a:t>Щоб не було недоїдання. </a:t>
            </a:r>
          </a:p>
          <a:p>
            <a:pPr marL="0" indent="0">
              <a:buNone/>
            </a:pPr>
            <a:endParaRPr lang="uk-UA" dirty="0" smtClean="0"/>
          </a:p>
          <a:p>
            <a:pPr marL="0" indent="0">
              <a:buNone/>
            </a:pPr>
            <a:r>
              <a:rPr lang="uk-UA" dirty="0" smtClean="0"/>
              <a:t>                                   (Олексієнко Т.О)</a:t>
            </a:r>
          </a:p>
          <a:p>
            <a:pPr marL="0" indent="0">
              <a:buNone/>
            </a:pPr>
            <a:endParaRPr lang="uk-UA" dirty="0"/>
          </a:p>
          <a:p>
            <a:pPr marL="0" indent="0">
              <a:buNone/>
            </a:pPr>
            <a:r>
              <a:rPr lang="uk-UA" dirty="0" smtClean="0"/>
              <a:t>10. Вона дуже гарна жінка</a:t>
            </a:r>
          </a:p>
          <a:p>
            <a:pPr marL="0" indent="0">
              <a:buNone/>
            </a:pPr>
            <a:r>
              <a:rPr lang="uk-UA" dirty="0" smtClean="0"/>
              <a:t>Любить дітей</a:t>
            </a:r>
            <a:r>
              <a:rPr lang="ru-RU" dirty="0" smtClean="0"/>
              <a:t>,</a:t>
            </a:r>
          </a:p>
          <a:p>
            <a:pPr marL="0" indent="0">
              <a:buNone/>
            </a:pPr>
            <a:r>
              <a:rPr lang="uk-UA" dirty="0" smtClean="0"/>
              <a:t>Любить життя</a:t>
            </a:r>
          </a:p>
          <a:p>
            <a:pPr marL="0" indent="0">
              <a:buNone/>
            </a:pPr>
            <a:r>
              <a:rPr lang="uk-UA" dirty="0" smtClean="0"/>
              <a:t>Любов усе своє життя.</a:t>
            </a:r>
          </a:p>
          <a:p>
            <a:pPr marL="0" indent="0">
              <a:buNone/>
            </a:pPr>
            <a:r>
              <a:rPr lang="uk-UA" dirty="0" smtClean="0"/>
              <a:t>                                       (</a:t>
            </a:r>
            <a:r>
              <a:rPr lang="uk-UA" dirty="0" err="1" smtClean="0"/>
              <a:t>Мужанова</a:t>
            </a:r>
            <a:r>
              <a:rPr lang="uk-UA" dirty="0" smtClean="0"/>
              <a:t> Л.В.)</a:t>
            </a:r>
          </a:p>
        </p:txBody>
      </p:sp>
    </p:spTree>
    <p:extLst>
      <p:ext uri="{BB962C8B-B14F-4D97-AF65-F5344CB8AC3E}">
        <p14:creationId xmlns:p14="http://schemas.microsoft.com/office/powerpoint/2010/main" val="312217883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3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4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5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6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7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8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0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  <p:par>
                                <p:cTn id="21" presetID="26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3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4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29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30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1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32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3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34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5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36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  <p:par>
                                <p:cTn id="37" presetID="26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9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0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45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46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7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48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9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50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1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52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7" dur="2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8" dur="2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2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0" fill="hold">
                      <p:stCondLst>
                        <p:cond delay="indefinite"/>
                      </p:stCondLst>
                      <p:childTnLst>
                        <p:par>
                          <p:cTn id="61" fill="hold">
                            <p:stCondLst>
                              <p:cond delay="0"/>
                            </p:stCondLst>
                            <p:childTnLst>
                              <p:par>
                                <p:cTn id="62" presetID="26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4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5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70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71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72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73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74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75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76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77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  <p:par>
                                <p:cTn id="78" presetID="26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80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1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2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4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5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86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87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88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89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90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91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92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93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  <p:par>
                                <p:cTn id="94" presetID="26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96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7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8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9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0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1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02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03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04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05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06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07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08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109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  <p:par>
                                <p:cTn id="110" presetID="26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12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3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4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5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6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7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18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19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20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21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22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23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24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125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6" fill="hold">
                      <p:stCondLst>
                        <p:cond delay="indefinite"/>
                      </p:stCondLst>
                      <p:childTnLst>
                        <p:par>
                          <p:cTn id="127" fill="hold">
                            <p:stCondLst>
                              <p:cond delay="0"/>
                            </p:stCondLst>
                            <p:childTnLst>
                              <p:par>
                                <p:cTn id="128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0" dur="2000"/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1" dur="2000" fill="hold"/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2" dur="2000" fill="hold"/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2267744" y="118964"/>
            <a:ext cx="6696744" cy="6741368"/>
          </a:xfrm>
        </p:spPr>
        <p:txBody>
          <a:bodyPr>
            <a:normAutofit fontScale="92500" lnSpcReduction="10000"/>
          </a:bodyPr>
          <a:lstStyle/>
          <a:p>
            <a:pPr marL="0" indent="0">
              <a:buNone/>
            </a:pPr>
            <a:endParaRPr lang="uk-UA" dirty="0" smtClean="0"/>
          </a:p>
          <a:p>
            <a:pPr marL="0" indent="0">
              <a:buNone/>
            </a:pPr>
            <a:r>
              <a:rPr lang="uk-UA" dirty="0" smtClean="0"/>
              <a:t>11. Вона дуже гарна жінка</a:t>
            </a:r>
          </a:p>
          <a:p>
            <a:pPr marL="0" indent="0">
              <a:buNone/>
            </a:pPr>
            <a:r>
              <a:rPr lang="uk-UA" dirty="0" smtClean="0"/>
              <a:t>Вимоглива до себе і колег,</a:t>
            </a:r>
          </a:p>
          <a:p>
            <a:pPr marL="0" indent="0">
              <a:buNone/>
            </a:pPr>
            <a:r>
              <a:rPr lang="uk-UA" dirty="0" smtClean="0"/>
              <a:t>Висока виконавська дисципліна,</a:t>
            </a:r>
          </a:p>
          <a:p>
            <a:pPr marL="0" indent="0">
              <a:buNone/>
            </a:pPr>
            <a:r>
              <a:rPr lang="uk-UA" dirty="0" smtClean="0"/>
              <a:t>Для </a:t>
            </a:r>
            <a:r>
              <a:rPr lang="uk-UA" smtClean="0"/>
              <a:t>неї - це </a:t>
            </a:r>
            <a:r>
              <a:rPr lang="uk-UA" dirty="0" smtClean="0"/>
              <a:t>понад усе.</a:t>
            </a:r>
          </a:p>
          <a:p>
            <a:pPr marL="0" indent="0">
              <a:buNone/>
            </a:pPr>
            <a:endParaRPr lang="uk-UA" dirty="0"/>
          </a:p>
          <a:p>
            <a:pPr marL="0" indent="0">
              <a:buNone/>
            </a:pPr>
            <a:r>
              <a:rPr lang="uk-UA" dirty="0" smtClean="0"/>
              <a:t>                                     (</a:t>
            </a:r>
            <a:r>
              <a:rPr lang="uk-UA" dirty="0" err="1" smtClean="0"/>
              <a:t>Луданик</a:t>
            </a:r>
            <a:r>
              <a:rPr lang="uk-UA" dirty="0" smtClean="0"/>
              <a:t> С.І.)</a:t>
            </a:r>
          </a:p>
          <a:p>
            <a:pPr marL="0" indent="0">
              <a:buNone/>
            </a:pPr>
            <a:endParaRPr lang="uk-UA" dirty="0" smtClean="0"/>
          </a:p>
          <a:p>
            <a:pPr marL="0" indent="0">
              <a:buNone/>
            </a:pPr>
            <a:r>
              <a:rPr lang="uk-UA" dirty="0" smtClean="0"/>
              <a:t>12. Вона дуже гарна жінка,</a:t>
            </a:r>
          </a:p>
          <a:p>
            <a:pPr marL="0" indent="0">
              <a:buNone/>
            </a:pPr>
            <a:r>
              <a:rPr lang="uk-UA" dirty="0" smtClean="0"/>
              <a:t>Хоч давно вже українка</a:t>
            </a:r>
          </a:p>
          <a:p>
            <a:pPr marL="0" indent="0">
              <a:buNone/>
            </a:pPr>
            <a:r>
              <a:rPr lang="uk-UA" dirty="0" smtClean="0"/>
              <a:t>Батьківщину </a:t>
            </a:r>
            <a:r>
              <a:rPr lang="uk-UA" dirty="0" err="1" smtClean="0"/>
              <a:t>пам</a:t>
            </a:r>
            <a:r>
              <a:rPr lang="en-US" dirty="0" smtClean="0"/>
              <a:t>’</a:t>
            </a:r>
            <a:r>
              <a:rPr lang="uk-UA" dirty="0" err="1" smtClean="0"/>
              <a:t>ятає</a:t>
            </a:r>
            <a:endParaRPr lang="uk-UA" dirty="0" smtClean="0"/>
          </a:p>
          <a:p>
            <a:pPr marL="0" indent="0">
              <a:buNone/>
            </a:pPr>
            <a:r>
              <a:rPr lang="uk-UA" dirty="0" smtClean="0"/>
              <a:t>І слова часом вживає.</a:t>
            </a:r>
          </a:p>
          <a:p>
            <a:pPr marL="0" indent="0">
              <a:buNone/>
            </a:pPr>
            <a:r>
              <a:rPr lang="uk-UA" dirty="0" smtClean="0"/>
              <a:t>                                       (Кисіль Т.О.)</a:t>
            </a:r>
            <a:endParaRPr lang="uk-UA" dirty="0"/>
          </a:p>
        </p:txBody>
      </p:sp>
    </p:spTree>
    <p:extLst>
      <p:ext uri="{BB962C8B-B14F-4D97-AF65-F5344CB8AC3E}">
        <p14:creationId xmlns:p14="http://schemas.microsoft.com/office/powerpoint/2010/main" val="166990162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3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4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5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6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7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8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0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  <p:par>
                                <p:cTn id="21" presetID="26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3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4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29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30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1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32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3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34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5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36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  <p:par>
                                <p:cTn id="37" presetID="26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9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0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45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46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7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48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9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50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1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52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  <p:par>
                                <p:cTn id="53" presetID="26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5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6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61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62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63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64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65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66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67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68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9" fill="hold">
                      <p:stCondLst>
                        <p:cond delay="indefinite"/>
                      </p:stCondLst>
                      <p:childTnLst>
                        <p:par>
                          <p:cTn id="70" fill="hold">
                            <p:stCondLst>
                              <p:cond delay="0"/>
                            </p:stCondLst>
                            <p:childTnLst>
                              <p:par>
                                <p:cTn id="71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3" dur="20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4" dur="20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20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6" fill="hold">
                      <p:stCondLst>
                        <p:cond delay="indefinite"/>
                      </p:stCondLst>
                      <p:childTnLst>
                        <p:par>
                          <p:cTn id="77" fill="hold">
                            <p:stCondLst>
                              <p:cond delay="0"/>
                            </p:stCondLst>
                            <p:childTnLst>
                              <p:par>
                                <p:cTn id="78" presetID="26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80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1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2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4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5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86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87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88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89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90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91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92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93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  <p:par>
                                <p:cTn id="94" presetID="26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96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7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8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9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0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1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02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03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04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05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06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07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08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109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  <p:par>
                                <p:cTn id="110" presetID="26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12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3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4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5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6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7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18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19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20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21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22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23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24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125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  <p:par>
                                <p:cTn id="126" presetID="26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8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9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0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1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2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3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34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35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36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37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38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39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40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141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2" fill="hold">
                      <p:stCondLst>
                        <p:cond delay="indefinite"/>
                      </p:stCondLst>
                      <p:childTnLst>
                        <p:par>
                          <p:cTn id="143" fill="hold">
                            <p:stCondLst>
                              <p:cond delay="0"/>
                            </p:stCondLst>
                            <p:childTnLst>
                              <p:par>
                                <p:cTn id="144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6" dur="2000"/>
                                        <p:tgtEl>
                                          <p:spTgt spid="3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7" dur="2000" fill="hold"/>
                                        <p:tgtEl>
                                          <p:spTgt spid="3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8" dur="2000" fill="hold"/>
                                        <p:tgtEl>
                                          <p:spTgt spid="3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2267744" y="188640"/>
            <a:ext cx="6696744" cy="6669360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uk-UA" dirty="0" smtClean="0"/>
              <a:t>13. Вона дуже гарна жінка</a:t>
            </a:r>
          </a:p>
          <a:p>
            <a:pPr marL="0" indent="0">
              <a:buNone/>
            </a:pPr>
            <a:r>
              <a:rPr lang="uk-UA" dirty="0" smtClean="0"/>
              <a:t>Талановита, артистична,</a:t>
            </a:r>
          </a:p>
          <a:p>
            <a:pPr marL="0" indent="0">
              <a:buNone/>
            </a:pPr>
            <a:r>
              <a:rPr lang="uk-UA" dirty="0" smtClean="0"/>
              <a:t>Героїв різних грає</a:t>
            </a:r>
          </a:p>
          <a:p>
            <a:pPr marL="0" indent="0">
              <a:buNone/>
            </a:pPr>
            <a:r>
              <a:rPr lang="uk-UA" dirty="0" smtClean="0"/>
              <a:t>Діток звеселяє.</a:t>
            </a:r>
          </a:p>
          <a:p>
            <a:pPr marL="0" indent="0">
              <a:buNone/>
            </a:pPr>
            <a:r>
              <a:rPr lang="uk-UA" dirty="0" smtClean="0"/>
              <a:t>                               (</a:t>
            </a:r>
            <a:r>
              <a:rPr lang="uk-UA" dirty="0" err="1" smtClean="0"/>
              <a:t>Вещикова</a:t>
            </a:r>
            <a:r>
              <a:rPr lang="uk-UA" dirty="0" smtClean="0"/>
              <a:t> А.В.)</a:t>
            </a:r>
            <a:endParaRPr lang="uk-UA" dirty="0"/>
          </a:p>
          <a:p>
            <a:pPr marL="0" indent="0">
              <a:buNone/>
            </a:pPr>
            <a:endParaRPr lang="uk-UA" dirty="0" smtClean="0"/>
          </a:p>
          <a:p>
            <a:pPr marL="0" indent="0">
              <a:buNone/>
            </a:pPr>
            <a:r>
              <a:rPr lang="uk-UA" dirty="0" smtClean="0"/>
              <a:t>14. Вона дуже гарна жінка</a:t>
            </a:r>
          </a:p>
          <a:p>
            <a:pPr marL="0" indent="0">
              <a:buNone/>
            </a:pPr>
            <a:r>
              <a:rPr lang="uk-UA" dirty="0" smtClean="0"/>
              <a:t>І до всього має хист</a:t>
            </a:r>
          </a:p>
          <a:p>
            <a:pPr marL="0" indent="0">
              <a:buNone/>
            </a:pPr>
            <a:r>
              <a:rPr lang="uk-UA" dirty="0" smtClean="0"/>
              <a:t>Фарбувати, малювати,</a:t>
            </a:r>
          </a:p>
          <a:p>
            <a:pPr marL="0" indent="0">
              <a:buNone/>
            </a:pPr>
            <a:r>
              <a:rPr lang="uk-UA" dirty="0" smtClean="0"/>
              <a:t>Стіни відреставрувати…</a:t>
            </a:r>
          </a:p>
          <a:p>
            <a:pPr marL="0" indent="0">
              <a:buNone/>
            </a:pPr>
            <a:r>
              <a:rPr lang="uk-UA" dirty="0" smtClean="0"/>
              <a:t>                                   (Рогачова Н.М.)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92847548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3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4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5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6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7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8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0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  <p:par>
                                <p:cTn id="21" presetID="26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3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4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29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30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1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32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3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34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5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36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  <p:par>
                                <p:cTn id="37" presetID="26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9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0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45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46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7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48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9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50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1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52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  <p:par>
                                <p:cTn id="53" presetID="26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5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6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61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62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63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64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65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66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67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68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9" fill="hold">
                      <p:stCondLst>
                        <p:cond delay="indefinite"/>
                      </p:stCondLst>
                      <p:childTnLst>
                        <p:par>
                          <p:cTn id="70" fill="hold">
                            <p:stCondLst>
                              <p:cond delay="0"/>
                            </p:stCondLst>
                            <p:childTnLst>
                              <p:par>
                                <p:cTn id="71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3" dur="2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4" dur="2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2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6" fill="hold">
                      <p:stCondLst>
                        <p:cond delay="indefinite"/>
                      </p:stCondLst>
                      <p:childTnLst>
                        <p:par>
                          <p:cTn id="77" fill="hold">
                            <p:stCondLst>
                              <p:cond delay="0"/>
                            </p:stCondLst>
                            <p:childTnLst>
                              <p:par>
                                <p:cTn id="78" presetID="26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80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1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2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4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5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86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87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88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89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90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91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92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93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  <p:par>
                                <p:cTn id="94" presetID="26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96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7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8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9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0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1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02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03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04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05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06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07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08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109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  <p:par>
                                <p:cTn id="110" presetID="26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12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3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4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5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6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7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18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19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20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21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22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23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24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125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  <p:par>
                                <p:cTn id="126" presetID="26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8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9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0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1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2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3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34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35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36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37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38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39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40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141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2" fill="hold">
                      <p:stCondLst>
                        <p:cond delay="indefinite"/>
                      </p:stCondLst>
                      <p:childTnLst>
                        <p:par>
                          <p:cTn id="143" fill="hold">
                            <p:stCondLst>
                              <p:cond delay="0"/>
                            </p:stCondLst>
                            <p:childTnLst>
                              <p:par>
                                <p:cTn id="144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6" dur="2000"/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7" dur="2000" fill="hold"/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8" dur="2000" fill="hold"/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2267744" y="0"/>
            <a:ext cx="6876256" cy="6858000"/>
          </a:xfrm>
        </p:spPr>
        <p:txBody>
          <a:bodyPr>
            <a:normAutofit lnSpcReduction="10000"/>
          </a:bodyPr>
          <a:lstStyle/>
          <a:p>
            <a:pPr marL="0" indent="0">
              <a:buNone/>
            </a:pPr>
            <a:r>
              <a:rPr lang="uk-UA" dirty="0" smtClean="0"/>
              <a:t>15. Вона дуже гарна жінка</a:t>
            </a:r>
          </a:p>
          <a:p>
            <a:pPr marL="0" indent="0">
              <a:buNone/>
            </a:pPr>
            <a:r>
              <a:rPr lang="uk-UA" dirty="0" smtClean="0"/>
              <a:t>Творча, ініціативна</a:t>
            </a:r>
          </a:p>
          <a:p>
            <a:pPr marL="0" indent="0">
              <a:buNone/>
            </a:pPr>
            <a:r>
              <a:rPr lang="uk-UA" dirty="0" smtClean="0"/>
              <a:t>Завжди заняття для дітей</a:t>
            </a:r>
          </a:p>
          <a:p>
            <a:pPr marL="0" indent="0">
              <a:buNone/>
            </a:pPr>
            <a:r>
              <a:rPr lang="uk-UA" dirty="0" smtClean="0"/>
              <a:t>З нових складаються ідей.</a:t>
            </a:r>
          </a:p>
          <a:p>
            <a:pPr marL="0" indent="0">
              <a:buNone/>
            </a:pPr>
            <a:r>
              <a:rPr lang="uk-UA" dirty="0" smtClean="0"/>
              <a:t>                                   (Крутило Т.О.)</a:t>
            </a:r>
          </a:p>
          <a:p>
            <a:pPr marL="0" indent="0">
              <a:buNone/>
            </a:pPr>
            <a:endParaRPr lang="uk-UA" dirty="0"/>
          </a:p>
          <a:p>
            <a:pPr marL="0" indent="0">
              <a:buNone/>
            </a:pPr>
            <a:r>
              <a:rPr lang="uk-UA" dirty="0" smtClean="0"/>
              <a:t>16. Вона дуже гарна жінка</a:t>
            </a:r>
          </a:p>
          <a:p>
            <a:pPr marL="0" indent="0">
              <a:buNone/>
            </a:pPr>
            <a:r>
              <a:rPr lang="uk-UA" dirty="0" smtClean="0"/>
              <a:t>Креативна на відмінно,</a:t>
            </a:r>
          </a:p>
          <a:p>
            <a:pPr marL="0" indent="0">
              <a:buNone/>
            </a:pPr>
            <a:r>
              <a:rPr lang="uk-UA" dirty="0" smtClean="0"/>
              <a:t>Щоб батьки її впізнали, і групу </a:t>
            </a:r>
            <a:r>
              <a:rPr lang="uk-UA" dirty="0" err="1" smtClean="0"/>
              <a:t>запам</a:t>
            </a:r>
            <a:r>
              <a:rPr lang="en-US" dirty="0" smtClean="0"/>
              <a:t>’</a:t>
            </a:r>
            <a:r>
              <a:rPr lang="uk-UA" dirty="0" err="1" smtClean="0"/>
              <a:t>ятали</a:t>
            </a:r>
            <a:endParaRPr lang="uk-UA" dirty="0" smtClean="0"/>
          </a:p>
          <a:p>
            <a:pPr marL="0" indent="0">
              <a:buNone/>
            </a:pPr>
            <a:r>
              <a:rPr lang="uk-UA" dirty="0" smtClean="0"/>
              <a:t>Вінок </a:t>
            </a:r>
            <a:r>
              <a:rPr lang="uk-UA" dirty="0"/>
              <a:t>і</a:t>
            </a:r>
            <a:r>
              <a:rPr lang="uk-UA" dirty="0" smtClean="0"/>
              <a:t>з квітів одягала.</a:t>
            </a:r>
          </a:p>
          <a:p>
            <a:pPr marL="0" indent="0">
              <a:buNone/>
            </a:pPr>
            <a:r>
              <a:rPr lang="uk-UA" dirty="0" smtClean="0"/>
              <a:t>                                   (</a:t>
            </a:r>
            <a:r>
              <a:rPr lang="uk-UA" dirty="0" err="1" smtClean="0"/>
              <a:t>Стаценко</a:t>
            </a:r>
            <a:r>
              <a:rPr lang="uk-UA" dirty="0" smtClean="0"/>
              <a:t> Т.В.)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17841190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3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4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5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6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7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8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0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  <p:par>
                                <p:cTn id="21" presetID="26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3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4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29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30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1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32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3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34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5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36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  <p:par>
                                <p:cTn id="37" presetID="26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9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0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45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46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7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48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9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50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1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52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  <p:par>
                                <p:cTn id="53" presetID="26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5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6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61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62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63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64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65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66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67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68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9" fill="hold">
                      <p:stCondLst>
                        <p:cond delay="indefinite"/>
                      </p:stCondLst>
                      <p:childTnLst>
                        <p:par>
                          <p:cTn id="70" fill="hold">
                            <p:stCondLst>
                              <p:cond delay="0"/>
                            </p:stCondLst>
                            <p:childTnLst>
                              <p:par>
                                <p:cTn id="71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3" dur="2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4" dur="2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2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6" fill="hold">
                      <p:stCondLst>
                        <p:cond delay="indefinite"/>
                      </p:stCondLst>
                      <p:childTnLst>
                        <p:par>
                          <p:cTn id="77" fill="hold">
                            <p:stCondLst>
                              <p:cond delay="0"/>
                            </p:stCondLst>
                            <p:childTnLst>
                              <p:par>
                                <p:cTn id="78" presetID="26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80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1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2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4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5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86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87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88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89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90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91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92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93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  <p:par>
                                <p:cTn id="94" presetID="26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96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7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8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9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0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1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02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03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04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05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06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07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08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109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  <p:par>
                                <p:cTn id="110" presetID="26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12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3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4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5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6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7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18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19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20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21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22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23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24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125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  <p:par>
                                <p:cTn id="126" presetID="26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8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9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0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1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2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3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34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35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36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37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38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39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40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141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2" fill="hold">
                      <p:stCondLst>
                        <p:cond delay="indefinite"/>
                      </p:stCondLst>
                      <p:childTnLst>
                        <p:par>
                          <p:cTn id="143" fill="hold">
                            <p:stCondLst>
                              <p:cond delay="0"/>
                            </p:stCondLst>
                            <p:childTnLst>
                              <p:par>
                                <p:cTn id="144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6" dur="2250"/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7" dur="2250" fill="hold"/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8" dur="2250" fill="hold"/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2267744" y="0"/>
            <a:ext cx="6876256" cy="6858000"/>
          </a:xfrm>
        </p:spPr>
        <p:txBody>
          <a:bodyPr/>
          <a:lstStyle/>
          <a:p>
            <a:pPr marL="0" indent="0">
              <a:buNone/>
            </a:pPr>
            <a:endParaRPr lang="uk-UA" dirty="0" smtClean="0"/>
          </a:p>
          <a:p>
            <a:pPr marL="0" indent="0">
              <a:buNone/>
            </a:pPr>
            <a:r>
              <a:rPr lang="uk-UA" dirty="0" smtClean="0"/>
              <a:t>17. Вона дуже гарна жінка,</a:t>
            </a:r>
          </a:p>
          <a:p>
            <a:pPr marL="0" indent="0">
              <a:buNone/>
            </a:pPr>
            <a:r>
              <a:rPr lang="uk-UA" dirty="0" smtClean="0"/>
              <a:t>Діток вчить </a:t>
            </a:r>
            <a:r>
              <a:rPr lang="uk-UA" dirty="0" err="1" smtClean="0"/>
              <a:t>милозвучно</a:t>
            </a:r>
            <a:r>
              <a:rPr lang="uk-UA" dirty="0" smtClean="0"/>
              <a:t> говорить.</a:t>
            </a:r>
          </a:p>
          <a:p>
            <a:pPr marL="0" indent="0">
              <a:buNone/>
            </a:pPr>
            <a:r>
              <a:rPr lang="uk-UA" dirty="0" smtClean="0"/>
              <a:t>                                           (Боженко Ж.А.)</a:t>
            </a:r>
          </a:p>
          <a:p>
            <a:pPr marL="0" indent="0">
              <a:buNone/>
            </a:pPr>
            <a:endParaRPr lang="uk-UA" dirty="0" smtClean="0"/>
          </a:p>
          <a:p>
            <a:pPr marL="514350" indent="-514350">
              <a:buAutoNum type="arabicPeriod" startAt="18"/>
            </a:pPr>
            <a:r>
              <a:rPr lang="uk-UA" dirty="0" smtClean="0"/>
              <a:t>Вона дуже гарна жінка</a:t>
            </a:r>
          </a:p>
          <a:p>
            <a:pPr marL="0" indent="0">
              <a:buNone/>
            </a:pPr>
            <a:r>
              <a:rPr lang="uk-UA" dirty="0" smtClean="0"/>
              <a:t>Ейдетику вивчає,</a:t>
            </a:r>
          </a:p>
          <a:p>
            <a:pPr marL="0" indent="0">
              <a:buNone/>
            </a:pPr>
            <a:r>
              <a:rPr lang="uk-UA" dirty="0" smtClean="0"/>
              <a:t>Діток навчає</a:t>
            </a:r>
          </a:p>
          <a:p>
            <a:pPr marL="0" indent="0">
              <a:buNone/>
            </a:pPr>
            <a:r>
              <a:rPr lang="uk-UA" dirty="0" smtClean="0"/>
              <a:t>І постійно звеселяє.</a:t>
            </a:r>
          </a:p>
          <a:p>
            <a:pPr marL="0" indent="0">
              <a:buNone/>
            </a:pPr>
            <a:r>
              <a:rPr lang="uk-UA" dirty="0" smtClean="0"/>
              <a:t>                                             (</a:t>
            </a:r>
            <a:r>
              <a:rPr lang="uk-UA" dirty="0" err="1" smtClean="0"/>
              <a:t>Горілько</a:t>
            </a:r>
            <a:r>
              <a:rPr lang="uk-UA" dirty="0" smtClean="0"/>
              <a:t> Н.В.)</a:t>
            </a:r>
          </a:p>
          <a:p>
            <a:pPr marL="0" indent="0">
              <a:buNone/>
            </a:pPr>
            <a:endParaRPr lang="uk-UA" dirty="0" smtClean="0"/>
          </a:p>
          <a:p>
            <a:pPr marL="0" indent="0">
              <a:buNone/>
            </a:pP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09251098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3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4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5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6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7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8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0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  <p:par>
                                <p:cTn id="21" presetID="26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3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4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29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30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1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32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3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34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5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36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2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2" dur="2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2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>
                      <p:stCondLst>
                        <p:cond delay="indefinite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26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8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9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54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55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6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57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8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59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60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61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  <p:par>
                                <p:cTn id="62" presetID="26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4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5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70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71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72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73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74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75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76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77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  <p:par>
                                <p:cTn id="78" presetID="26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80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1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2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4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5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86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87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88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89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90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91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92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93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  <p:par>
                                <p:cTn id="94" presetID="26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96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7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8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9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0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1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02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03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04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05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06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07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08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109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0" fill="hold">
                      <p:stCondLst>
                        <p:cond delay="indefinite"/>
                      </p:stCondLst>
                      <p:childTnLst>
                        <p:par>
                          <p:cTn id="111" fill="hold">
                            <p:stCondLst>
                              <p:cond delay="0"/>
                            </p:stCondLst>
                            <p:childTnLst>
                              <p:par>
                                <p:cTn id="112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4" dur="2000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5" dur="2000" fill="hold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6" dur="2000" fill="hold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uk-UA" dirty="0" smtClean="0"/>
              <a:t>19. Вона дуже гарна жінка</a:t>
            </a:r>
          </a:p>
          <a:p>
            <a:pPr marL="0" indent="0">
              <a:buNone/>
            </a:pPr>
            <a:r>
              <a:rPr lang="uk-UA" dirty="0" smtClean="0"/>
              <a:t>Співоча, як сопілка</a:t>
            </a:r>
          </a:p>
          <a:p>
            <a:pPr marL="0" indent="0">
              <a:buNone/>
            </a:pPr>
            <a:r>
              <a:rPr lang="uk-UA" dirty="0" smtClean="0"/>
              <a:t>Швидко настрій підіймає</a:t>
            </a:r>
          </a:p>
          <a:p>
            <a:pPr marL="0" indent="0">
              <a:buNone/>
            </a:pPr>
            <a:r>
              <a:rPr lang="uk-UA" dirty="0" smtClean="0"/>
              <a:t>Зовсім не на нервах грає.</a:t>
            </a:r>
          </a:p>
          <a:p>
            <a:pPr marL="0" indent="0">
              <a:buNone/>
            </a:pPr>
            <a:r>
              <a:rPr lang="uk-UA" dirty="0"/>
              <a:t> </a:t>
            </a:r>
            <a:r>
              <a:rPr lang="uk-UA" dirty="0" smtClean="0"/>
              <a:t>                                   (</a:t>
            </a:r>
            <a:r>
              <a:rPr lang="uk-UA" dirty="0" err="1" smtClean="0"/>
              <a:t>Верхуша</a:t>
            </a:r>
            <a:r>
              <a:rPr lang="uk-UA" dirty="0" smtClean="0"/>
              <a:t> О.Г.)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10142350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3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4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5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6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7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8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0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  <p:par>
                                <p:cTn id="21" presetID="26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3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4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29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30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1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32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3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34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5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36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  <p:par>
                                <p:cTn id="37" presetID="26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9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0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45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46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7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48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9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50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1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52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  <p:par>
                                <p:cTn id="53" presetID="26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5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6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61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62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63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64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65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66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67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68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9" fill="hold">
                      <p:stCondLst>
                        <p:cond delay="indefinite"/>
                      </p:stCondLst>
                      <p:childTnLst>
                        <p:par>
                          <p:cTn id="70" fill="hold">
                            <p:stCondLst>
                              <p:cond delay="0"/>
                            </p:stCondLst>
                            <p:childTnLst>
                              <p:par>
                                <p:cTn id="71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3" dur="2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4" dur="2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2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1043608" y="617538"/>
            <a:ext cx="7920880" cy="5691782"/>
          </a:xfrm>
        </p:spPr>
        <p:txBody>
          <a:bodyPr/>
          <a:lstStyle/>
          <a:p>
            <a:pPr marL="0" indent="0">
              <a:buNone/>
            </a:pPr>
            <a:r>
              <a:rPr lang="uk-UA" sz="3600" b="1" dirty="0" smtClean="0"/>
              <a:t>Вправа «Мої сильні і слабкі сторони»</a:t>
            </a:r>
          </a:p>
          <a:p>
            <a:pPr marL="0" indent="0">
              <a:buNone/>
            </a:pPr>
            <a:r>
              <a:rPr lang="uk-UA" b="1" dirty="0" smtClean="0"/>
              <a:t>Мета: </a:t>
            </a:r>
            <a:r>
              <a:rPr lang="uk-UA" dirty="0" smtClean="0"/>
              <a:t>допомогти учасникам самостійно проаналізувати свій внутрішній потенціал.</a:t>
            </a:r>
            <a:endParaRPr lang="ru-RU" dirty="0"/>
          </a:p>
        </p:txBody>
      </p:sp>
      <p:sp>
        <p:nvSpPr>
          <p:cNvPr id="2" name="AutoShape 2" descr="Картинки по запросу &quot;я сильна&quot;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5" name="AutoShape 6" descr="Картинки по запросу &quot;я сильна&quot;"/>
          <p:cNvSpPr>
            <a:spLocks noChangeAspect="1" noChangeArrowheads="1"/>
          </p:cNvSpPr>
          <p:nvPr/>
        </p:nvSpPr>
        <p:spPr bwMode="auto">
          <a:xfrm>
            <a:off x="460375" y="1603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6" name="AutoShape 8" descr="Картинки по запросу &quot;я сильна&quot;"/>
          <p:cNvSpPr>
            <a:spLocks noChangeAspect="1" noChangeArrowheads="1"/>
          </p:cNvSpPr>
          <p:nvPr/>
        </p:nvSpPr>
        <p:spPr bwMode="auto">
          <a:xfrm>
            <a:off x="612775" y="3127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7" name="AutoShape 4" descr="Картинки по запросу &quot;я сильна&quot;"/>
          <p:cNvSpPr>
            <a:spLocks noChangeAspect="1" noChangeArrowheads="1"/>
          </p:cNvSpPr>
          <p:nvPr/>
        </p:nvSpPr>
        <p:spPr bwMode="auto">
          <a:xfrm>
            <a:off x="307975" y="79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8" name="AutoShape 10" descr="Картинки по запросу &quot;я сильна&quot;"/>
          <p:cNvSpPr>
            <a:spLocks noChangeAspect="1" noChangeArrowheads="1"/>
          </p:cNvSpPr>
          <p:nvPr/>
        </p:nvSpPr>
        <p:spPr bwMode="auto">
          <a:xfrm>
            <a:off x="460375" y="1603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4" name="AutoShape 2" descr="Картинки по запросу &quot;підвищення самооцінки&quot;"/>
          <p:cNvSpPr>
            <a:spLocks noChangeAspect="1" noChangeArrowheads="1"/>
          </p:cNvSpPr>
          <p:nvPr/>
        </p:nvSpPr>
        <p:spPr bwMode="auto">
          <a:xfrm>
            <a:off x="612775" y="3127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9" name="AutoShape 4" descr="Картинки по запросу &quot;підвищення самооцінки&quot;"/>
          <p:cNvSpPr>
            <a:spLocks noChangeAspect="1" noChangeArrowheads="1"/>
          </p:cNvSpPr>
          <p:nvPr/>
        </p:nvSpPr>
        <p:spPr bwMode="auto">
          <a:xfrm>
            <a:off x="765175" y="4651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10" name="AutoShape 6" descr="Картинки по запросу &quot;підвищення самооцінки&quot;"/>
          <p:cNvSpPr>
            <a:spLocks noChangeAspect="1" noChangeArrowheads="1"/>
          </p:cNvSpPr>
          <p:nvPr/>
        </p:nvSpPr>
        <p:spPr bwMode="auto">
          <a:xfrm>
            <a:off x="917575" y="6175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11" name="AutoShape 8" descr="Картинки по запросу &quot;підвищення самооцінки&quot;"/>
          <p:cNvSpPr>
            <a:spLocks noChangeAspect="1" noChangeArrowheads="1"/>
          </p:cNvSpPr>
          <p:nvPr/>
        </p:nvSpPr>
        <p:spPr bwMode="auto">
          <a:xfrm>
            <a:off x="1069975" y="7699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pic>
        <p:nvPicPr>
          <p:cNvPr id="2058" name="Picture 10" descr="Картинки по запросу &quot;підвищення самооцінки&quot;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27984" y="2852936"/>
            <a:ext cx="4117950" cy="432048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21334338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uk-UA" dirty="0" smtClean="0"/>
              <a:t>Перегляд мультфільму</a:t>
            </a:r>
            <a:br>
              <a:rPr lang="uk-UA" dirty="0" smtClean="0"/>
            </a:br>
            <a:r>
              <a:rPr lang="uk-UA" dirty="0" smtClean="0"/>
              <a:t>«Про позитивне мислення»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ru-RU" dirty="0" smtClean="0">
                <a:hlinkClick r:id="rId2" action="ppaction://hlinkfile"/>
              </a:rPr>
              <a:t>C:\Users\Вера\Desktop\Мультфильм о позитивном мышлении.mp4</a:t>
            </a:r>
            <a:endParaRPr lang="ru-RU" dirty="0"/>
          </a:p>
        </p:txBody>
      </p:sp>
      <p:pic>
        <p:nvPicPr>
          <p:cNvPr id="1026" name="Picture 2" descr="Картинки по запросу &quot;картинки позитивне мислення&quot;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01988" y="2737445"/>
            <a:ext cx="4762500" cy="35718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21784812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2780928"/>
          </a:xfrm>
        </p:spPr>
        <p:txBody>
          <a:bodyPr>
            <a:noAutofit/>
          </a:bodyPr>
          <a:lstStyle/>
          <a:p>
            <a:r>
              <a:rPr lang="uk-UA" sz="3600" dirty="0" smtClean="0"/>
              <a:t>Після ночі завжди приходить новий день, після зими весна, а після чорної смуги завжди біла. </a:t>
            </a:r>
            <a:r>
              <a:rPr lang="uk-UA" sz="3600" dirty="0"/>
              <a:t>Н</a:t>
            </a:r>
            <a:r>
              <a:rPr lang="uk-UA" sz="3600" dirty="0" smtClean="0"/>
              <a:t>алаштовуйте себе на позитивні емоції. </a:t>
            </a:r>
            <a:endParaRPr lang="ru-RU" sz="3600" dirty="0"/>
          </a:p>
        </p:txBody>
      </p:sp>
      <p:pic>
        <p:nvPicPr>
          <p:cNvPr id="2050" name="Picture 2" descr="Картинки по запросу &quot;позитивні емоції&quot;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83768" y="3096418"/>
            <a:ext cx="6264696" cy="34289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94416110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 flipH="1">
            <a:off x="755576" y="769936"/>
            <a:ext cx="8280920" cy="5899424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uk-UA" sz="3600" b="1" dirty="0" smtClean="0"/>
              <a:t>Гра «Чарівна скринька».</a:t>
            </a:r>
          </a:p>
          <a:p>
            <a:pPr marL="0" indent="0">
              <a:buNone/>
            </a:pPr>
            <a:r>
              <a:rPr lang="uk-UA" b="1" dirty="0" smtClean="0"/>
              <a:t>Мета</a:t>
            </a:r>
            <a:r>
              <a:rPr lang="uk-UA" b="1" dirty="0"/>
              <a:t>: </a:t>
            </a:r>
            <a:r>
              <a:rPr lang="uk-UA" dirty="0"/>
              <a:t>підвищити настрій учасникам, підбадьорити, надати </a:t>
            </a:r>
            <a:r>
              <a:rPr lang="uk-UA" dirty="0" smtClean="0"/>
              <a:t>впевненості </a:t>
            </a:r>
            <a:r>
              <a:rPr lang="uk-UA" dirty="0"/>
              <a:t>у власних </a:t>
            </a:r>
            <a:r>
              <a:rPr lang="uk-UA" dirty="0" smtClean="0"/>
              <a:t>силах.</a:t>
            </a:r>
            <a:endParaRPr lang="ru-RU" dirty="0"/>
          </a:p>
        </p:txBody>
      </p:sp>
      <p:sp>
        <p:nvSpPr>
          <p:cNvPr id="4" name="AutoShape 2" descr="Картинки по запросу &quot;чарівна скринька&quot;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5" name="AutoShape 4" descr="Картинки по запросу &quot;чарівна скринька&quot;"/>
          <p:cNvSpPr>
            <a:spLocks noChangeAspect="1" noChangeArrowheads="1"/>
          </p:cNvSpPr>
          <p:nvPr/>
        </p:nvSpPr>
        <p:spPr bwMode="auto">
          <a:xfrm>
            <a:off x="307975" y="79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6" name="AutoShape 6" descr="Картинки по запросу &quot;чарівна скринька&quot;"/>
          <p:cNvSpPr>
            <a:spLocks noChangeAspect="1" noChangeArrowheads="1"/>
          </p:cNvSpPr>
          <p:nvPr/>
        </p:nvSpPr>
        <p:spPr bwMode="auto">
          <a:xfrm>
            <a:off x="460375" y="1603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7" name="AutoShape 8" descr="Картинки по запросу &quot;чарівна скринька&quot;"/>
          <p:cNvSpPr>
            <a:spLocks noChangeAspect="1" noChangeArrowheads="1"/>
          </p:cNvSpPr>
          <p:nvPr/>
        </p:nvSpPr>
        <p:spPr bwMode="auto">
          <a:xfrm>
            <a:off x="612775" y="3127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8" name="AutoShape 10" descr="Картинки по запросу &quot;чарівна скринька&quot;"/>
          <p:cNvSpPr>
            <a:spLocks noChangeAspect="1" noChangeArrowheads="1"/>
          </p:cNvSpPr>
          <p:nvPr/>
        </p:nvSpPr>
        <p:spPr bwMode="auto">
          <a:xfrm>
            <a:off x="765175" y="4651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9" name="AutoShape 12" descr="Картинки по запросу &quot;чарівна скринька&quot;"/>
          <p:cNvSpPr>
            <a:spLocks noChangeAspect="1" noChangeArrowheads="1"/>
          </p:cNvSpPr>
          <p:nvPr/>
        </p:nvSpPr>
        <p:spPr bwMode="auto">
          <a:xfrm>
            <a:off x="917575" y="6175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10" name="AutoShape 14" descr="Картинки по запросу &quot;чарівна скринька&quot;"/>
          <p:cNvSpPr>
            <a:spLocks noChangeAspect="1" noChangeArrowheads="1"/>
          </p:cNvSpPr>
          <p:nvPr/>
        </p:nvSpPr>
        <p:spPr bwMode="auto">
          <a:xfrm>
            <a:off x="1069975" y="7699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11" name="AutoShape 16" descr="Картинки по запросу &quot;чарівна скринька&quot;"/>
          <p:cNvSpPr>
            <a:spLocks noChangeAspect="1" noChangeArrowheads="1"/>
          </p:cNvSpPr>
          <p:nvPr/>
        </p:nvSpPr>
        <p:spPr bwMode="auto">
          <a:xfrm>
            <a:off x="1222375" y="9223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12" name="AutoShape 18" descr="Картинки по запросу &quot;чарівна скринька&quot;"/>
          <p:cNvSpPr>
            <a:spLocks noChangeAspect="1" noChangeArrowheads="1"/>
          </p:cNvSpPr>
          <p:nvPr/>
        </p:nvSpPr>
        <p:spPr bwMode="auto">
          <a:xfrm>
            <a:off x="1374775" y="10747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13" name="AutoShape 20" descr="Картинки по запросу &quot;чарівна скринька&quot;"/>
          <p:cNvSpPr>
            <a:spLocks noChangeAspect="1" noChangeArrowheads="1"/>
          </p:cNvSpPr>
          <p:nvPr/>
        </p:nvSpPr>
        <p:spPr bwMode="auto">
          <a:xfrm>
            <a:off x="1527175" y="12271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14" name="AutoShape 22" descr="Картинки по запросу &quot;чарівна скринька&quot;"/>
          <p:cNvSpPr>
            <a:spLocks noChangeAspect="1" noChangeArrowheads="1"/>
          </p:cNvSpPr>
          <p:nvPr/>
        </p:nvSpPr>
        <p:spPr bwMode="auto">
          <a:xfrm>
            <a:off x="1679575" y="13795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15" name="AutoShape 24" descr="Картинки по запросу &quot;чарівна скринька&quot;"/>
          <p:cNvSpPr>
            <a:spLocks noChangeAspect="1" noChangeArrowheads="1"/>
          </p:cNvSpPr>
          <p:nvPr/>
        </p:nvSpPr>
        <p:spPr bwMode="auto">
          <a:xfrm>
            <a:off x="1831975" y="15319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16" name="AutoShape 26" descr="Картинки по запросу &quot;чарівна скринька&quot;"/>
          <p:cNvSpPr>
            <a:spLocks noChangeAspect="1" noChangeArrowheads="1"/>
          </p:cNvSpPr>
          <p:nvPr/>
        </p:nvSpPr>
        <p:spPr bwMode="auto">
          <a:xfrm>
            <a:off x="1984375" y="16843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17" name="AutoShape 28" descr="Картинки по запросу &quot;чарівна скринька&quot;"/>
          <p:cNvSpPr>
            <a:spLocks noChangeAspect="1" noChangeArrowheads="1"/>
          </p:cNvSpPr>
          <p:nvPr/>
        </p:nvSpPr>
        <p:spPr bwMode="auto">
          <a:xfrm>
            <a:off x="2136775" y="18367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18" name="AutoShape 30" descr="Картинки по запросу &quot;чарівна скринька&quot;"/>
          <p:cNvSpPr>
            <a:spLocks noChangeAspect="1" noChangeArrowheads="1"/>
          </p:cNvSpPr>
          <p:nvPr/>
        </p:nvSpPr>
        <p:spPr bwMode="auto">
          <a:xfrm>
            <a:off x="2289175" y="19891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19" name="AutoShape 32" descr="Картинки по запросу &quot;чарівна скринька&quot;"/>
          <p:cNvSpPr>
            <a:spLocks noChangeAspect="1" noChangeArrowheads="1"/>
          </p:cNvSpPr>
          <p:nvPr/>
        </p:nvSpPr>
        <p:spPr bwMode="auto">
          <a:xfrm>
            <a:off x="2441575" y="21415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2" name="AutoShape 2" descr="Картинки по запросу &quot;чарівна скринька&quot;"/>
          <p:cNvSpPr>
            <a:spLocks noChangeAspect="1" noChangeArrowheads="1"/>
          </p:cNvSpPr>
          <p:nvPr/>
        </p:nvSpPr>
        <p:spPr bwMode="auto">
          <a:xfrm>
            <a:off x="2593975" y="22939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20" name="AutoShape 2" descr="Картинки по запросу &quot;чарівна скринька&quot;"/>
          <p:cNvSpPr>
            <a:spLocks noChangeAspect="1" noChangeArrowheads="1"/>
          </p:cNvSpPr>
          <p:nvPr/>
        </p:nvSpPr>
        <p:spPr bwMode="auto">
          <a:xfrm>
            <a:off x="2746375" y="24463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21" name="AutoShape 4" descr="Картинки по запросу &quot;чарівна скринька&quot;"/>
          <p:cNvSpPr>
            <a:spLocks noChangeAspect="1" noChangeArrowheads="1"/>
          </p:cNvSpPr>
          <p:nvPr/>
        </p:nvSpPr>
        <p:spPr bwMode="auto">
          <a:xfrm>
            <a:off x="2898775" y="25987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22" name="AutoShape 6" descr="Картинки по запросу &quot;чарівна скринька&quot;"/>
          <p:cNvSpPr>
            <a:spLocks noChangeAspect="1" noChangeArrowheads="1"/>
          </p:cNvSpPr>
          <p:nvPr/>
        </p:nvSpPr>
        <p:spPr bwMode="auto">
          <a:xfrm>
            <a:off x="3051175" y="27511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pic>
        <p:nvPicPr>
          <p:cNvPr id="1032" name="Picture 8" descr="Картинки по запросу &quot;чарівна скринька&quot;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38685" y="2778261"/>
            <a:ext cx="6267401" cy="3711576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152400" dist="12000" dir="900000" sy="98000" kx="110000" ky="200000" algn="tl" rotWithShape="0">
              <a:srgbClr val="000000">
                <a:alpha val="30000"/>
              </a:srgbClr>
            </a:outerShdw>
          </a:effectLst>
          <a:scene3d>
            <a:camera prst="perspectiveRelaxed">
              <a:rot lat="19800000" lon="1200000" rev="20820000"/>
            </a:camera>
            <a:lightRig rig="threePt" dir="t"/>
          </a:scene3d>
          <a:sp3d contourW="6350" prstMaterial="matte">
            <a:bevelT w="101600" h="101600"/>
            <a:contourClr>
              <a:srgbClr val="969696"/>
            </a:contourClr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5067705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Заголовок 2"/>
          <p:cNvSpPr>
            <a:spLocks noGrp="1"/>
          </p:cNvSpPr>
          <p:nvPr>
            <p:ph type="title"/>
          </p:nvPr>
        </p:nvSpPr>
        <p:spPr>
          <a:xfrm>
            <a:off x="1403649" y="260648"/>
            <a:ext cx="6912768" cy="2520280"/>
          </a:xfrm>
        </p:spPr>
        <p:txBody>
          <a:bodyPr>
            <a:normAutofit/>
          </a:bodyPr>
          <a:lstStyle/>
          <a:p>
            <a:r>
              <a:rPr lang="uk-UA" sz="6600" b="1" dirty="0" smtClean="0"/>
              <a:t>Дякую за увагу!</a:t>
            </a:r>
            <a:r>
              <a:rPr lang="uk-UA" dirty="0" smtClean="0"/>
              <a:t/>
            </a:r>
            <a:br>
              <a:rPr lang="uk-UA" dirty="0" smtClean="0"/>
            </a:br>
            <a:endParaRPr lang="ru-RU" dirty="0"/>
          </a:p>
        </p:txBody>
      </p:sp>
      <p:pic>
        <p:nvPicPr>
          <p:cNvPr id="1030" name="Picture 6" descr="Картинки по запросу &quot;долоньки&quot;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11760" y="1844824"/>
            <a:ext cx="6336704" cy="432048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32782237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PRING_RESOURCE_PATHS_HASH_PRESENTER" val="8771fb0c6a83f3914dac79bc91a5ba8da6bc"/>
</p:tagLst>
</file>

<file path=ppt/theme/theme1.xml><?xml version="1.0" encoding="utf-8"?>
<a:theme xmlns:a="http://schemas.openxmlformats.org/drawingml/2006/main" name="Тема Office">
  <a:themeElements>
    <a:clrScheme name="Яркая">
      <a:dk1>
        <a:sysClr val="windowText" lastClr="000000"/>
      </a:dk1>
      <a:lt1>
        <a:sysClr val="window" lastClr="FFFFFF"/>
      </a:lt1>
      <a:dk2>
        <a:srgbClr val="666666"/>
      </a:dk2>
      <a:lt2>
        <a:srgbClr val="D2D2D2"/>
      </a:lt2>
      <a:accent1>
        <a:srgbClr val="FF388C"/>
      </a:accent1>
      <a:accent2>
        <a:srgbClr val="E40059"/>
      </a:accent2>
      <a:accent3>
        <a:srgbClr val="9C007F"/>
      </a:accent3>
      <a:accent4>
        <a:srgbClr val="68007F"/>
      </a:accent4>
      <a:accent5>
        <a:srgbClr val="005BD3"/>
      </a:accent5>
      <a:accent6>
        <a:srgbClr val="00349E"/>
      </a:accent6>
      <a:hlink>
        <a:srgbClr val="17BBFD"/>
      </a:hlink>
      <a:folHlink>
        <a:srgbClr val="FF79C2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1897</TotalTime>
  <Words>806</Words>
  <Application>Microsoft Office PowerPoint</Application>
  <PresentationFormat>Экран (4:3)</PresentationFormat>
  <Paragraphs>141</Paragraphs>
  <Slides>22</Slides>
  <Notes>2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3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22</vt:i4>
      </vt:variant>
    </vt:vector>
  </HeadingPairs>
  <TitlesOfParts>
    <vt:vector size="26" baseType="lpstr">
      <vt:lpstr>Arial</vt:lpstr>
      <vt:lpstr>Calibri</vt:lpstr>
      <vt:lpstr>Wingdings</vt:lpstr>
      <vt:lpstr>Тема Office</vt:lpstr>
      <vt:lpstr>Семінар з елементами тренінгу «Шлях до себе»    Підготувала                     практичний психолог                      Семко Віра Григорівна</vt:lpstr>
      <vt:lpstr>Презентация PowerPoint</vt:lpstr>
      <vt:lpstr>Презентация PowerPoint</vt:lpstr>
      <vt:lpstr>Презентация PowerPoint</vt:lpstr>
      <vt:lpstr>Презентация PowerPoint</vt:lpstr>
      <vt:lpstr>C:\Users\Вера\Desktop\videoplayback (1).mp4</vt:lpstr>
      <vt:lpstr>Презентация PowerPoint</vt:lpstr>
      <vt:lpstr>Вправа «Відгадай»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Перегляд мультфільму «Про позитивне мислення»</vt:lpstr>
      <vt:lpstr>Після ночі завжди приходить новий день, після зими весна, а після чорної смуги завжди біла. Налаштовуйте себе на позитивні емоції. </vt:lpstr>
      <vt:lpstr>Презентация PowerPoint</vt:lpstr>
      <vt:lpstr>Дякую за увагу! </vt:lpstr>
    </vt:vector>
  </TitlesOfParts>
  <Company>presentation-creation.ru</Company>
  <LinksUpToDate>false</LinksUpToDate>
  <SharedDoc>false</SharedDoc>
  <HyperlinkBase>https://presentation-creation.ru/powerpoint-templates.html</HyperlinkBase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Цветовой взрыв</dc:title>
  <dc:creator>obstinate</dc:creator>
  <dc:description>Шаблон презентации с сайта https://presentation-creation.ru/</dc:description>
  <cp:lastModifiedBy>Пользователь Windows</cp:lastModifiedBy>
  <cp:revision>632</cp:revision>
  <dcterms:created xsi:type="dcterms:W3CDTF">2018-02-25T09:09:03Z</dcterms:created>
  <dcterms:modified xsi:type="dcterms:W3CDTF">2021-02-23T07:13:09Z</dcterms:modified>
</cp:coreProperties>
</file>