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E396DA-8438-4D54-B038-410FC5C4595D}" type="doc">
      <dgm:prSet loTypeId="urn:microsoft.com/office/officeart/2005/8/layout/defaul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2F831727-2477-4CF2-A40E-281776C9002B}">
      <dgm:prSet/>
      <dgm:spPr>
        <a:solidFill>
          <a:srgbClr val="FF0000"/>
        </a:solidFill>
      </dgm:spPr>
      <dgm:t>
        <a:bodyPr/>
        <a:lstStyle/>
        <a:p>
          <a:r>
            <a:rPr lang="ru-RU" smtClean="0"/>
            <a:t>Что изучает морфология?</a:t>
          </a:r>
          <a:endParaRPr lang="uk-UA"/>
        </a:p>
      </dgm:t>
    </dgm:pt>
    <dgm:pt modelId="{90DBDC0A-BEE0-407B-87EE-3730249BE93C}" type="parTrans" cxnId="{93EF3636-6158-449E-80B9-AEBAC77E5A2C}">
      <dgm:prSet/>
      <dgm:spPr/>
      <dgm:t>
        <a:bodyPr/>
        <a:lstStyle/>
        <a:p>
          <a:endParaRPr lang="uk-UA"/>
        </a:p>
      </dgm:t>
    </dgm:pt>
    <dgm:pt modelId="{11ECFB8C-9E6D-4E70-897D-D9B12411D600}" type="sibTrans" cxnId="{93EF3636-6158-449E-80B9-AEBAC77E5A2C}">
      <dgm:prSet/>
      <dgm:spPr/>
      <dgm:t>
        <a:bodyPr/>
        <a:lstStyle/>
        <a:p>
          <a:endParaRPr lang="uk-UA"/>
        </a:p>
      </dgm:t>
    </dgm:pt>
    <dgm:pt modelId="{E5C4F3BA-6CD3-49C8-8257-19E3765CB822}">
      <dgm:prSet/>
      <dgm:spPr>
        <a:solidFill>
          <a:srgbClr val="FFC000"/>
        </a:solidFill>
      </dgm:spPr>
      <dgm:t>
        <a:bodyPr/>
        <a:lstStyle/>
        <a:p>
          <a:r>
            <a:rPr lang="ru-RU" smtClean="0"/>
            <a:t>На какие группы делятся все части речи?</a:t>
          </a:r>
          <a:endParaRPr lang="uk-UA"/>
        </a:p>
      </dgm:t>
    </dgm:pt>
    <dgm:pt modelId="{BE0153E8-4061-4F78-9228-0AC69B5793A5}" type="parTrans" cxnId="{0518DE8D-DC13-474E-9A2D-1B33A34F510F}">
      <dgm:prSet/>
      <dgm:spPr/>
      <dgm:t>
        <a:bodyPr/>
        <a:lstStyle/>
        <a:p>
          <a:endParaRPr lang="uk-UA"/>
        </a:p>
      </dgm:t>
    </dgm:pt>
    <dgm:pt modelId="{A73FA92B-B278-4161-A912-7C2CD2B66655}" type="sibTrans" cxnId="{0518DE8D-DC13-474E-9A2D-1B33A34F510F}">
      <dgm:prSet/>
      <dgm:spPr/>
      <dgm:t>
        <a:bodyPr/>
        <a:lstStyle/>
        <a:p>
          <a:endParaRPr lang="uk-UA"/>
        </a:p>
      </dgm:t>
    </dgm:pt>
    <dgm:pt modelId="{64B22658-8BD9-4E05-9EEB-6858284447E2}">
      <dgm:prSet/>
      <dgm:spPr>
        <a:solidFill>
          <a:srgbClr val="00B0F0"/>
        </a:solidFill>
      </dgm:spPr>
      <dgm:t>
        <a:bodyPr/>
        <a:lstStyle/>
        <a:p>
          <a:r>
            <a:rPr lang="ru-RU" dirty="0" smtClean="0"/>
            <a:t>Что такое имя прилагательное? Примеры.</a:t>
          </a:r>
          <a:endParaRPr lang="uk-UA" dirty="0"/>
        </a:p>
      </dgm:t>
    </dgm:pt>
    <dgm:pt modelId="{EF2809AB-3452-417E-B6C3-E78D62AD424B}" type="parTrans" cxnId="{3621CF1E-5461-422E-A5BC-469EA06C274E}">
      <dgm:prSet/>
      <dgm:spPr/>
      <dgm:t>
        <a:bodyPr/>
        <a:lstStyle/>
        <a:p>
          <a:endParaRPr lang="uk-UA"/>
        </a:p>
      </dgm:t>
    </dgm:pt>
    <dgm:pt modelId="{5E689701-39F4-40ED-9429-01610FBED3FE}" type="sibTrans" cxnId="{3621CF1E-5461-422E-A5BC-469EA06C274E}">
      <dgm:prSet/>
      <dgm:spPr/>
      <dgm:t>
        <a:bodyPr/>
        <a:lstStyle/>
        <a:p>
          <a:endParaRPr lang="uk-UA"/>
        </a:p>
      </dgm:t>
    </dgm:pt>
    <dgm:pt modelId="{9EB2CBC2-78D7-4906-BEAF-A1DE25227221}">
      <dgm:prSet/>
      <dgm:spPr>
        <a:solidFill>
          <a:srgbClr val="92D050"/>
        </a:solidFill>
      </dgm:spPr>
      <dgm:t>
        <a:bodyPr/>
        <a:lstStyle/>
        <a:p>
          <a:r>
            <a:rPr lang="ru-RU" smtClean="0"/>
            <a:t>Какие разряды имен прилагательных вы знаете?</a:t>
          </a:r>
          <a:endParaRPr lang="uk-UA"/>
        </a:p>
      </dgm:t>
    </dgm:pt>
    <dgm:pt modelId="{C6237E58-E590-4A8E-B66E-5D57AC443C4F}" type="parTrans" cxnId="{16BF5277-5788-443C-B34E-6055AD648F8A}">
      <dgm:prSet/>
      <dgm:spPr/>
      <dgm:t>
        <a:bodyPr/>
        <a:lstStyle/>
        <a:p>
          <a:endParaRPr lang="uk-UA"/>
        </a:p>
      </dgm:t>
    </dgm:pt>
    <dgm:pt modelId="{E0B10106-C224-489F-BCE8-22D0CD86329D}" type="sibTrans" cxnId="{16BF5277-5788-443C-B34E-6055AD648F8A}">
      <dgm:prSet/>
      <dgm:spPr/>
      <dgm:t>
        <a:bodyPr/>
        <a:lstStyle/>
        <a:p>
          <a:endParaRPr lang="uk-UA"/>
        </a:p>
      </dgm:t>
    </dgm:pt>
    <dgm:pt modelId="{9184126D-F9F8-40F1-BA98-15AF929EDD1B}">
      <dgm:prSet/>
      <dgm:spPr>
        <a:solidFill>
          <a:srgbClr val="00B050"/>
        </a:solidFill>
      </dgm:spPr>
      <dgm:t>
        <a:bodyPr/>
        <a:lstStyle/>
        <a:p>
          <a:r>
            <a:rPr lang="ru-RU" dirty="0" smtClean="0"/>
            <a:t>Какими членами предложения могут быть имена прилагательные?</a:t>
          </a:r>
          <a:endParaRPr lang="uk-UA" dirty="0"/>
        </a:p>
      </dgm:t>
    </dgm:pt>
    <dgm:pt modelId="{8DF850FD-065B-4EA0-941B-E7DE73B2E7B4}" type="parTrans" cxnId="{FD0EBADC-FB08-4024-BB24-5D382A19C2DB}">
      <dgm:prSet/>
      <dgm:spPr/>
      <dgm:t>
        <a:bodyPr/>
        <a:lstStyle/>
        <a:p>
          <a:endParaRPr lang="uk-UA"/>
        </a:p>
      </dgm:t>
    </dgm:pt>
    <dgm:pt modelId="{6BD2DE2D-4F28-4F5B-992D-BCA44E4F388E}" type="sibTrans" cxnId="{FD0EBADC-FB08-4024-BB24-5D382A19C2DB}">
      <dgm:prSet/>
      <dgm:spPr/>
      <dgm:t>
        <a:bodyPr/>
        <a:lstStyle/>
        <a:p>
          <a:endParaRPr lang="uk-UA"/>
        </a:p>
      </dgm:t>
    </dgm:pt>
    <dgm:pt modelId="{9E020CB6-01AD-4E0C-8EF5-768E0F81A23D}">
      <dgm:prSet/>
      <dgm:spPr>
        <a:solidFill>
          <a:srgbClr val="002060"/>
        </a:solidFill>
      </dgm:spPr>
      <dgm:t>
        <a:bodyPr/>
        <a:lstStyle/>
        <a:p>
          <a:r>
            <a:rPr lang="ru-RU" dirty="0" smtClean="0"/>
            <a:t>Какие имена прилагательные могут иметь краткую форму?</a:t>
          </a:r>
          <a:endParaRPr lang="uk-UA" dirty="0"/>
        </a:p>
      </dgm:t>
    </dgm:pt>
    <dgm:pt modelId="{B715228E-C2EA-44B6-8B72-16B8890E5378}" type="parTrans" cxnId="{E51D03BA-59F8-4B49-8369-3A3F849F534B}">
      <dgm:prSet/>
      <dgm:spPr/>
      <dgm:t>
        <a:bodyPr/>
        <a:lstStyle/>
        <a:p>
          <a:endParaRPr lang="uk-UA"/>
        </a:p>
      </dgm:t>
    </dgm:pt>
    <dgm:pt modelId="{03CD82B6-F746-47A6-B52C-D7FF74693A03}" type="sibTrans" cxnId="{E51D03BA-59F8-4B49-8369-3A3F849F534B}">
      <dgm:prSet/>
      <dgm:spPr/>
      <dgm:t>
        <a:bodyPr/>
        <a:lstStyle/>
        <a:p>
          <a:endParaRPr lang="uk-UA"/>
        </a:p>
      </dgm:t>
    </dgm:pt>
    <dgm:pt modelId="{A61AEE99-D142-4F19-B718-90B242504D99}">
      <dgm:prSet/>
      <dgm:spPr>
        <a:solidFill>
          <a:srgbClr val="7030A0"/>
        </a:solidFill>
      </dgm:spPr>
      <dgm:t>
        <a:bodyPr/>
        <a:lstStyle/>
        <a:p>
          <a:r>
            <a:rPr lang="ru-RU" dirty="0" smtClean="0"/>
            <a:t>Сколько степеней сравнения имеют качественные имена прилагательные?</a:t>
          </a:r>
          <a:endParaRPr lang="uk-UA" dirty="0"/>
        </a:p>
      </dgm:t>
    </dgm:pt>
    <dgm:pt modelId="{7CE48CAE-413A-4D04-9547-F3E6E2C87597}" type="parTrans" cxnId="{A392212B-7C8E-475E-8F47-122028CF9E61}">
      <dgm:prSet/>
      <dgm:spPr/>
      <dgm:t>
        <a:bodyPr/>
        <a:lstStyle/>
        <a:p>
          <a:endParaRPr lang="uk-UA"/>
        </a:p>
      </dgm:t>
    </dgm:pt>
    <dgm:pt modelId="{B62045E2-7236-4386-B0B6-049156DAF2A9}" type="sibTrans" cxnId="{A392212B-7C8E-475E-8F47-122028CF9E61}">
      <dgm:prSet/>
      <dgm:spPr/>
      <dgm:t>
        <a:bodyPr/>
        <a:lstStyle/>
        <a:p>
          <a:endParaRPr lang="uk-UA"/>
        </a:p>
      </dgm:t>
    </dgm:pt>
    <dgm:pt modelId="{508F2025-E99A-4F44-B988-954B1311126D}" type="pres">
      <dgm:prSet presAssocID="{17E396DA-8438-4D54-B038-410FC5C4595D}" presName="diagram" presStyleCnt="0">
        <dgm:presLayoutVars>
          <dgm:dir/>
          <dgm:resizeHandles val="exact"/>
        </dgm:presLayoutVars>
      </dgm:prSet>
      <dgm:spPr/>
    </dgm:pt>
    <dgm:pt modelId="{3BBCBB98-DD06-4AC4-862E-0FA42A1DA209}" type="pres">
      <dgm:prSet presAssocID="{E5C4F3BA-6CD3-49C8-8257-19E3765CB822}" presName="node" presStyleLbl="node1" presStyleIdx="0" presStyleCnt="7">
        <dgm:presLayoutVars>
          <dgm:bulletEnabled val="1"/>
        </dgm:presLayoutVars>
      </dgm:prSet>
      <dgm:spPr/>
    </dgm:pt>
    <dgm:pt modelId="{C6B4B824-1315-4E34-AFD4-F6B9E879627D}" type="pres">
      <dgm:prSet presAssocID="{A73FA92B-B278-4161-A912-7C2CD2B66655}" presName="sibTrans" presStyleCnt="0"/>
      <dgm:spPr/>
    </dgm:pt>
    <dgm:pt modelId="{A445488C-57FA-4C94-84C9-F0D6245B8B21}" type="pres">
      <dgm:prSet presAssocID="{2F831727-2477-4CF2-A40E-281776C9002B}" presName="node" presStyleLbl="node1" presStyleIdx="1" presStyleCnt="7">
        <dgm:presLayoutVars>
          <dgm:bulletEnabled val="1"/>
        </dgm:presLayoutVars>
      </dgm:prSet>
      <dgm:spPr/>
    </dgm:pt>
    <dgm:pt modelId="{3B1CB920-6251-4A7F-AA2B-8F2951368FE1}" type="pres">
      <dgm:prSet presAssocID="{11ECFB8C-9E6D-4E70-897D-D9B12411D600}" presName="sibTrans" presStyleCnt="0"/>
      <dgm:spPr/>
    </dgm:pt>
    <dgm:pt modelId="{6BD8C695-1295-4F00-8737-EE690BAF7680}" type="pres">
      <dgm:prSet presAssocID="{9EB2CBC2-78D7-4906-BEAF-A1DE25227221}" presName="node" presStyleLbl="node1" presStyleIdx="2" presStyleCnt="7">
        <dgm:presLayoutVars>
          <dgm:bulletEnabled val="1"/>
        </dgm:presLayoutVars>
      </dgm:prSet>
      <dgm:spPr/>
    </dgm:pt>
    <dgm:pt modelId="{1A259C96-6C83-4915-A8D2-3D6362E77CE0}" type="pres">
      <dgm:prSet presAssocID="{E0B10106-C224-489F-BCE8-22D0CD86329D}" presName="sibTrans" presStyleCnt="0"/>
      <dgm:spPr/>
    </dgm:pt>
    <dgm:pt modelId="{DC2FA78A-0A06-4D3E-95B8-11D2C891BEEA}" type="pres">
      <dgm:prSet presAssocID="{64B22658-8BD9-4E05-9EEB-6858284447E2}" presName="node" presStyleLbl="node1" presStyleIdx="3" presStyleCnt="7">
        <dgm:presLayoutVars>
          <dgm:bulletEnabled val="1"/>
        </dgm:presLayoutVars>
      </dgm:prSet>
      <dgm:spPr/>
    </dgm:pt>
    <dgm:pt modelId="{84C65B09-08F6-4E7F-B835-3BADD0F8C0CF}" type="pres">
      <dgm:prSet presAssocID="{5E689701-39F4-40ED-9429-01610FBED3FE}" presName="sibTrans" presStyleCnt="0"/>
      <dgm:spPr/>
    </dgm:pt>
    <dgm:pt modelId="{57AD2C7D-DA1B-4559-B48F-09A7FC045FBD}" type="pres">
      <dgm:prSet presAssocID="{A61AEE99-D142-4F19-B718-90B242504D99}" presName="node" presStyleLbl="node1" presStyleIdx="4" presStyleCnt="7">
        <dgm:presLayoutVars>
          <dgm:bulletEnabled val="1"/>
        </dgm:presLayoutVars>
      </dgm:prSet>
      <dgm:spPr/>
    </dgm:pt>
    <dgm:pt modelId="{DBBF2D6F-ECA4-49EF-A81C-DD67D70A0A77}" type="pres">
      <dgm:prSet presAssocID="{B62045E2-7236-4386-B0B6-049156DAF2A9}" presName="sibTrans" presStyleCnt="0"/>
      <dgm:spPr/>
    </dgm:pt>
    <dgm:pt modelId="{999C1E19-F943-4982-AFCF-962D974456C7}" type="pres">
      <dgm:prSet presAssocID="{9E020CB6-01AD-4E0C-8EF5-768E0F81A23D}" presName="node" presStyleLbl="node1" presStyleIdx="5" presStyleCnt="7">
        <dgm:presLayoutVars>
          <dgm:bulletEnabled val="1"/>
        </dgm:presLayoutVars>
      </dgm:prSet>
      <dgm:spPr/>
    </dgm:pt>
    <dgm:pt modelId="{493808E5-E14A-4AA0-8AB1-EE62198A1C1C}" type="pres">
      <dgm:prSet presAssocID="{03CD82B6-F746-47A6-B52C-D7FF74693A03}" presName="sibTrans" presStyleCnt="0"/>
      <dgm:spPr/>
    </dgm:pt>
    <dgm:pt modelId="{A8DB47F0-A537-4AF6-882E-307D44FF5A8C}" type="pres">
      <dgm:prSet presAssocID="{9184126D-F9F8-40F1-BA98-15AF929EDD1B}" presName="node" presStyleLbl="node1" presStyleIdx="6" presStyleCnt="7">
        <dgm:presLayoutVars>
          <dgm:bulletEnabled val="1"/>
        </dgm:presLayoutVars>
      </dgm:prSet>
      <dgm:spPr/>
    </dgm:pt>
  </dgm:ptLst>
  <dgm:cxnLst>
    <dgm:cxn modelId="{3621CF1E-5461-422E-A5BC-469EA06C274E}" srcId="{17E396DA-8438-4D54-B038-410FC5C4595D}" destId="{64B22658-8BD9-4E05-9EEB-6858284447E2}" srcOrd="3" destOrd="0" parTransId="{EF2809AB-3452-417E-B6C3-E78D62AD424B}" sibTransId="{5E689701-39F4-40ED-9429-01610FBED3FE}"/>
    <dgm:cxn modelId="{DD4693EF-4435-4AE5-A460-0F69A538509B}" type="presOf" srcId="{E5C4F3BA-6CD3-49C8-8257-19E3765CB822}" destId="{3BBCBB98-DD06-4AC4-862E-0FA42A1DA209}" srcOrd="0" destOrd="0" presId="urn:microsoft.com/office/officeart/2005/8/layout/default"/>
    <dgm:cxn modelId="{BDD5E32E-208E-45FF-BEC5-5536854A2D58}" type="presOf" srcId="{9184126D-F9F8-40F1-BA98-15AF929EDD1B}" destId="{A8DB47F0-A537-4AF6-882E-307D44FF5A8C}" srcOrd="0" destOrd="0" presId="urn:microsoft.com/office/officeart/2005/8/layout/default"/>
    <dgm:cxn modelId="{0518DE8D-DC13-474E-9A2D-1B33A34F510F}" srcId="{17E396DA-8438-4D54-B038-410FC5C4595D}" destId="{E5C4F3BA-6CD3-49C8-8257-19E3765CB822}" srcOrd="0" destOrd="0" parTransId="{BE0153E8-4061-4F78-9228-0AC69B5793A5}" sibTransId="{A73FA92B-B278-4161-A912-7C2CD2B66655}"/>
    <dgm:cxn modelId="{6CF87C83-413E-4416-9922-CC9A2E2E6E0F}" type="presOf" srcId="{64B22658-8BD9-4E05-9EEB-6858284447E2}" destId="{DC2FA78A-0A06-4D3E-95B8-11D2C891BEEA}" srcOrd="0" destOrd="0" presId="urn:microsoft.com/office/officeart/2005/8/layout/default"/>
    <dgm:cxn modelId="{2AB5CC20-9954-4387-BD30-1882FC8EA2CD}" type="presOf" srcId="{2F831727-2477-4CF2-A40E-281776C9002B}" destId="{A445488C-57FA-4C94-84C9-F0D6245B8B21}" srcOrd="0" destOrd="0" presId="urn:microsoft.com/office/officeart/2005/8/layout/default"/>
    <dgm:cxn modelId="{E51D03BA-59F8-4B49-8369-3A3F849F534B}" srcId="{17E396DA-8438-4D54-B038-410FC5C4595D}" destId="{9E020CB6-01AD-4E0C-8EF5-768E0F81A23D}" srcOrd="5" destOrd="0" parTransId="{B715228E-C2EA-44B6-8B72-16B8890E5378}" sibTransId="{03CD82B6-F746-47A6-B52C-D7FF74693A03}"/>
    <dgm:cxn modelId="{632D2439-A28A-4ED2-B16C-D070ACEE48AF}" type="presOf" srcId="{9EB2CBC2-78D7-4906-BEAF-A1DE25227221}" destId="{6BD8C695-1295-4F00-8737-EE690BAF7680}" srcOrd="0" destOrd="0" presId="urn:microsoft.com/office/officeart/2005/8/layout/default"/>
    <dgm:cxn modelId="{DEC6D917-3D29-431C-B6B9-AD9EC55869C6}" type="presOf" srcId="{A61AEE99-D142-4F19-B718-90B242504D99}" destId="{57AD2C7D-DA1B-4559-B48F-09A7FC045FBD}" srcOrd="0" destOrd="0" presId="urn:microsoft.com/office/officeart/2005/8/layout/default"/>
    <dgm:cxn modelId="{7AE98F37-7742-4E2D-A76A-2B5D5C1FEF22}" type="presOf" srcId="{9E020CB6-01AD-4E0C-8EF5-768E0F81A23D}" destId="{999C1E19-F943-4982-AFCF-962D974456C7}" srcOrd="0" destOrd="0" presId="urn:microsoft.com/office/officeart/2005/8/layout/default"/>
    <dgm:cxn modelId="{16BF5277-5788-443C-B34E-6055AD648F8A}" srcId="{17E396DA-8438-4D54-B038-410FC5C4595D}" destId="{9EB2CBC2-78D7-4906-BEAF-A1DE25227221}" srcOrd="2" destOrd="0" parTransId="{C6237E58-E590-4A8E-B66E-5D57AC443C4F}" sibTransId="{E0B10106-C224-489F-BCE8-22D0CD86329D}"/>
    <dgm:cxn modelId="{93EF3636-6158-449E-80B9-AEBAC77E5A2C}" srcId="{17E396DA-8438-4D54-B038-410FC5C4595D}" destId="{2F831727-2477-4CF2-A40E-281776C9002B}" srcOrd="1" destOrd="0" parTransId="{90DBDC0A-BEE0-407B-87EE-3730249BE93C}" sibTransId="{11ECFB8C-9E6D-4E70-897D-D9B12411D600}"/>
    <dgm:cxn modelId="{FD0EBADC-FB08-4024-BB24-5D382A19C2DB}" srcId="{17E396DA-8438-4D54-B038-410FC5C4595D}" destId="{9184126D-F9F8-40F1-BA98-15AF929EDD1B}" srcOrd="6" destOrd="0" parTransId="{8DF850FD-065B-4EA0-941B-E7DE73B2E7B4}" sibTransId="{6BD2DE2D-4F28-4F5B-992D-BCA44E4F388E}"/>
    <dgm:cxn modelId="{A392212B-7C8E-475E-8F47-122028CF9E61}" srcId="{17E396DA-8438-4D54-B038-410FC5C4595D}" destId="{A61AEE99-D142-4F19-B718-90B242504D99}" srcOrd="4" destOrd="0" parTransId="{7CE48CAE-413A-4D04-9547-F3E6E2C87597}" sibTransId="{B62045E2-7236-4386-B0B6-049156DAF2A9}"/>
    <dgm:cxn modelId="{08A38C74-1254-4B53-94E3-1FF71F58CC8F}" type="presOf" srcId="{17E396DA-8438-4D54-B038-410FC5C4595D}" destId="{508F2025-E99A-4F44-B988-954B1311126D}" srcOrd="0" destOrd="0" presId="urn:microsoft.com/office/officeart/2005/8/layout/default"/>
    <dgm:cxn modelId="{B384F7B3-7785-4317-AFE7-5FC6FE491309}" type="presParOf" srcId="{508F2025-E99A-4F44-B988-954B1311126D}" destId="{3BBCBB98-DD06-4AC4-862E-0FA42A1DA209}" srcOrd="0" destOrd="0" presId="urn:microsoft.com/office/officeart/2005/8/layout/default"/>
    <dgm:cxn modelId="{E0391B4F-1076-4747-AADA-EF52F4DB833D}" type="presParOf" srcId="{508F2025-E99A-4F44-B988-954B1311126D}" destId="{C6B4B824-1315-4E34-AFD4-F6B9E879627D}" srcOrd="1" destOrd="0" presId="urn:microsoft.com/office/officeart/2005/8/layout/default"/>
    <dgm:cxn modelId="{A27C6A19-0CE2-41AF-8CB9-06CE4C0996EA}" type="presParOf" srcId="{508F2025-E99A-4F44-B988-954B1311126D}" destId="{A445488C-57FA-4C94-84C9-F0D6245B8B21}" srcOrd="2" destOrd="0" presId="urn:microsoft.com/office/officeart/2005/8/layout/default"/>
    <dgm:cxn modelId="{F4E20800-FF8C-481F-96E8-7636F44E5EAE}" type="presParOf" srcId="{508F2025-E99A-4F44-B988-954B1311126D}" destId="{3B1CB920-6251-4A7F-AA2B-8F2951368FE1}" srcOrd="3" destOrd="0" presId="urn:microsoft.com/office/officeart/2005/8/layout/default"/>
    <dgm:cxn modelId="{3BAABB5F-A5D1-489E-B8BE-1ABC4A6BC044}" type="presParOf" srcId="{508F2025-E99A-4F44-B988-954B1311126D}" destId="{6BD8C695-1295-4F00-8737-EE690BAF7680}" srcOrd="4" destOrd="0" presId="urn:microsoft.com/office/officeart/2005/8/layout/default"/>
    <dgm:cxn modelId="{988FDF0B-C3AF-42D1-B771-1DEF7F34A19A}" type="presParOf" srcId="{508F2025-E99A-4F44-B988-954B1311126D}" destId="{1A259C96-6C83-4915-A8D2-3D6362E77CE0}" srcOrd="5" destOrd="0" presId="urn:microsoft.com/office/officeart/2005/8/layout/default"/>
    <dgm:cxn modelId="{1D382EF5-5D48-40A1-92AB-0385C70AF47D}" type="presParOf" srcId="{508F2025-E99A-4F44-B988-954B1311126D}" destId="{DC2FA78A-0A06-4D3E-95B8-11D2C891BEEA}" srcOrd="6" destOrd="0" presId="urn:microsoft.com/office/officeart/2005/8/layout/default"/>
    <dgm:cxn modelId="{7B85EEA3-460D-43C6-8A63-1E5925E14539}" type="presParOf" srcId="{508F2025-E99A-4F44-B988-954B1311126D}" destId="{84C65B09-08F6-4E7F-B835-3BADD0F8C0CF}" srcOrd="7" destOrd="0" presId="urn:microsoft.com/office/officeart/2005/8/layout/default"/>
    <dgm:cxn modelId="{C4EAAC30-4B88-45C9-A28C-FEB77AA1D669}" type="presParOf" srcId="{508F2025-E99A-4F44-B988-954B1311126D}" destId="{57AD2C7D-DA1B-4559-B48F-09A7FC045FBD}" srcOrd="8" destOrd="0" presId="urn:microsoft.com/office/officeart/2005/8/layout/default"/>
    <dgm:cxn modelId="{5731B3D0-03C3-40F0-8EF8-0B55B8F541A0}" type="presParOf" srcId="{508F2025-E99A-4F44-B988-954B1311126D}" destId="{DBBF2D6F-ECA4-49EF-A81C-DD67D70A0A77}" srcOrd="9" destOrd="0" presId="urn:microsoft.com/office/officeart/2005/8/layout/default"/>
    <dgm:cxn modelId="{1134A3EB-50AF-4A21-8432-DB301110FC4B}" type="presParOf" srcId="{508F2025-E99A-4F44-B988-954B1311126D}" destId="{999C1E19-F943-4982-AFCF-962D974456C7}" srcOrd="10" destOrd="0" presId="urn:microsoft.com/office/officeart/2005/8/layout/default"/>
    <dgm:cxn modelId="{79D297B4-B761-4C83-8913-0C3430B71998}" type="presParOf" srcId="{508F2025-E99A-4F44-B988-954B1311126D}" destId="{493808E5-E14A-4AA0-8AB1-EE62198A1C1C}" srcOrd="11" destOrd="0" presId="urn:microsoft.com/office/officeart/2005/8/layout/default"/>
    <dgm:cxn modelId="{66555F4C-E1A2-497D-A8BB-B253B838A7FA}" type="presParOf" srcId="{508F2025-E99A-4F44-B988-954B1311126D}" destId="{A8DB47F0-A537-4AF6-882E-307D44FF5A8C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BCBB98-DD06-4AC4-862E-0FA42A1DA209}">
      <dsp:nvSpPr>
        <dsp:cNvPr id="0" name=""/>
        <dsp:cNvSpPr/>
      </dsp:nvSpPr>
      <dsp:spPr>
        <a:xfrm>
          <a:off x="0" y="45005"/>
          <a:ext cx="2655295" cy="1593177"/>
        </a:xfrm>
        <a:prstGeom prst="rect">
          <a:avLst/>
        </a:prstGeom>
        <a:solidFill>
          <a:srgbClr val="FFC000"/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smtClean="0"/>
            <a:t>На какие группы делятся все части речи?</a:t>
          </a:r>
          <a:endParaRPr lang="uk-UA" sz="2100" kern="1200"/>
        </a:p>
      </dsp:txBody>
      <dsp:txXfrm>
        <a:off x="0" y="45005"/>
        <a:ext cx="2655295" cy="1593177"/>
      </dsp:txXfrm>
    </dsp:sp>
    <dsp:sp modelId="{A445488C-57FA-4C94-84C9-F0D6245B8B21}">
      <dsp:nvSpPr>
        <dsp:cNvPr id="0" name=""/>
        <dsp:cNvSpPr/>
      </dsp:nvSpPr>
      <dsp:spPr>
        <a:xfrm>
          <a:off x="2920824" y="45005"/>
          <a:ext cx="2655295" cy="1593177"/>
        </a:xfrm>
        <a:prstGeom prst="rect">
          <a:avLst/>
        </a:prstGeom>
        <a:solidFill>
          <a:srgbClr val="FF0000"/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smtClean="0"/>
            <a:t>Что изучает морфология?</a:t>
          </a:r>
          <a:endParaRPr lang="uk-UA" sz="2100" kern="1200"/>
        </a:p>
      </dsp:txBody>
      <dsp:txXfrm>
        <a:off x="2920824" y="45005"/>
        <a:ext cx="2655295" cy="1593177"/>
      </dsp:txXfrm>
    </dsp:sp>
    <dsp:sp modelId="{6BD8C695-1295-4F00-8737-EE690BAF7680}">
      <dsp:nvSpPr>
        <dsp:cNvPr id="0" name=""/>
        <dsp:cNvSpPr/>
      </dsp:nvSpPr>
      <dsp:spPr>
        <a:xfrm>
          <a:off x="5841649" y="45005"/>
          <a:ext cx="2655295" cy="1593177"/>
        </a:xfrm>
        <a:prstGeom prst="rect">
          <a:avLst/>
        </a:prstGeom>
        <a:solidFill>
          <a:srgbClr val="92D050"/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smtClean="0"/>
            <a:t>Какие разряды имен прилагательных вы знаете?</a:t>
          </a:r>
          <a:endParaRPr lang="uk-UA" sz="2100" kern="1200"/>
        </a:p>
      </dsp:txBody>
      <dsp:txXfrm>
        <a:off x="5841649" y="45005"/>
        <a:ext cx="2655295" cy="1593177"/>
      </dsp:txXfrm>
    </dsp:sp>
    <dsp:sp modelId="{DC2FA78A-0A06-4D3E-95B8-11D2C891BEEA}">
      <dsp:nvSpPr>
        <dsp:cNvPr id="0" name=""/>
        <dsp:cNvSpPr/>
      </dsp:nvSpPr>
      <dsp:spPr>
        <a:xfrm>
          <a:off x="0" y="1903711"/>
          <a:ext cx="2655295" cy="1593177"/>
        </a:xfrm>
        <a:prstGeom prst="rect">
          <a:avLst/>
        </a:prstGeom>
        <a:solidFill>
          <a:srgbClr val="00B0F0"/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Что такое имя прилагательное? Примеры.</a:t>
          </a:r>
          <a:endParaRPr lang="uk-UA" sz="2100" kern="1200" dirty="0"/>
        </a:p>
      </dsp:txBody>
      <dsp:txXfrm>
        <a:off x="0" y="1903711"/>
        <a:ext cx="2655295" cy="1593177"/>
      </dsp:txXfrm>
    </dsp:sp>
    <dsp:sp modelId="{57AD2C7D-DA1B-4559-B48F-09A7FC045FBD}">
      <dsp:nvSpPr>
        <dsp:cNvPr id="0" name=""/>
        <dsp:cNvSpPr/>
      </dsp:nvSpPr>
      <dsp:spPr>
        <a:xfrm>
          <a:off x="2920824" y="1903711"/>
          <a:ext cx="2655295" cy="1593177"/>
        </a:xfrm>
        <a:prstGeom prst="rect">
          <a:avLst/>
        </a:prstGeom>
        <a:solidFill>
          <a:srgbClr val="7030A0"/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Сколько степеней сравнения имеют качественные имена прилагательные?</a:t>
          </a:r>
          <a:endParaRPr lang="uk-UA" sz="2100" kern="1200" dirty="0"/>
        </a:p>
      </dsp:txBody>
      <dsp:txXfrm>
        <a:off x="2920824" y="1903711"/>
        <a:ext cx="2655295" cy="1593177"/>
      </dsp:txXfrm>
    </dsp:sp>
    <dsp:sp modelId="{999C1E19-F943-4982-AFCF-962D974456C7}">
      <dsp:nvSpPr>
        <dsp:cNvPr id="0" name=""/>
        <dsp:cNvSpPr/>
      </dsp:nvSpPr>
      <dsp:spPr>
        <a:xfrm>
          <a:off x="5841649" y="1903711"/>
          <a:ext cx="2655295" cy="1593177"/>
        </a:xfrm>
        <a:prstGeom prst="rect">
          <a:avLst/>
        </a:prstGeom>
        <a:solidFill>
          <a:srgbClr val="002060"/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Какие имена прилагательные могут иметь краткую форму?</a:t>
          </a:r>
          <a:endParaRPr lang="uk-UA" sz="2100" kern="1200" dirty="0"/>
        </a:p>
      </dsp:txBody>
      <dsp:txXfrm>
        <a:off x="5841649" y="1903711"/>
        <a:ext cx="2655295" cy="1593177"/>
      </dsp:txXfrm>
    </dsp:sp>
    <dsp:sp modelId="{A8DB47F0-A537-4AF6-882E-307D44FF5A8C}">
      <dsp:nvSpPr>
        <dsp:cNvPr id="0" name=""/>
        <dsp:cNvSpPr/>
      </dsp:nvSpPr>
      <dsp:spPr>
        <a:xfrm>
          <a:off x="2920824" y="3762418"/>
          <a:ext cx="2655295" cy="1593177"/>
        </a:xfrm>
        <a:prstGeom prst="rect">
          <a:avLst/>
        </a:prstGeom>
        <a:solidFill>
          <a:srgbClr val="00B050"/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Какими членами предложения могут быть имена прилагательные?</a:t>
          </a:r>
          <a:endParaRPr lang="uk-UA" sz="2100" kern="1200" dirty="0"/>
        </a:p>
      </dsp:txBody>
      <dsp:txXfrm>
        <a:off x="2920824" y="3762418"/>
        <a:ext cx="2655295" cy="15931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86C8-4B83-4293-BAEA-906DC9C3130D}" type="datetimeFigureOut">
              <a:rPr lang="uk-UA" smtClean="0"/>
              <a:t>02.12.2012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2D98-A293-416B-B07A-CCCAA2ADFF67}" type="slidenum">
              <a:rPr lang="uk-UA" smtClean="0"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86C8-4B83-4293-BAEA-906DC9C3130D}" type="datetimeFigureOut">
              <a:rPr lang="uk-UA" smtClean="0"/>
              <a:t>02.12.2012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2D98-A293-416B-B07A-CCCAA2ADFF67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86C8-4B83-4293-BAEA-906DC9C3130D}" type="datetimeFigureOut">
              <a:rPr lang="uk-UA" smtClean="0"/>
              <a:t>02.12.2012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2D98-A293-416B-B07A-CCCAA2ADFF67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86C8-4B83-4293-BAEA-906DC9C3130D}" type="datetimeFigureOut">
              <a:rPr lang="uk-UA" smtClean="0"/>
              <a:t>02.12.2012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2D98-A293-416B-B07A-CCCAA2ADFF67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86C8-4B83-4293-BAEA-906DC9C3130D}" type="datetimeFigureOut">
              <a:rPr lang="uk-UA" smtClean="0"/>
              <a:t>02.12.2012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2D98-A293-416B-B07A-CCCAA2ADFF67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86C8-4B83-4293-BAEA-906DC9C3130D}" type="datetimeFigureOut">
              <a:rPr lang="uk-UA" smtClean="0"/>
              <a:t>02.12.2012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2D98-A293-416B-B07A-CCCAA2ADFF67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86C8-4B83-4293-BAEA-906DC9C3130D}" type="datetimeFigureOut">
              <a:rPr lang="uk-UA" smtClean="0"/>
              <a:t>02.12.2012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2D98-A293-416B-B07A-CCCAA2ADFF67}" type="slidenum">
              <a:rPr lang="uk-UA" smtClean="0"/>
              <a:t>‹#›</a:t>
            </a:fld>
            <a:endParaRPr lang="uk-UA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86C8-4B83-4293-BAEA-906DC9C3130D}" type="datetimeFigureOut">
              <a:rPr lang="uk-UA" smtClean="0"/>
              <a:t>02.12.2012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2D98-A293-416B-B07A-CCCAA2ADFF67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86C8-4B83-4293-BAEA-906DC9C3130D}" type="datetimeFigureOut">
              <a:rPr lang="uk-UA" smtClean="0"/>
              <a:t>02.12.2012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2D98-A293-416B-B07A-CCCAA2ADFF67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86C8-4B83-4293-BAEA-906DC9C3130D}" type="datetimeFigureOut">
              <a:rPr lang="uk-UA" smtClean="0"/>
              <a:t>02.12.2012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2D98-A293-416B-B07A-CCCAA2ADFF67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86C8-4B83-4293-BAEA-906DC9C3130D}" type="datetimeFigureOut">
              <a:rPr lang="uk-UA" smtClean="0"/>
              <a:t>02.12.2012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812D98-A293-416B-B07A-CCCAA2ADFF67}" type="slidenum">
              <a:rPr lang="uk-UA" smtClean="0"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6BE86C8-4B83-4293-BAEA-906DC9C3130D}" type="datetimeFigureOut">
              <a:rPr lang="uk-UA" smtClean="0"/>
              <a:t>02.12.2012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2812D98-A293-416B-B07A-CCCAA2ADFF67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188640"/>
            <a:ext cx="6777318" cy="72008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effectLst/>
              </a:rPr>
              <a:t>  </a:t>
            </a:r>
            <a:r>
              <a:rPr lang="ru-RU" sz="4400" b="1" dirty="0" smtClean="0">
                <a:solidFill>
                  <a:srgbClr val="0070C0"/>
                </a:solidFill>
                <a:effectLst/>
              </a:rPr>
              <a:t>Аукцион </a:t>
            </a:r>
            <a:r>
              <a:rPr lang="ru-RU" sz="4400" b="1" dirty="0">
                <a:solidFill>
                  <a:srgbClr val="0070C0"/>
                </a:solidFill>
                <a:effectLst/>
              </a:rPr>
              <a:t>знаний</a:t>
            </a:r>
            <a:endParaRPr lang="uk-UA" sz="4400" dirty="0">
              <a:solidFill>
                <a:srgbClr val="0070C0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932468043"/>
              </p:ext>
            </p:extLst>
          </p:nvPr>
        </p:nvGraphicFramePr>
        <p:xfrm>
          <a:off x="323528" y="1124744"/>
          <a:ext cx="8496944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8491539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29873" y="836712"/>
            <a:ext cx="7298512" cy="1512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>
                <a:solidFill>
                  <a:srgbClr val="0070C0"/>
                </a:solidFill>
                <a:effectLst/>
              </a:rPr>
              <a:t>Лингвистическая </a:t>
            </a:r>
            <a:r>
              <a:rPr lang="ru-RU" sz="4400" dirty="0" smtClean="0">
                <a:solidFill>
                  <a:srgbClr val="0070C0"/>
                </a:solidFill>
                <a:effectLst/>
              </a:rPr>
              <a:t>задача</a:t>
            </a:r>
            <a:endParaRPr lang="uk-UA" sz="4400" dirty="0">
              <a:solidFill>
                <a:srgbClr val="0070C0"/>
              </a:solidFill>
            </a:endParaRPr>
          </a:p>
        </p:txBody>
      </p:sp>
      <p:sp>
        <p:nvSpPr>
          <p:cNvPr id="4" name="Блок-схема: перфолента 3"/>
          <p:cNvSpPr/>
          <p:nvPr/>
        </p:nvSpPr>
        <p:spPr>
          <a:xfrm>
            <a:off x="179512" y="1916832"/>
            <a:ext cx="8856984" cy="4824536"/>
          </a:xfrm>
          <a:prstGeom prst="flowChartPunchedTap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/>
              <a:t>а)	вовсе не интересный; невеселый; нелепый;</a:t>
            </a:r>
            <a:endParaRPr lang="uk-UA" sz="3600" dirty="0"/>
          </a:p>
          <a:p>
            <a:r>
              <a:rPr lang="ru-RU" sz="3600" dirty="0"/>
              <a:t>б)	не высокий, а низкий; неряшливый; негромкий;</a:t>
            </a:r>
            <a:endParaRPr lang="uk-UA" sz="3600" dirty="0"/>
          </a:p>
          <a:p>
            <a:r>
              <a:rPr lang="ru-RU" sz="3600" dirty="0"/>
              <a:t>в)	не трудный; неглубокий, а мелкий; </a:t>
            </a:r>
            <a:r>
              <a:rPr lang="ru-RU" sz="3600" dirty="0" smtClean="0"/>
              <a:t>      не </a:t>
            </a:r>
            <a:r>
              <a:rPr lang="ru-RU" sz="3600" dirty="0" err="1"/>
              <a:t>брежный</a:t>
            </a:r>
            <a:r>
              <a:rPr lang="ru-RU" sz="3600" dirty="0"/>
              <a:t>.</a:t>
            </a:r>
            <a:endParaRPr lang="uk-UA" sz="3600" dirty="0"/>
          </a:p>
        </p:txBody>
      </p:sp>
    </p:spTree>
    <p:extLst>
      <p:ext uri="{BB962C8B-B14F-4D97-AF65-F5344CB8AC3E}">
        <p14:creationId xmlns:p14="http://schemas.microsoft.com/office/powerpoint/2010/main" val="346775917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лассическая живопись от Allday.ru - Васнецов Виктор Михайлови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4087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58338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8100392" cy="1143000"/>
          </a:xfrm>
        </p:spPr>
        <p:txBody>
          <a:bodyPr/>
          <a:lstStyle/>
          <a:p>
            <a:r>
              <a:rPr lang="ru-RU" sz="3200" dirty="0">
                <a:solidFill>
                  <a:srgbClr val="0070C0"/>
                </a:solidFill>
                <a:effectLst/>
              </a:rPr>
              <a:t>Среди данных слов найти имена прилагательные в краткой форме.</a:t>
            </a:r>
            <a:endParaRPr lang="uk-UA" sz="3200" dirty="0">
              <a:solidFill>
                <a:srgbClr val="0070C0"/>
              </a:solidFill>
              <a:effectLst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067944" y="1628800"/>
            <a:ext cx="4824536" cy="497697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i="1" dirty="0">
                <a:solidFill>
                  <a:srgbClr val="FFFF00"/>
                </a:solidFill>
              </a:rPr>
              <a:t>Белый,  хороши,  поздняя,  красив,  вечерний,  далёкий, маленький, высока, ясные, добр, оригинален, прозрачна, дремучая,  смешное.</a:t>
            </a:r>
            <a:endParaRPr lang="uk-UA" sz="3200" i="1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251521" y="1628800"/>
            <a:ext cx="3816423" cy="4976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2115978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86</TotalTime>
  <Words>95</Words>
  <Application>Microsoft Office PowerPoint</Application>
  <PresentationFormat>Экран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Воздушный поток</vt:lpstr>
      <vt:lpstr>  Аукцион знаний</vt:lpstr>
      <vt:lpstr>Лингвистическая задача</vt:lpstr>
      <vt:lpstr>Презентация PowerPoint</vt:lpstr>
      <vt:lpstr>Среди данных слов найти имена прилагательные в краткой форме.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Аукцион знаний</dc:title>
  <dc:creator>User</dc:creator>
  <cp:lastModifiedBy>User</cp:lastModifiedBy>
  <cp:revision>5</cp:revision>
  <dcterms:created xsi:type="dcterms:W3CDTF">2012-12-02T15:44:09Z</dcterms:created>
  <dcterms:modified xsi:type="dcterms:W3CDTF">2012-12-02T17:10:23Z</dcterms:modified>
</cp:coreProperties>
</file>