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3" r:id="rId2"/>
    <p:sldId id="261" r:id="rId3"/>
    <p:sldId id="257" r:id="rId4"/>
    <p:sldId id="258" r:id="rId5"/>
    <p:sldId id="262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2/3/2018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2/3/2018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2/3/2018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2/3/2018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2/3/2018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2/3/2018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2/3/2018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2/3/2018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2/3/2018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2/3/2018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2/3/2018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 eaLnBrk="1" latinLnBrk="0" hangingPunct="1"/>
            <a:fld id="{9D21D778-B565-4D7E-94D7-64010A445B68}" type="datetimeFigureOut">
              <a:rPr lang="en-US" smtClean="0"/>
              <a:pPr algn="r" eaLnBrk="1" latinLnBrk="0" hangingPunct="1"/>
              <a:t>2/3/2018</a:t>
            </a:fld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l" eaLnBrk="1" latinLnBrk="0" hangingPunct="1"/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‹#›</a:t>
            </a:fld>
            <a:endParaRPr kumimoji="0" lang="en-US" sz="1600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445224"/>
            <a:ext cx="7498080" cy="1143000"/>
          </a:xfrm>
        </p:spPr>
        <p:txBody>
          <a:bodyPr/>
          <a:lstStyle/>
          <a:p>
            <a:r>
              <a:rPr lang="ru-RU" dirty="0" smtClean="0"/>
              <a:t>Мой знак зодиака - Овен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500"/>
          <a:stretch>
            <a:fillRect/>
          </a:stretch>
        </p:blipFill>
        <p:spPr>
          <a:xfrm>
            <a:off x="1475656" y="548680"/>
            <a:ext cx="7200800" cy="4801522"/>
          </a:xfrm>
        </p:spPr>
      </p:pic>
    </p:spTree>
    <p:extLst>
      <p:ext uri="{BB962C8B-B14F-4D97-AF65-F5344CB8AC3E}">
        <p14:creationId xmlns:p14="http://schemas.microsoft.com/office/powerpoint/2010/main" xmlns="" val="1110078114"/>
      </p:ext>
    </p:extLst>
  </p:cSld>
  <p:clrMapOvr>
    <a:masterClrMapping/>
  </p:clrMapOvr>
  <p:transition spd="slow" advTm="4795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Мой камень-оберег – рубин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268760"/>
            <a:ext cx="7416823" cy="5256584"/>
          </a:xfrm>
        </p:spPr>
      </p:pic>
    </p:spTree>
    <p:extLst>
      <p:ext uri="{BB962C8B-B14F-4D97-AF65-F5344CB8AC3E}">
        <p14:creationId xmlns:p14="http://schemas.microsoft.com/office/powerpoint/2010/main" xmlns="" val="83453174"/>
      </p:ext>
    </p:extLst>
  </p:cSld>
  <p:clrMapOvr>
    <a:masterClrMapping/>
  </p:clrMapOvr>
  <p:transition spd="slow" advTm="3912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144" y="1412776"/>
            <a:ext cx="2743200" cy="3672408"/>
          </a:xfrm>
        </p:spPr>
        <p:txBody>
          <a:bodyPr/>
          <a:lstStyle/>
          <a:p>
            <a:r>
              <a:rPr lang="ru-RU" sz="2400" b="0" dirty="0">
                <a:solidFill>
                  <a:srgbClr val="727272"/>
                </a:solidFill>
                <a:latin typeface="tahoma"/>
              </a:rPr>
              <a:t>Рубин — талисман людей, занимающихся деятельностью, связанной с риском для жизни: воинов, пожарных, </a:t>
            </a:r>
            <a:r>
              <a:rPr lang="ru-RU" sz="2400" b="0" dirty="0" smtClean="0">
                <a:solidFill>
                  <a:srgbClr val="727272"/>
                </a:solidFill>
                <a:latin typeface="tahoma"/>
              </a:rPr>
              <a:t>полицейских, спасателей</a:t>
            </a:r>
            <a:r>
              <a:rPr lang="ru-RU" sz="1800" b="0" dirty="0" smtClean="0">
                <a:solidFill>
                  <a:srgbClr val="727272"/>
                </a:solidFill>
                <a:latin typeface="tahoma"/>
              </a:rPr>
              <a:t>.</a:t>
            </a:r>
            <a:endParaRPr lang="ru-RU" sz="1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484" r="20484"/>
          <a:stretch>
            <a:fillRect/>
          </a:stretch>
        </p:blipFill>
        <p:spPr>
          <a:xfrm>
            <a:off x="838200" y="1143003"/>
            <a:ext cx="4419600" cy="4446237"/>
          </a:xfrm>
        </p:spPr>
      </p:pic>
    </p:spTree>
    <p:extLst>
      <p:ext uri="{BB962C8B-B14F-4D97-AF65-F5344CB8AC3E}">
        <p14:creationId xmlns:p14="http://schemas.microsoft.com/office/powerpoint/2010/main" xmlns="" val="615042596"/>
      </p:ext>
    </p:extLst>
  </p:cSld>
  <p:clrMapOvr>
    <a:masterClrMapping/>
  </p:clrMapOvr>
  <p:transition spd="slow" advTm="9876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2218576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727272"/>
                </a:solidFill>
                <a:effectLst/>
                <a:latin typeface="tahoma"/>
              </a:rPr>
              <a:t> </a:t>
            </a:r>
            <a:r>
              <a:rPr lang="ru-RU" sz="2700" dirty="0">
                <a:solidFill>
                  <a:srgbClr val="727272"/>
                </a:solidFill>
                <a:effectLst/>
                <a:latin typeface="tahoma"/>
              </a:rPr>
              <a:t>Он укрепляет силы, прогоняет тоску и защищает от злых чар</a:t>
            </a:r>
            <a:r>
              <a:rPr lang="ru-RU" sz="2700" dirty="0" smtClean="0">
                <a:solidFill>
                  <a:srgbClr val="727272"/>
                </a:solidFill>
                <a:effectLst/>
                <a:latin typeface="tahoma"/>
              </a:rPr>
              <a:t>. </a:t>
            </a:r>
            <a:r>
              <a:rPr lang="ru-RU" sz="2700" dirty="0">
                <a:solidFill>
                  <a:srgbClr val="727272"/>
                </a:solidFill>
                <a:effectLst/>
                <a:latin typeface="tahoma"/>
              </a:rPr>
              <a:t>Главное мистическое свойство рубина - рождать влечение к </a:t>
            </a:r>
            <a:r>
              <a:rPr lang="ru-RU" sz="2700" dirty="0" smtClean="0">
                <a:solidFill>
                  <a:srgbClr val="727272"/>
                </a:solidFill>
                <a:effectLst/>
                <a:latin typeface="tahoma"/>
              </a:rPr>
              <a:t>великому, помогает </a:t>
            </a:r>
            <a:r>
              <a:rPr lang="ru-RU" sz="2700" dirty="0">
                <a:solidFill>
                  <a:srgbClr val="727272"/>
                </a:solidFill>
                <a:effectLst/>
                <a:latin typeface="tahoma"/>
              </a:rPr>
              <a:t>одерживать победы и совершать подвиги</a:t>
            </a:r>
            <a:r>
              <a:rPr lang="ru-RU" sz="2700" dirty="0" smtClean="0">
                <a:solidFill>
                  <a:srgbClr val="727272"/>
                </a:solidFill>
                <a:effectLst/>
                <a:latin typeface="tahoma"/>
              </a:rPr>
              <a:t>, дает </a:t>
            </a:r>
            <a:r>
              <a:rPr lang="ru-RU" sz="2700" dirty="0">
                <a:solidFill>
                  <a:srgbClr val="727272"/>
                </a:solidFill>
                <a:effectLst/>
                <a:latin typeface="tahoma"/>
              </a:rPr>
              <a:t>счастье и любовь, предупреждает их об опасностях, изменяя свой цвет.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5100" y="2708920"/>
            <a:ext cx="3657600" cy="345638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5220072" y="2708917"/>
            <a:ext cx="3714378" cy="3456385"/>
          </a:xfrm>
        </p:spPr>
      </p:pic>
    </p:spTree>
    <p:extLst>
      <p:ext uri="{BB962C8B-B14F-4D97-AF65-F5344CB8AC3E}">
        <p14:creationId xmlns:p14="http://schemas.microsoft.com/office/powerpoint/2010/main" xmlns="" val="1037443620"/>
      </p:ext>
    </p:extLst>
  </p:cSld>
  <p:clrMapOvr>
    <a:masterClrMapping/>
  </p:clrMapOvr>
  <p:transition spd="slow" advTm="15184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6" y="836712"/>
            <a:ext cx="2743200" cy="4032448"/>
          </a:xfrm>
        </p:spPr>
        <p:txBody>
          <a:bodyPr/>
          <a:lstStyle/>
          <a:p>
            <a:r>
              <a:rPr lang="ru-RU" sz="2400" dirty="0" smtClean="0"/>
              <a:t>Кольцо с рубином в качестве амулета придаст хозяину ощущение радости, повысит жизненные силы, улучшит память, продлит жизнь</a:t>
            </a:r>
            <a:r>
              <a:rPr lang="ru-RU" sz="1800" dirty="0" smtClean="0"/>
              <a:t>.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237" b="10237"/>
          <a:stretch>
            <a:fillRect/>
          </a:stretch>
        </p:blipFill>
        <p:spPr>
          <a:xfrm>
            <a:off x="838200" y="1143003"/>
            <a:ext cx="4419600" cy="4446237"/>
          </a:xfrm>
        </p:spPr>
      </p:pic>
    </p:spTree>
    <p:extLst>
      <p:ext uri="{BB962C8B-B14F-4D97-AF65-F5344CB8AC3E}">
        <p14:creationId xmlns:p14="http://schemas.microsoft.com/office/powerpoint/2010/main" xmlns="" val="274211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485"/>
    </mc:Choice>
    <mc:Fallback>
      <p:transition spd="slow" advTm="11485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1412776"/>
            <a:ext cx="7448203" cy="48006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dirty="0" smtClean="0"/>
              <a:t>Спасибо за внимание</a:t>
            </a:r>
            <a:r>
              <a:rPr lang="ru-RU" sz="6000" dirty="0" smtClean="0"/>
              <a:t>!</a:t>
            </a:r>
            <a:br>
              <a:rPr lang="ru-RU" sz="6000" dirty="0" smtClean="0"/>
            </a:br>
            <a:r>
              <a:rPr lang="ru-RU" sz="2200" dirty="0" smtClean="0"/>
              <a:t>Презентацию подготовила ученица 9 класса Марченко Марина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xmlns="" val="2513043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91"/>
    </mc:Choice>
    <mc:Fallback>
      <p:transition spd="slow" advTm="409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127</TotalTime>
  <Words>100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Мой знак зодиака - Овен</vt:lpstr>
      <vt:lpstr>Мой камень-оберег – рубин</vt:lpstr>
      <vt:lpstr>Рубин — талисман людей, занимающихся деятельностью, связанной с риском для жизни: воинов, пожарных, полицейских, спасателей.</vt:lpstr>
      <vt:lpstr> Он укрепляет силы, прогоняет тоску и защищает от злых чар. Главное мистическое свойство рубина - рождать влечение к великому, помогает одерживать победы и совершать подвиги, дает счастье и любовь, предупреждает их об опасностях, изменяя свой цвет.</vt:lpstr>
      <vt:lpstr>Кольцо с рубином в качестве амулета придаст хозяину ощущение радости, повысит жизненные силы, улучшит память, продлит жизнь. </vt:lpstr>
      <vt:lpstr>Спасибо за внимание! Презентацию подготовила ученица 9 класса Марченко Марина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знак зодиака - Овен</dc:title>
  <dc:creator>Мариночка</dc:creator>
  <cp:lastModifiedBy>User</cp:lastModifiedBy>
  <cp:revision>13</cp:revision>
  <dcterms:created xsi:type="dcterms:W3CDTF">2017-12-01T15:52:45Z</dcterms:created>
  <dcterms:modified xsi:type="dcterms:W3CDTF">2018-02-03T09:55:44Z</dcterms:modified>
</cp:coreProperties>
</file>