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notesMasterIdLst>
    <p:notesMasterId r:id="rId9"/>
  </p:notesMasterIdLst>
  <p:handoutMasterIdLst>
    <p:handoutMasterId r:id="rId10"/>
  </p:handoutMasterIdLst>
  <p:sldIdLst>
    <p:sldId id="302" r:id="rId2"/>
    <p:sldId id="301" r:id="rId3"/>
    <p:sldId id="309" r:id="rId4"/>
    <p:sldId id="282" r:id="rId5"/>
    <p:sldId id="280" r:id="rId6"/>
    <p:sldId id="310" r:id="rId7"/>
    <p:sldId id="315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EADAB180-5C54-4A7B-B1CB-334CE4DC9C03}">
          <p14:sldIdLst>
            <p14:sldId id="302"/>
            <p14:sldId id="301"/>
            <p14:sldId id="309"/>
            <p14:sldId id="282"/>
            <p14:sldId id="280"/>
            <p14:sldId id="310"/>
            <p14:sldId id="3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аля" initials="Г" lastIdx="2" clrIdx="0">
    <p:extLst>
      <p:ext uri="{19B8F6BF-5375-455C-9EA6-DF929625EA0E}">
        <p15:presenceInfo xmlns:p15="http://schemas.microsoft.com/office/powerpoint/2012/main" userId="Галя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65" autoAdjust="0"/>
    <p:restoredTop sz="94660"/>
  </p:normalViewPr>
  <p:slideViewPr>
    <p:cSldViewPr>
      <p:cViewPr varScale="1">
        <p:scale>
          <a:sx n="80" d="100"/>
          <a:sy n="80" d="100"/>
        </p:scale>
        <p:origin x="106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10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288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26C1C-46C3-43D9-9793-25E6240FF4A7}" type="doc">
      <dgm:prSet loTypeId="urn:microsoft.com/office/officeart/2005/8/layout/hList3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UA"/>
        </a:p>
      </dgm:t>
    </dgm:pt>
    <dgm:pt modelId="{4ECDD086-621F-4FB1-943B-886E5CA49A39}">
      <dgm:prSet phldrT="[Текст]"/>
      <dgm:spPr/>
      <dgm:t>
        <a:bodyPr/>
        <a:lstStyle/>
        <a:p>
          <a:r>
            <a:rPr lang="ru-RU" dirty="0"/>
            <a:t>Правила участников дискуссии</a:t>
          </a:r>
          <a:endParaRPr lang="ru-UA" dirty="0"/>
        </a:p>
      </dgm:t>
    </dgm:pt>
    <dgm:pt modelId="{EEA8E946-CCD1-40B0-B03A-FA34C8B09E70}" type="parTrans" cxnId="{76C2851F-9486-48B7-9BFC-81820EB40C43}">
      <dgm:prSet/>
      <dgm:spPr/>
      <dgm:t>
        <a:bodyPr/>
        <a:lstStyle/>
        <a:p>
          <a:endParaRPr lang="ru-UA"/>
        </a:p>
      </dgm:t>
    </dgm:pt>
    <dgm:pt modelId="{411C85B4-436D-4390-8350-B07AFCED2ECD}" type="sibTrans" cxnId="{76C2851F-9486-48B7-9BFC-81820EB40C43}">
      <dgm:prSet/>
      <dgm:spPr/>
      <dgm:t>
        <a:bodyPr/>
        <a:lstStyle/>
        <a:p>
          <a:endParaRPr lang="ru-UA"/>
        </a:p>
      </dgm:t>
    </dgm:pt>
    <dgm:pt modelId="{E84D9AC6-FAA8-4C3E-8C81-02C9E80142CD}">
      <dgm:prSet phldrT="[Текст]" custT="1"/>
      <dgm:spPr/>
      <dgm:t>
        <a:bodyPr/>
        <a:lstStyle/>
        <a:p>
          <a:pPr>
            <a:lnSpc>
              <a:spcPct val="150000"/>
            </a:lnSpc>
          </a:pPr>
          <a:r>
            <a:rPr lang="ru-RU" sz="2000" b="1" dirty="0">
              <a:solidFill>
                <a:srgbClr val="002060"/>
              </a:solidFill>
            </a:rPr>
            <a:t>Старайся убедительно и аргументированно излагать свою позицию</a:t>
          </a:r>
          <a:endParaRPr lang="ru-UA" sz="2000" b="1" dirty="0">
            <a:solidFill>
              <a:srgbClr val="002060"/>
            </a:solidFill>
          </a:endParaRPr>
        </a:p>
      </dgm:t>
    </dgm:pt>
    <dgm:pt modelId="{88ABB58C-D64A-40CB-9D0A-CE6F0F3EE440}" type="parTrans" cxnId="{8F23DCC4-1B28-4D30-85CE-31AE61CAEE0F}">
      <dgm:prSet/>
      <dgm:spPr/>
      <dgm:t>
        <a:bodyPr/>
        <a:lstStyle/>
        <a:p>
          <a:endParaRPr lang="ru-UA"/>
        </a:p>
      </dgm:t>
    </dgm:pt>
    <dgm:pt modelId="{EAEE4D6D-F9CB-4486-B996-249BC97EAB5F}" type="sibTrans" cxnId="{8F23DCC4-1B28-4D30-85CE-31AE61CAEE0F}">
      <dgm:prSet/>
      <dgm:spPr/>
      <dgm:t>
        <a:bodyPr/>
        <a:lstStyle/>
        <a:p>
          <a:endParaRPr lang="ru-UA"/>
        </a:p>
      </dgm:t>
    </dgm:pt>
    <dgm:pt modelId="{AD62F98D-A57D-4314-B061-86EAEF023643}">
      <dgm:prSet phldrT="[Текст]" custT="1"/>
      <dgm:spPr/>
      <dgm:t>
        <a:bodyPr/>
        <a:lstStyle/>
        <a:p>
          <a:pPr>
            <a:lnSpc>
              <a:spcPct val="200000"/>
            </a:lnSpc>
          </a:pPr>
          <a:r>
            <a:rPr lang="ru-RU" sz="2000" b="1" dirty="0">
              <a:solidFill>
                <a:srgbClr val="002060"/>
              </a:solidFill>
            </a:rPr>
            <a:t>Не повторяй то, что уже было высказано </a:t>
          </a:r>
        </a:p>
        <a:p>
          <a:pPr>
            <a:lnSpc>
              <a:spcPct val="200000"/>
            </a:lnSpc>
          </a:pPr>
          <a:r>
            <a:rPr lang="ru-RU" sz="2000" b="1" dirty="0">
              <a:solidFill>
                <a:srgbClr val="002060"/>
              </a:solidFill>
            </a:rPr>
            <a:t>до тебя</a:t>
          </a:r>
          <a:endParaRPr lang="ru-UA" sz="2000" b="1" dirty="0">
            <a:solidFill>
              <a:srgbClr val="002060"/>
            </a:solidFill>
          </a:endParaRPr>
        </a:p>
      </dgm:t>
    </dgm:pt>
    <dgm:pt modelId="{82FC97FB-57C9-4503-8D5E-8651EA57F9F9}" type="parTrans" cxnId="{937770A8-9978-4053-873B-715215868945}">
      <dgm:prSet/>
      <dgm:spPr/>
      <dgm:t>
        <a:bodyPr/>
        <a:lstStyle/>
        <a:p>
          <a:endParaRPr lang="ru-UA"/>
        </a:p>
      </dgm:t>
    </dgm:pt>
    <dgm:pt modelId="{8254970B-586B-4C96-9CE8-B53A208EC6C7}" type="sibTrans" cxnId="{937770A8-9978-4053-873B-715215868945}">
      <dgm:prSet/>
      <dgm:spPr/>
      <dgm:t>
        <a:bodyPr/>
        <a:lstStyle/>
        <a:p>
          <a:endParaRPr lang="ru-UA"/>
        </a:p>
      </dgm:t>
    </dgm:pt>
    <dgm:pt modelId="{F81B6FA7-9E15-4880-B501-3D0323252B03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uk-UA" sz="2000" b="1" dirty="0">
            <a:solidFill>
              <a:schemeClr val="tx1"/>
            </a:solidFill>
          </a:endParaRPr>
        </a:p>
        <a:p>
          <a:pPr>
            <a:lnSpc>
              <a:spcPct val="150000"/>
            </a:lnSpc>
          </a:pPr>
          <a:r>
            <a:rPr lang="ru-RU" sz="2000" b="1" dirty="0">
              <a:solidFill>
                <a:srgbClr val="002060"/>
              </a:solidFill>
            </a:rPr>
            <a:t>Уважай чужое мнение. Будь сдержан. Излагая свою позицию, не переходи на личности.</a:t>
          </a:r>
          <a:endParaRPr lang="ru-UA" sz="2000" b="1" dirty="0">
            <a:solidFill>
              <a:srgbClr val="002060"/>
            </a:solidFill>
          </a:endParaRPr>
        </a:p>
      </dgm:t>
    </dgm:pt>
    <dgm:pt modelId="{F8462472-A1A9-4200-938E-F1DEF01F57C2}" type="sibTrans" cxnId="{6765A5EF-15C3-4A67-BF69-5961046CACE4}">
      <dgm:prSet/>
      <dgm:spPr/>
      <dgm:t>
        <a:bodyPr/>
        <a:lstStyle/>
        <a:p>
          <a:endParaRPr lang="ru-UA"/>
        </a:p>
      </dgm:t>
    </dgm:pt>
    <dgm:pt modelId="{84CBDEB2-6D4A-4E62-B5B9-1976F515BAAE}" type="parTrans" cxnId="{6765A5EF-15C3-4A67-BF69-5961046CACE4}">
      <dgm:prSet/>
      <dgm:spPr/>
      <dgm:t>
        <a:bodyPr/>
        <a:lstStyle/>
        <a:p>
          <a:endParaRPr lang="ru-UA"/>
        </a:p>
      </dgm:t>
    </dgm:pt>
    <dgm:pt modelId="{7D30B0E5-2BFD-42B3-8880-4A2636AB1F05}" type="pres">
      <dgm:prSet presAssocID="{6B226C1C-46C3-43D9-9793-25E6240FF4A7}" presName="composite" presStyleCnt="0">
        <dgm:presLayoutVars>
          <dgm:chMax val="1"/>
          <dgm:dir/>
          <dgm:resizeHandles val="exact"/>
        </dgm:presLayoutVars>
      </dgm:prSet>
      <dgm:spPr/>
    </dgm:pt>
    <dgm:pt modelId="{F81BE69D-5825-4FE5-A2FF-6C457620B63F}" type="pres">
      <dgm:prSet presAssocID="{4ECDD086-621F-4FB1-943B-886E5CA49A39}" presName="roof" presStyleLbl="dkBgShp" presStyleIdx="0" presStyleCnt="2" custScaleX="95699" custScaleY="47059"/>
      <dgm:spPr/>
    </dgm:pt>
    <dgm:pt modelId="{DE0C328E-2420-48E1-841F-6358049E6AE7}" type="pres">
      <dgm:prSet presAssocID="{4ECDD086-621F-4FB1-943B-886E5CA49A39}" presName="pillars" presStyleCnt="0"/>
      <dgm:spPr/>
    </dgm:pt>
    <dgm:pt modelId="{CECCEB82-E364-44F2-807E-44D52C4C5143}" type="pres">
      <dgm:prSet presAssocID="{4ECDD086-621F-4FB1-943B-886E5CA49A39}" presName="pillar1" presStyleLbl="node1" presStyleIdx="0" presStyleCnt="3" custScaleX="30540" custScaleY="87897" custLinFactNeighborX="-1701" custLinFactNeighborY="-9774">
        <dgm:presLayoutVars>
          <dgm:bulletEnabled val="1"/>
        </dgm:presLayoutVars>
      </dgm:prSet>
      <dgm:spPr/>
    </dgm:pt>
    <dgm:pt modelId="{24CC828D-605E-4608-B222-C075234F3304}" type="pres">
      <dgm:prSet presAssocID="{F81B6FA7-9E15-4880-B501-3D0323252B03}" presName="pillarX" presStyleLbl="node1" presStyleIdx="1" presStyleCnt="3" custScaleX="30415" custScaleY="90193" custLinFactNeighborX="33106" custLinFactNeighborY="-10715">
        <dgm:presLayoutVars>
          <dgm:bulletEnabled val="1"/>
        </dgm:presLayoutVars>
      </dgm:prSet>
      <dgm:spPr/>
    </dgm:pt>
    <dgm:pt modelId="{4B467236-99D8-490B-8489-443247F57C45}" type="pres">
      <dgm:prSet presAssocID="{AD62F98D-A57D-4314-B061-86EAEF023643}" presName="pillarX" presStyleLbl="node1" presStyleIdx="2" presStyleCnt="3" custScaleX="29703" custScaleY="91895" custLinFactNeighborX="-28992" custLinFactNeighborY="-9864">
        <dgm:presLayoutVars>
          <dgm:bulletEnabled val="1"/>
        </dgm:presLayoutVars>
      </dgm:prSet>
      <dgm:spPr/>
    </dgm:pt>
    <dgm:pt modelId="{5FC581D5-A969-49D5-B740-19045565316D}" type="pres">
      <dgm:prSet presAssocID="{4ECDD086-621F-4FB1-943B-886E5CA49A39}" presName="base" presStyleLbl="dkBgShp" presStyleIdx="1" presStyleCnt="2"/>
      <dgm:spPr/>
    </dgm:pt>
  </dgm:ptLst>
  <dgm:cxnLst>
    <dgm:cxn modelId="{76C2851F-9486-48B7-9BFC-81820EB40C43}" srcId="{6B226C1C-46C3-43D9-9793-25E6240FF4A7}" destId="{4ECDD086-621F-4FB1-943B-886E5CA49A39}" srcOrd="0" destOrd="0" parTransId="{EEA8E946-CCD1-40B0-B03A-FA34C8B09E70}" sibTransId="{411C85B4-436D-4390-8350-B07AFCED2ECD}"/>
    <dgm:cxn modelId="{4D850133-7896-4A78-9E19-A1BC55CF9A5C}" type="presOf" srcId="{4ECDD086-621F-4FB1-943B-886E5CA49A39}" destId="{F81BE69D-5825-4FE5-A2FF-6C457620B63F}" srcOrd="0" destOrd="0" presId="urn:microsoft.com/office/officeart/2005/8/layout/hList3"/>
    <dgm:cxn modelId="{E39BAC33-AE5F-4E6B-8552-84B835A81328}" type="presOf" srcId="{F81B6FA7-9E15-4880-B501-3D0323252B03}" destId="{24CC828D-605E-4608-B222-C075234F3304}" srcOrd="0" destOrd="0" presId="urn:microsoft.com/office/officeart/2005/8/layout/hList3"/>
    <dgm:cxn modelId="{7536656D-89AC-4C49-BF95-022E0A936303}" type="presOf" srcId="{6B226C1C-46C3-43D9-9793-25E6240FF4A7}" destId="{7D30B0E5-2BFD-42B3-8880-4A2636AB1F05}" srcOrd="0" destOrd="0" presId="urn:microsoft.com/office/officeart/2005/8/layout/hList3"/>
    <dgm:cxn modelId="{B96A8E77-85ED-4C1D-BBC9-D19329E9FABF}" type="presOf" srcId="{AD62F98D-A57D-4314-B061-86EAEF023643}" destId="{4B467236-99D8-490B-8489-443247F57C45}" srcOrd="0" destOrd="0" presId="urn:microsoft.com/office/officeart/2005/8/layout/hList3"/>
    <dgm:cxn modelId="{BEC30EA8-1ACC-483C-B376-AC8F3A9C1CD5}" type="presOf" srcId="{E84D9AC6-FAA8-4C3E-8C81-02C9E80142CD}" destId="{CECCEB82-E364-44F2-807E-44D52C4C5143}" srcOrd="0" destOrd="0" presId="urn:microsoft.com/office/officeart/2005/8/layout/hList3"/>
    <dgm:cxn modelId="{937770A8-9978-4053-873B-715215868945}" srcId="{4ECDD086-621F-4FB1-943B-886E5CA49A39}" destId="{AD62F98D-A57D-4314-B061-86EAEF023643}" srcOrd="2" destOrd="0" parTransId="{82FC97FB-57C9-4503-8D5E-8651EA57F9F9}" sibTransId="{8254970B-586B-4C96-9CE8-B53A208EC6C7}"/>
    <dgm:cxn modelId="{8F23DCC4-1B28-4D30-85CE-31AE61CAEE0F}" srcId="{4ECDD086-621F-4FB1-943B-886E5CA49A39}" destId="{E84D9AC6-FAA8-4C3E-8C81-02C9E80142CD}" srcOrd="0" destOrd="0" parTransId="{88ABB58C-D64A-40CB-9D0A-CE6F0F3EE440}" sibTransId="{EAEE4D6D-F9CB-4486-B996-249BC97EAB5F}"/>
    <dgm:cxn modelId="{6765A5EF-15C3-4A67-BF69-5961046CACE4}" srcId="{4ECDD086-621F-4FB1-943B-886E5CA49A39}" destId="{F81B6FA7-9E15-4880-B501-3D0323252B03}" srcOrd="1" destOrd="0" parTransId="{84CBDEB2-6D4A-4E62-B5B9-1976F515BAAE}" sibTransId="{F8462472-A1A9-4200-938E-F1DEF01F57C2}"/>
    <dgm:cxn modelId="{08DCC49A-161D-4EFE-ABBA-538E3DD0DD7A}" type="presParOf" srcId="{7D30B0E5-2BFD-42B3-8880-4A2636AB1F05}" destId="{F81BE69D-5825-4FE5-A2FF-6C457620B63F}" srcOrd="0" destOrd="0" presId="urn:microsoft.com/office/officeart/2005/8/layout/hList3"/>
    <dgm:cxn modelId="{DD113C01-4ADC-4B67-A70B-D016394609A7}" type="presParOf" srcId="{7D30B0E5-2BFD-42B3-8880-4A2636AB1F05}" destId="{DE0C328E-2420-48E1-841F-6358049E6AE7}" srcOrd="1" destOrd="0" presId="urn:microsoft.com/office/officeart/2005/8/layout/hList3"/>
    <dgm:cxn modelId="{E7923792-1CEC-4ED1-BC1F-86D4662F3290}" type="presParOf" srcId="{DE0C328E-2420-48E1-841F-6358049E6AE7}" destId="{CECCEB82-E364-44F2-807E-44D52C4C5143}" srcOrd="0" destOrd="0" presId="urn:microsoft.com/office/officeart/2005/8/layout/hList3"/>
    <dgm:cxn modelId="{625266FE-86E4-443F-977F-8921CE887E18}" type="presParOf" srcId="{DE0C328E-2420-48E1-841F-6358049E6AE7}" destId="{24CC828D-605E-4608-B222-C075234F3304}" srcOrd="1" destOrd="0" presId="urn:microsoft.com/office/officeart/2005/8/layout/hList3"/>
    <dgm:cxn modelId="{2626FC5C-F7A1-4E8B-9A95-24349487A924}" type="presParOf" srcId="{DE0C328E-2420-48E1-841F-6358049E6AE7}" destId="{4B467236-99D8-490B-8489-443247F57C45}" srcOrd="2" destOrd="0" presId="urn:microsoft.com/office/officeart/2005/8/layout/hList3"/>
    <dgm:cxn modelId="{C44BE0B7-E29F-4629-8005-8C38A763666B}" type="presParOf" srcId="{7D30B0E5-2BFD-42B3-8880-4A2636AB1F05}" destId="{5FC581D5-A969-49D5-B740-19045565316D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226C1C-46C3-43D9-9793-25E6240FF4A7}" type="doc">
      <dgm:prSet loTypeId="urn:microsoft.com/office/officeart/2005/8/layout/hList3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UA"/>
        </a:p>
      </dgm:t>
    </dgm:pt>
    <dgm:pt modelId="{4ECDD086-621F-4FB1-943B-886E5CA49A39}">
      <dgm:prSet phldrT="[Текст]" custT="1"/>
      <dgm:spPr/>
      <dgm:t>
        <a:bodyPr/>
        <a:lstStyle/>
        <a:p>
          <a:r>
            <a:rPr lang="ru-RU" sz="3700" dirty="0"/>
            <a:t>«</a:t>
          </a:r>
          <a:r>
            <a:rPr lang="ru-RU" sz="2400" dirty="0"/>
            <a:t>Говори, о чем думаешь, думай, что говоришь» </a:t>
          </a:r>
          <a:endParaRPr lang="ru-UA" sz="2400" dirty="0"/>
        </a:p>
      </dgm:t>
    </dgm:pt>
    <dgm:pt modelId="{EEA8E946-CCD1-40B0-B03A-FA34C8B09E70}" type="parTrans" cxnId="{76C2851F-9486-48B7-9BFC-81820EB40C43}">
      <dgm:prSet/>
      <dgm:spPr/>
      <dgm:t>
        <a:bodyPr/>
        <a:lstStyle/>
        <a:p>
          <a:endParaRPr lang="ru-UA"/>
        </a:p>
      </dgm:t>
    </dgm:pt>
    <dgm:pt modelId="{411C85B4-436D-4390-8350-B07AFCED2ECD}" type="sibTrans" cxnId="{76C2851F-9486-48B7-9BFC-81820EB40C43}">
      <dgm:prSet/>
      <dgm:spPr/>
      <dgm:t>
        <a:bodyPr/>
        <a:lstStyle/>
        <a:p>
          <a:endParaRPr lang="ru-UA"/>
        </a:p>
      </dgm:t>
    </dgm:pt>
    <dgm:pt modelId="{E84D9AC6-FAA8-4C3E-8C81-02C9E80142CD}">
      <dgm:prSet phldrT="[Текст]" custT="1"/>
      <dgm:spPr/>
      <dgm:t>
        <a:bodyPr/>
        <a:lstStyle/>
        <a:p>
          <a:pPr>
            <a:lnSpc>
              <a:spcPct val="250000"/>
            </a:lnSpc>
          </a:pPr>
          <a:r>
            <a:rPr lang="ru-RU" sz="2000" b="1" dirty="0">
              <a:solidFill>
                <a:srgbClr val="002060"/>
              </a:solidFill>
            </a:rPr>
            <a:t>Если хочешь высказаться, подними руку</a:t>
          </a:r>
          <a:r>
            <a:rPr lang="ru-RU" sz="2000" dirty="0"/>
            <a:t>.</a:t>
          </a:r>
          <a:endParaRPr lang="ru-UA" sz="2000" dirty="0"/>
        </a:p>
      </dgm:t>
    </dgm:pt>
    <dgm:pt modelId="{88ABB58C-D64A-40CB-9D0A-CE6F0F3EE440}" type="parTrans" cxnId="{8F23DCC4-1B28-4D30-85CE-31AE61CAEE0F}">
      <dgm:prSet/>
      <dgm:spPr/>
      <dgm:t>
        <a:bodyPr/>
        <a:lstStyle/>
        <a:p>
          <a:endParaRPr lang="ru-UA"/>
        </a:p>
      </dgm:t>
    </dgm:pt>
    <dgm:pt modelId="{EAEE4D6D-F9CB-4486-B996-249BC97EAB5F}" type="sibTrans" cxnId="{8F23DCC4-1B28-4D30-85CE-31AE61CAEE0F}">
      <dgm:prSet/>
      <dgm:spPr/>
      <dgm:t>
        <a:bodyPr/>
        <a:lstStyle/>
        <a:p>
          <a:endParaRPr lang="ru-UA"/>
        </a:p>
      </dgm:t>
    </dgm:pt>
    <dgm:pt modelId="{F81B6FA7-9E15-4880-B501-3D0323252B03}">
      <dgm:prSet phldrT="[Текст]" custT="1"/>
      <dgm:spPr/>
      <dgm:t>
        <a:bodyPr/>
        <a:lstStyle/>
        <a:p>
          <a:pPr>
            <a:lnSpc>
              <a:spcPct val="250000"/>
            </a:lnSpc>
          </a:pPr>
          <a:r>
            <a:rPr lang="ru-RU" sz="1800" b="1" dirty="0">
              <a:solidFill>
                <a:srgbClr val="002060"/>
              </a:solidFill>
            </a:rPr>
            <a:t>Внимательно слушай говорящего</a:t>
          </a:r>
        </a:p>
        <a:p>
          <a:pPr>
            <a:lnSpc>
              <a:spcPct val="250000"/>
            </a:lnSpc>
          </a:pPr>
          <a:endParaRPr lang="ru-UA" sz="1800" dirty="0">
            <a:solidFill>
              <a:srgbClr val="002060"/>
            </a:solidFill>
          </a:endParaRPr>
        </a:p>
      </dgm:t>
    </dgm:pt>
    <dgm:pt modelId="{84CBDEB2-6D4A-4E62-B5B9-1976F515BAAE}" type="parTrans" cxnId="{6765A5EF-15C3-4A67-BF69-5961046CACE4}">
      <dgm:prSet/>
      <dgm:spPr/>
      <dgm:t>
        <a:bodyPr/>
        <a:lstStyle/>
        <a:p>
          <a:endParaRPr lang="ru-UA"/>
        </a:p>
      </dgm:t>
    </dgm:pt>
    <dgm:pt modelId="{F8462472-A1A9-4200-938E-F1DEF01F57C2}" type="sibTrans" cxnId="{6765A5EF-15C3-4A67-BF69-5961046CACE4}">
      <dgm:prSet/>
      <dgm:spPr/>
      <dgm:t>
        <a:bodyPr/>
        <a:lstStyle/>
        <a:p>
          <a:endParaRPr lang="ru-UA"/>
        </a:p>
      </dgm:t>
    </dgm:pt>
    <dgm:pt modelId="{AD62F98D-A57D-4314-B061-86EAEF023643}">
      <dgm:prSet phldrT="[Текст]" custT="1"/>
      <dgm:spPr/>
      <dgm:t>
        <a:bodyPr/>
        <a:lstStyle/>
        <a:p>
          <a:pPr>
            <a:lnSpc>
              <a:spcPct val="250000"/>
            </a:lnSpc>
          </a:pPr>
          <a:r>
            <a:rPr lang="ru-RU" sz="2000" b="1" dirty="0">
              <a:solidFill>
                <a:srgbClr val="002060"/>
              </a:solidFill>
            </a:rPr>
            <a:t>Не перебивай того, кто говорит</a:t>
          </a:r>
          <a:endParaRPr lang="ru-UA" sz="2000" b="1" dirty="0">
            <a:solidFill>
              <a:srgbClr val="002060"/>
            </a:solidFill>
          </a:endParaRPr>
        </a:p>
      </dgm:t>
    </dgm:pt>
    <dgm:pt modelId="{82FC97FB-57C9-4503-8D5E-8651EA57F9F9}" type="parTrans" cxnId="{937770A8-9978-4053-873B-715215868945}">
      <dgm:prSet/>
      <dgm:spPr/>
      <dgm:t>
        <a:bodyPr/>
        <a:lstStyle/>
        <a:p>
          <a:endParaRPr lang="ru-UA"/>
        </a:p>
      </dgm:t>
    </dgm:pt>
    <dgm:pt modelId="{8254970B-586B-4C96-9CE8-B53A208EC6C7}" type="sibTrans" cxnId="{937770A8-9978-4053-873B-715215868945}">
      <dgm:prSet/>
      <dgm:spPr/>
      <dgm:t>
        <a:bodyPr/>
        <a:lstStyle/>
        <a:p>
          <a:endParaRPr lang="ru-UA"/>
        </a:p>
      </dgm:t>
    </dgm:pt>
    <dgm:pt modelId="{7D30B0E5-2BFD-42B3-8880-4A2636AB1F05}" type="pres">
      <dgm:prSet presAssocID="{6B226C1C-46C3-43D9-9793-25E6240FF4A7}" presName="composite" presStyleCnt="0">
        <dgm:presLayoutVars>
          <dgm:chMax val="1"/>
          <dgm:dir/>
          <dgm:resizeHandles val="exact"/>
        </dgm:presLayoutVars>
      </dgm:prSet>
      <dgm:spPr/>
    </dgm:pt>
    <dgm:pt modelId="{F81BE69D-5825-4FE5-A2FF-6C457620B63F}" type="pres">
      <dgm:prSet presAssocID="{4ECDD086-621F-4FB1-943B-886E5CA49A39}" presName="roof" presStyleLbl="dkBgShp" presStyleIdx="0" presStyleCnt="2" custScaleX="95699" custScaleY="47059"/>
      <dgm:spPr/>
    </dgm:pt>
    <dgm:pt modelId="{DE0C328E-2420-48E1-841F-6358049E6AE7}" type="pres">
      <dgm:prSet presAssocID="{4ECDD086-621F-4FB1-943B-886E5CA49A39}" presName="pillars" presStyleCnt="0"/>
      <dgm:spPr/>
    </dgm:pt>
    <dgm:pt modelId="{CECCEB82-E364-44F2-807E-44D52C4C5143}" type="pres">
      <dgm:prSet presAssocID="{4ECDD086-621F-4FB1-943B-886E5CA49A39}" presName="pillar1" presStyleLbl="node1" presStyleIdx="0" presStyleCnt="3" custScaleX="30540" custScaleY="87897" custLinFactNeighborX="-5661" custLinFactNeighborY="-11863">
        <dgm:presLayoutVars>
          <dgm:bulletEnabled val="1"/>
        </dgm:presLayoutVars>
      </dgm:prSet>
      <dgm:spPr/>
    </dgm:pt>
    <dgm:pt modelId="{24CC828D-605E-4608-B222-C075234F3304}" type="pres">
      <dgm:prSet presAssocID="{F81B6FA7-9E15-4880-B501-3D0323252B03}" presName="pillarX" presStyleLbl="node1" presStyleIdx="1" presStyleCnt="3" custScaleX="28435" custScaleY="93601" custLinFactNeighborX="35086" custLinFactNeighborY="-6922">
        <dgm:presLayoutVars>
          <dgm:bulletEnabled val="1"/>
        </dgm:presLayoutVars>
      </dgm:prSet>
      <dgm:spPr/>
    </dgm:pt>
    <dgm:pt modelId="{4B467236-99D8-490B-8489-443247F57C45}" type="pres">
      <dgm:prSet presAssocID="{AD62F98D-A57D-4314-B061-86EAEF023643}" presName="pillarX" presStyleLbl="node1" presStyleIdx="2" presStyleCnt="3" custScaleX="31684" custScaleY="75189" custLinFactNeighborX="-28002" custLinFactNeighborY="-1509">
        <dgm:presLayoutVars>
          <dgm:bulletEnabled val="1"/>
        </dgm:presLayoutVars>
      </dgm:prSet>
      <dgm:spPr/>
    </dgm:pt>
    <dgm:pt modelId="{5FC581D5-A969-49D5-B740-19045565316D}" type="pres">
      <dgm:prSet presAssocID="{4ECDD086-621F-4FB1-943B-886E5CA49A39}" presName="base" presStyleLbl="dkBgShp" presStyleIdx="1" presStyleCnt="2"/>
      <dgm:spPr/>
    </dgm:pt>
  </dgm:ptLst>
  <dgm:cxnLst>
    <dgm:cxn modelId="{76C2851F-9486-48B7-9BFC-81820EB40C43}" srcId="{6B226C1C-46C3-43D9-9793-25E6240FF4A7}" destId="{4ECDD086-621F-4FB1-943B-886E5CA49A39}" srcOrd="0" destOrd="0" parTransId="{EEA8E946-CCD1-40B0-B03A-FA34C8B09E70}" sibTransId="{411C85B4-436D-4390-8350-B07AFCED2ECD}"/>
    <dgm:cxn modelId="{4D850133-7896-4A78-9E19-A1BC55CF9A5C}" type="presOf" srcId="{4ECDD086-621F-4FB1-943B-886E5CA49A39}" destId="{F81BE69D-5825-4FE5-A2FF-6C457620B63F}" srcOrd="0" destOrd="0" presId="urn:microsoft.com/office/officeart/2005/8/layout/hList3"/>
    <dgm:cxn modelId="{E39BAC33-AE5F-4E6B-8552-84B835A81328}" type="presOf" srcId="{F81B6FA7-9E15-4880-B501-3D0323252B03}" destId="{24CC828D-605E-4608-B222-C075234F3304}" srcOrd="0" destOrd="0" presId="urn:microsoft.com/office/officeart/2005/8/layout/hList3"/>
    <dgm:cxn modelId="{7536656D-89AC-4C49-BF95-022E0A936303}" type="presOf" srcId="{6B226C1C-46C3-43D9-9793-25E6240FF4A7}" destId="{7D30B0E5-2BFD-42B3-8880-4A2636AB1F05}" srcOrd="0" destOrd="0" presId="urn:microsoft.com/office/officeart/2005/8/layout/hList3"/>
    <dgm:cxn modelId="{B96A8E77-85ED-4C1D-BBC9-D19329E9FABF}" type="presOf" srcId="{AD62F98D-A57D-4314-B061-86EAEF023643}" destId="{4B467236-99D8-490B-8489-443247F57C45}" srcOrd="0" destOrd="0" presId="urn:microsoft.com/office/officeart/2005/8/layout/hList3"/>
    <dgm:cxn modelId="{BEC30EA8-1ACC-483C-B376-AC8F3A9C1CD5}" type="presOf" srcId="{E84D9AC6-FAA8-4C3E-8C81-02C9E80142CD}" destId="{CECCEB82-E364-44F2-807E-44D52C4C5143}" srcOrd="0" destOrd="0" presId="urn:microsoft.com/office/officeart/2005/8/layout/hList3"/>
    <dgm:cxn modelId="{937770A8-9978-4053-873B-715215868945}" srcId="{4ECDD086-621F-4FB1-943B-886E5CA49A39}" destId="{AD62F98D-A57D-4314-B061-86EAEF023643}" srcOrd="2" destOrd="0" parTransId="{82FC97FB-57C9-4503-8D5E-8651EA57F9F9}" sibTransId="{8254970B-586B-4C96-9CE8-B53A208EC6C7}"/>
    <dgm:cxn modelId="{8F23DCC4-1B28-4D30-85CE-31AE61CAEE0F}" srcId="{4ECDD086-621F-4FB1-943B-886E5CA49A39}" destId="{E84D9AC6-FAA8-4C3E-8C81-02C9E80142CD}" srcOrd="0" destOrd="0" parTransId="{88ABB58C-D64A-40CB-9D0A-CE6F0F3EE440}" sibTransId="{EAEE4D6D-F9CB-4486-B996-249BC97EAB5F}"/>
    <dgm:cxn modelId="{6765A5EF-15C3-4A67-BF69-5961046CACE4}" srcId="{4ECDD086-621F-4FB1-943B-886E5CA49A39}" destId="{F81B6FA7-9E15-4880-B501-3D0323252B03}" srcOrd="1" destOrd="0" parTransId="{84CBDEB2-6D4A-4E62-B5B9-1976F515BAAE}" sibTransId="{F8462472-A1A9-4200-938E-F1DEF01F57C2}"/>
    <dgm:cxn modelId="{08DCC49A-161D-4EFE-ABBA-538E3DD0DD7A}" type="presParOf" srcId="{7D30B0E5-2BFD-42B3-8880-4A2636AB1F05}" destId="{F81BE69D-5825-4FE5-A2FF-6C457620B63F}" srcOrd="0" destOrd="0" presId="urn:microsoft.com/office/officeart/2005/8/layout/hList3"/>
    <dgm:cxn modelId="{DD113C01-4ADC-4B67-A70B-D016394609A7}" type="presParOf" srcId="{7D30B0E5-2BFD-42B3-8880-4A2636AB1F05}" destId="{DE0C328E-2420-48E1-841F-6358049E6AE7}" srcOrd="1" destOrd="0" presId="urn:microsoft.com/office/officeart/2005/8/layout/hList3"/>
    <dgm:cxn modelId="{E7923792-1CEC-4ED1-BC1F-86D4662F3290}" type="presParOf" srcId="{DE0C328E-2420-48E1-841F-6358049E6AE7}" destId="{CECCEB82-E364-44F2-807E-44D52C4C5143}" srcOrd="0" destOrd="0" presId="urn:microsoft.com/office/officeart/2005/8/layout/hList3"/>
    <dgm:cxn modelId="{625266FE-86E4-443F-977F-8921CE887E18}" type="presParOf" srcId="{DE0C328E-2420-48E1-841F-6358049E6AE7}" destId="{24CC828D-605E-4608-B222-C075234F3304}" srcOrd="1" destOrd="0" presId="urn:microsoft.com/office/officeart/2005/8/layout/hList3"/>
    <dgm:cxn modelId="{2626FC5C-F7A1-4E8B-9A95-24349487A924}" type="presParOf" srcId="{DE0C328E-2420-48E1-841F-6358049E6AE7}" destId="{4B467236-99D8-490B-8489-443247F57C45}" srcOrd="2" destOrd="0" presId="urn:microsoft.com/office/officeart/2005/8/layout/hList3"/>
    <dgm:cxn modelId="{C44BE0B7-E29F-4629-8005-8C38A763666B}" type="presParOf" srcId="{7D30B0E5-2BFD-42B3-8880-4A2636AB1F05}" destId="{5FC581D5-A969-49D5-B740-19045565316D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1BE69D-5825-4FE5-A2FF-6C457620B63F}">
      <dsp:nvSpPr>
        <dsp:cNvPr id="0" name=""/>
        <dsp:cNvSpPr/>
      </dsp:nvSpPr>
      <dsp:spPr>
        <a:xfrm>
          <a:off x="156401" y="217294"/>
          <a:ext cx="6960004" cy="772606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700" kern="1200" dirty="0"/>
            <a:t>Правила участников дискуссии</a:t>
          </a:r>
          <a:endParaRPr lang="ru-UA" sz="3700" kern="1200" dirty="0"/>
        </a:p>
      </dsp:txBody>
      <dsp:txXfrm>
        <a:off x="156401" y="217294"/>
        <a:ext cx="6960004" cy="772606"/>
      </dsp:txXfrm>
    </dsp:sp>
    <dsp:sp modelId="{CECCEB82-E364-44F2-807E-44D52C4C5143}">
      <dsp:nvSpPr>
        <dsp:cNvPr id="0" name=""/>
        <dsp:cNvSpPr/>
      </dsp:nvSpPr>
      <dsp:spPr>
        <a:xfrm>
          <a:off x="216002" y="1296146"/>
          <a:ext cx="2221115" cy="3030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</a:rPr>
            <a:t>Старайся убедительно и аргументированно излагать свою позицию</a:t>
          </a:r>
          <a:endParaRPr lang="ru-UA" sz="2000" b="1" kern="1200" dirty="0">
            <a:solidFill>
              <a:srgbClr val="002060"/>
            </a:solidFill>
          </a:endParaRPr>
        </a:p>
      </dsp:txBody>
      <dsp:txXfrm>
        <a:off x="216002" y="1296146"/>
        <a:ext cx="2221115" cy="3030462"/>
      </dsp:txXfrm>
    </dsp:sp>
    <dsp:sp modelId="{24CC828D-605E-4608-B222-C075234F3304}">
      <dsp:nvSpPr>
        <dsp:cNvPr id="0" name=""/>
        <dsp:cNvSpPr/>
      </dsp:nvSpPr>
      <dsp:spPr>
        <a:xfrm>
          <a:off x="4968564" y="1224122"/>
          <a:ext cx="2212024" cy="31096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2000" b="1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</a:rPr>
            <a:t>Уважай чужое мнение. Будь сдержан. Излагая свою позицию, не переходи на личности.</a:t>
          </a:r>
          <a:endParaRPr lang="ru-UA" sz="2000" b="1" kern="1200" dirty="0">
            <a:solidFill>
              <a:srgbClr val="002060"/>
            </a:solidFill>
          </a:endParaRPr>
        </a:p>
      </dsp:txBody>
      <dsp:txXfrm>
        <a:off x="4968564" y="1224122"/>
        <a:ext cx="2212024" cy="3109622"/>
      </dsp:txXfrm>
    </dsp:sp>
    <dsp:sp modelId="{4B467236-99D8-490B-8489-443247F57C45}">
      <dsp:nvSpPr>
        <dsp:cNvPr id="0" name=""/>
        <dsp:cNvSpPr/>
      </dsp:nvSpPr>
      <dsp:spPr>
        <a:xfrm>
          <a:off x="2664320" y="1224122"/>
          <a:ext cx="2160242" cy="31683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2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</a:rPr>
            <a:t>Не повторяй то, что уже было высказано </a:t>
          </a:r>
        </a:p>
        <a:p>
          <a:pPr marL="0" lvl="0" indent="0" algn="ctr" defTabSz="889000">
            <a:lnSpc>
              <a:spcPct val="2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</a:rPr>
            <a:t>до тебя</a:t>
          </a:r>
          <a:endParaRPr lang="ru-UA" sz="2000" b="1" kern="1200" dirty="0">
            <a:solidFill>
              <a:srgbClr val="002060"/>
            </a:solidFill>
          </a:endParaRPr>
        </a:p>
      </dsp:txBody>
      <dsp:txXfrm>
        <a:off x="2664320" y="1224122"/>
        <a:ext cx="2160242" cy="3168303"/>
      </dsp:txXfrm>
    </dsp:sp>
    <dsp:sp modelId="{5FC581D5-A969-49D5-B740-19045565316D}">
      <dsp:nvSpPr>
        <dsp:cNvPr id="0" name=""/>
        <dsp:cNvSpPr/>
      </dsp:nvSpPr>
      <dsp:spPr>
        <a:xfrm>
          <a:off x="0" y="4872231"/>
          <a:ext cx="7272808" cy="383082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1BE69D-5825-4FE5-A2FF-6C457620B63F}">
      <dsp:nvSpPr>
        <dsp:cNvPr id="0" name=""/>
        <dsp:cNvSpPr/>
      </dsp:nvSpPr>
      <dsp:spPr>
        <a:xfrm>
          <a:off x="156401" y="217294"/>
          <a:ext cx="6960004" cy="772606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700" kern="1200" dirty="0"/>
            <a:t>«</a:t>
          </a:r>
          <a:r>
            <a:rPr lang="ru-RU" sz="2400" kern="1200" dirty="0"/>
            <a:t>Говори, о чем думаешь, думай, что говоришь» </a:t>
          </a:r>
          <a:endParaRPr lang="ru-UA" sz="2400" kern="1200" dirty="0"/>
        </a:p>
      </dsp:txBody>
      <dsp:txXfrm>
        <a:off x="156401" y="217294"/>
        <a:ext cx="6960004" cy="772606"/>
      </dsp:txXfrm>
    </dsp:sp>
    <dsp:sp modelId="{CECCEB82-E364-44F2-807E-44D52C4C5143}">
      <dsp:nvSpPr>
        <dsp:cNvPr id="0" name=""/>
        <dsp:cNvSpPr/>
      </dsp:nvSpPr>
      <dsp:spPr>
        <a:xfrm>
          <a:off x="0" y="1224122"/>
          <a:ext cx="2221115" cy="3030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2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</a:rPr>
            <a:t>Если хочешь высказаться, подними руку</a:t>
          </a:r>
          <a:r>
            <a:rPr lang="ru-RU" sz="2000" kern="1200" dirty="0"/>
            <a:t>.</a:t>
          </a:r>
          <a:endParaRPr lang="ru-UA" sz="2000" kern="1200" dirty="0"/>
        </a:p>
      </dsp:txBody>
      <dsp:txXfrm>
        <a:off x="0" y="1224122"/>
        <a:ext cx="2221115" cy="3030462"/>
      </dsp:txXfrm>
    </dsp:sp>
    <dsp:sp modelId="{24CC828D-605E-4608-B222-C075234F3304}">
      <dsp:nvSpPr>
        <dsp:cNvPr id="0" name=""/>
        <dsp:cNvSpPr/>
      </dsp:nvSpPr>
      <dsp:spPr>
        <a:xfrm>
          <a:off x="5112529" y="1296146"/>
          <a:ext cx="2068022" cy="322712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2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</a:rPr>
            <a:t>Внимательно слушай говорящего</a:t>
          </a:r>
        </a:p>
        <a:p>
          <a:pPr marL="0" lvl="0" indent="0" algn="ctr" defTabSz="800100">
            <a:lnSpc>
              <a:spcPct val="250000"/>
            </a:lnSpc>
            <a:spcBef>
              <a:spcPct val="0"/>
            </a:spcBef>
            <a:spcAft>
              <a:spcPct val="35000"/>
            </a:spcAft>
            <a:buNone/>
          </a:pPr>
          <a:endParaRPr lang="ru-UA" sz="1800" kern="1200" dirty="0">
            <a:solidFill>
              <a:srgbClr val="002060"/>
            </a:solidFill>
          </a:endParaRPr>
        </a:p>
      </dsp:txBody>
      <dsp:txXfrm>
        <a:off x="5112529" y="1296146"/>
        <a:ext cx="2068022" cy="3227121"/>
      </dsp:txXfrm>
    </dsp:sp>
    <dsp:sp modelId="{4B467236-99D8-490B-8489-443247F57C45}">
      <dsp:nvSpPr>
        <dsp:cNvPr id="0" name=""/>
        <dsp:cNvSpPr/>
      </dsp:nvSpPr>
      <dsp:spPr>
        <a:xfrm>
          <a:off x="2592283" y="1800171"/>
          <a:ext cx="2304316" cy="25923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2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</a:rPr>
            <a:t>Не перебивай того, кто говорит</a:t>
          </a:r>
          <a:endParaRPr lang="ru-UA" sz="2000" b="1" kern="1200" dirty="0">
            <a:solidFill>
              <a:srgbClr val="002060"/>
            </a:solidFill>
          </a:endParaRPr>
        </a:p>
      </dsp:txBody>
      <dsp:txXfrm>
        <a:off x="2592283" y="1800171"/>
        <a:ext cx="2304316" cy="2592323"/>
      </dsp:txXfrm>
    </dsp:sp>
    <dsp:sp modelId="{5FC581D5-A969-49D5-B740-19045565316D}">
      <dsp:nvSpPr>
        <dsp:cNvPr id="0" name=""/>
        <dsp:cNvSpPr/>
      </dsp:nvSpPr>
      <dsp:spPr>
        <a:xfrm>
          <a:off x="0" y="4872231"/>
          <a:ext cx="7272808" cy="383082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40474741-680F-4C30-9F8B-330F2F5D5EA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18E21C4-007E-47C6-8C0C-0450D5BAF46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8A3B5-2CB3-408C-8753-5A1FCE157908}" type="datetimeFigureOut">
              <a:rPr lang="ru-UA" smtClean="0"/>
              <a:t>13.11.2021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9089FC6-5AF7-4C0A-B80E-2E1297C387D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FFE1838-4CAD-47BF-BE77-DA18D5E87B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230582-730C-4D22-B55D-A5B5B79A435A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020968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BB4E96-04A6-44BA-9D8D-28B5D7465DF6}" type="datetimeFigureOut">
              <a:rPr lang="ru-UA" smtClean="0"/>
              <a:t>13.11.2021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F5EDA8-FA7B-41A9-B4DE-BC0CA10A2A3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226605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5EDA8-FA7B-41A9-B4DE-BC0CA10A2A37}" type="slidenum">
              <a:rPr lang="ru-UA" smtClean="0"/>
              <a:t>2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32153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5EDA8-FA7B-41A9-B4DE-BC0CA10A2A37}" type="slidenum">
              <a:rPr lang="ru-UA" smtClean="0"/>
              <a:t>7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66811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9303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445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1165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074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9872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9829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297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8996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671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62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102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2754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3659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66195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2170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13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527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13.11.2021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302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  <p:sldLayoutId id="2147483832" r:id="rId13"/>
    <p:sldLayoutId id="2147483833" r:id="rId14"/>
    <p:sldLayoutId id="2147483834" r:id="rId15"/>
    <p:sldLayoutId id="2147483835" r:id="rId16"/>
    <p:sldLayoutId id="214748383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8A0F2C48-78AC-4451-8DC2-7241B14C90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5588123"/>
              </p:ext>
            </p:extLst>
          </p:nvPr>
        </p:nvGraphicFramePr>
        <p:xfrm>
          <a:off x="1115616" y="764704"/>
          <a:ext cx="727280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03630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8A0F2C48-78AC-4451-8DC2-7241B14C90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4806978"/>
              </p:ext>
            </p:extLst>
          </p:nvPr>
        </p:nvGraphicFramePr>
        <p:xfrm>
          <a:off x="1115616" y="764704"/>
          <a:ext cx="727280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82166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E5DF02-9320-491B-815F-B266814BF91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96875" y="1412875"/>
            <a:ext cx="8747125" cy="1303338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 вы пишете от руки?»</a:t>
            </a:r>
            <a:endParaRPr lang="ru-UA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365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63AF3DA-B943-4399-B3D2-0A7B30F6C7A4}"/>
              </a:ext>
            </a:extLst>
          </p:cNvPr>
          <p:cNvSpPr txBox="1"/>
          <p:nvPr/>
        </p:nvSpPr>
        <p:spPr>
          <a:xfrm>
            <a:off x="2282483" y="2970852"/>
            <a:ext cx="4593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dirty="0">
                <a:solidFill>
                  <a:srgbClr val="343535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UA" sz="6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93658D-23A3-452A-9640-801335742FD0}"/>
              </a:ext>
            </a:extLst>
          </p:cNvPr>
          <p:cNvSpPr txBox="1"/>
          <p:nvPr/>
        </p:nvSpPr>
        <p:spPr>
          <a:xfrm>
            <a:off x="1763689" y="1556792"/>
            <a:ext cx="5976664" cy="2945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ru-UA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Финляндии, Германии и США отменили обязательное обучение школьников письму от руки - дети сразу учатся печатать на компьютере</a:t>
            </a:r>
            <a:endParaRPr lang="ru-UA" sz="2400" b="1" i="1" dirty="0"/>
          </a:p>
        </p:txBody>
      </p:sp>
    </p:spTree>
    <p:extLst>
      <p:ext uri="{BB962C8B-B14F-4D97-AF65-F5344CB8AC3E}">
        <p14:creationId xmlns:p14="http://schemas.microsoft.com/office/powerpoint/2010/main" val="2837638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>
            <a:extLst>
              <a:ext uri="{FF2B5EF4-FFF2-40B4-BE49-F238E27FC236}">
                <a16:creationId xmlns:a16="http://schemas.microsoft.com/office/drawing/2014/main" id="{73695FB5-9F63-4E7A-AC16-CB2CE37B225A}"/>
              </a:ext>
            </a:extLst>
          </p:cNvPr>
          <p:cNvSpPr/>
          <p:nvPr/>
        </p:nvSpPr>
        <p:spPr>
          <a:xfrm>
            <a:off x="3223690" y="2060847"/>
            <a:ext cx="2696620" cy="2240791"/>
          </a:xfrm>
          <a:prstGeom prst="ellipse">
            <a:avLst/>
          </a:prstGeom>
          <a:scene3d>
            <a:camera prst="perspectiveLeft" zoom="91000"/>
            <a:lightRig rig="threePt" dir="t">
              <a:rot lat="0" lon="0" rev="20640000"/>
            </a:lightRig>
          </a:scene3d>
          <a:sp3d extrusionH="50600" prstMaterial="plastic">
            <a:bevelT w="101600" h="80600" prst="relaxedInset"/>
            <a:bevelB w="80600" h="806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 dirty="0"/>
              <a:t>Я – Маша, студентка филфака, пишу стихи, люблю спорить. Так может поспорим?</a:t>
            </a:r>
            <a:endParaRPr lang="ru-UA" sz="1600" b="1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7F8CC233-AAE3-4F1A-8E84-17B35F9FBF08}"/>
              </a:ext>
            </a:extLst>
          </p:cNvPr>
          <p:cNvSpPr/>
          <p:nvPr/>
        </p:nvSpPr>
        <p:spPr>
          <a:xfrm>
            <a:off x="1547664" y="606227"/>
            <a:ext cx="2795600" cy="15838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UA" sz="1000" dirty="0">
                <a:effectLst/>
                <a:latin typeface="Segoe UI Emoji" panose="020B0502040204020203" pitchFamily="34" charset="0"/>
                <a:ea typeface="Calibri" panose="020F0502020204030204" pitchFamily="34" charset="0"/>
                <a:cs typeface="Segoe UI Emoji" panose="020B0502040204020203" pitchFamily="34" charset="0"/>
              </a:rPr>
              <a:t>🌿</a:t>
            </a:r>
            <a:r>
              <a:rPr lang="ru-UA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письмо от руки повышает концентрацию, потому что нужно сосредоточиться на каждой букве, поэтому написанное запоминается лучше, чем напечатанное;</a:t>
            </a:r>
            <a:r>
              <a:rPr lang="ru-UA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письмо развивает воображение</a:t>
            </a:r>
            <a:endParaRPr lang="ru-UA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CE25AAF4-2E6E-45E2-8B80-B7229FA1CD60}"/>
              </a:ext>
            </a:extLst>
          </p:cNvPr>
          <p:cNvSpPr/>
          <p:nvPr/>
        </p:nvSpPr>
        <p:spPr>
          <a:xfrm>
            <a:off x="720684" y="2190068"/>
            <a:ext cx="2688384" cy="18906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UA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мое творчество, все хорошие мысли написаны вручную. Когда работаю на бумаге, приходит много новых мыслей, можно перечеркнуть, переделать... А на экране как-то все так однотипно</a:t>
            </a:r>
            <a:r>
              <a:rPr lang="ru-RU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хотя</a:t>
            </a:r>
            <a:r>
              <a:rPr lang="ru-UA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вроде все правильно.</a:t>
            </a:r>
            <a:endParaRPr lang="ru-UA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EBB783E4-2EDE-4307-B495-BE03C01A573D}"/>
              </a:ext>
            </a:extLst>
          </p:cNvPr>
          <p:cNvSpPr/>
          <p:nvPr/>
        </p:nvSpPr>
        <p:spPr>
          <a:xfrm>
            <a:off x="5912072" y="2350266"/>
            <a:ext cx="2511244" cy="18906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UA" sz="140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Выплеснуть на бумагу все мысли -и успокоиться. Помогает, правда</a:t>
            </a:r>
            <a:endParaRPr lang="ru-UA" sz="1400" b="1" dirty="0">
              <a:solidFill>
                <a:srgbClr val="002060"/>
              </a:solidFill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C697689A-C78B-4CCA-BE2C-2BD568ED9A65}"/>
              </a:ext>
            </a:extLst>
          </p:cNvPr>
          <p:cNvSpPr/>
          <p:nvPr/>
        </p:nvSpPr>
        <p:spPr>
          <a:xfrm>
            <a:off x="5004048" y="539645"/>
            <a:ext cx="2795599" cy="17273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UA" sz="1000" dirty="0">
                <a:effectLst/>
                <a:latin typeface="Segoe UI Emoji" panose="020B0502040204020203" pitchFamily="34" charset="0"/>
                <a:ea typeface="Calibri" panose="020F0502020204030204" pitchFamily="34" charset="0"/>
                <a:cs typeface="Segoe UI Emoji" panose="020B0502040204020203" pitchFamily="34" charset="0"/>
              </a:rPr>
              <a:t>🌿</a:t>
            </a:r>
            <a:r>
              <a:rPr lang="ru-UA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когда человек пишет от руки, он сначала в уме составляет предложение, поэтому рукописные тексты более сложные и оригинальные</a:t>
            </a:r>
            <a:r>
              <a:rPr lang="ru-UA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UA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4BBD3E0F-4DEE-4F49-8E98-60027F9B439B}"/>
              </a:ext>
            </a:extLst>
          </p:cNvPr>
          <p:cNvSpPr/>
          <p:nvPr/>
        </p:nvSpPr>
        <p:spPr>
          <a:xfrm>
            <a:off x="4943964" y="4294417"/>
            <a:ext cx="2915765" cy="17957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Печатное письмо </a:t>
            </a:r>
            <a:r>
              <a:rPr lang="ru-UA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удобно - и быстрее, и понятнее. Да что там говорить - учителя-филологи тратят огромное количество времени на разбор непонятных слов в тетрадях.</a:t>
            </a:r>
            <a:endParaRPr lang="ru-UA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3CF550D2-D8C1-4774-9CA1-A4653B40DAE3}"/>
              </a:ext>
            </a:extLst>
          </p:cNvPr>
          <p:cNvSpPr/>
          <p:nvPr/>
        </p:nvSpPr>
        <p:spPr>
          <a:xfrm>
            <a:off x="1427499" y="4080682"/>
            <a:ext cx="2915765" cy="20094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UA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Написанное рукой - это частичка моей души. Это танцующие синие строчки, которые через несколько лет вызывают улыбку, смех или слезы, пробуждают давно </a:t>
            </a:r>
            <a:r>
              <a:rPr lang="ru-UA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забытое</a:t>
            </a:r>
            <a:r>
              <a:rPr lang="ru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…</a:t>
            </a:r>
            <a:endParaRPr lang="ru-UA" sz="1400" b="1" dirty="0"/>
          </a:p>
        </p:txBody>
      </p:sp>
    </p:spTree>
    <p:extLst>
      <p:ext uri="{BB962C8B-B14F-4D97-AF65-F5344CB8AC3E}">
        <p14:creationId xmlns:p14="http://schemas.microsoft.com/office/powerpoint/2010/main" val="3133434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756E026-65BD-4051-81B9-AEBD3CE97F32}"/>
              </a:ext>
            </a:extLst>
          </p:cNvPr>
          <p:cNvSpPr txBox="1"/>
          <p:nvPr/>
        </p:nvSpPr>
        <p:spPr>
          <a:xfrm>
            <a:off x="1259632" y="980728"/>
            <a:ext cx="6984776" cy="4758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UA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Знаете, я люблю большие канцелярские магазины, в которых можно найти и все необходимое, и разные интересные вещи. Мне нравится рассматривать картинки на тетрадях, остановиться на минутку возле набора для художника... </a:t>
            </a:r>
            <a:endParaRPr lang="ru-RU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UA" sz="18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ногда</a:t>
            </a:r>
            <a:r>
              <a:rPr lang="ru-UA" sz="18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меня впечатляет огромное количество блокнотов. Сотни совершенно разных блокнотов на любой вкус! Для кого они - для студентов, коллекционеров – </a:t>
            </a:r>
            <a:r>
              <a:rPr lang="ru-RU" sz="18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UA" sz="18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тех, кто покупает блокноты, но не знает, что с ними делать? </a:t>
            </a:r>
            <a:endParaRPr lang="ru-UA" sz="1800" b="1" dirty="0">
              <a:solidFill>
                <a:schemeClr val="accent4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ru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U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Или все-таки остались на свете пишущие люди?</a:t>
            </a:r>
            <a:endParaRPr lang="ru-UA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532569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BA2197-E478-494C-83B6-8FAA7326EFA4}"/>
              </a:ext>
            </a:extLst>
          </p:cNvPr>
          <p:cNvSpPr txBox="1"/>
          <p:nvPr/>
        </p:nvSpPr>
        <p:spPr>
          <a:xfrm>
            <a:off x="863588" y="1196752"/>
            <a:ext cx="7308812" cy="401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  <a:spcAft>
                <a:spcPts val="800"/>
              </a:spcAft>
            </a:pPr>
            <a:r>
              <a:rPr lang="ru-U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</a:t>
            </a:r>
            <a:r>
              <a:rPr lang="ru-UA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верю</a:t>
            </a:r>
            <a:r>
              <a:rPr lang="ru-U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что письмо когда-то уйдет в прошлое, как и не уйдут бумажные книги. 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300000"/>
              </a:lnSpc>
              <a:spcAft>
                <a:spcPts val="800"/>
              </a:spcAft>
            </a:pPr>
            <a:r>
              <a:rPr lang="ru-U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Техника никогда не заменит человека, никогда. </a:t>
            </a:r>
            <a:endParaRPr lang="ru-UA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300000"/>
              </a:lnSpc>
              <a:spcAft>
                <a:spcPts val="800"/>
              </a:spcAft>
            </a:pPr>
            <a:r>
              <a:rPr lang="ru-UA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Пишите чаще! </a:t>
            </a:r>
            <a:r>
              <a:rPr lang="ru-UA" sz="2000" b="1" dirty="0">
                <a:solidFill>
                  <a:srgbClr val="C00000"/>
                </a:solidFill>
                <a:effectLst/>
                <a:latin typeface="Segoe UI Emoji" panose="020B0502040204020203" pitchFamily="34" charset="0"/>
                <a:ea typeface="Calibri" panose="020F0502020204030204" pitchFamily="34" charset="0"/>
                <a:cs typeface="Segoe UI Emoji" panose="020B0502040204020203" pitchFamily="34" charset="0"/>
              </a:rPr>
              <a:t>📜</a:t>
            </a:r>
            <a:endParaRPr lang="ru-UA" sz="20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0329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3709</TotalTime>
  <Words>382</Words>
  <Application>Microsoft Office PowerPoint</Application>
  <PresentationFormat>Экран (4:3)</PresentationFormat>
  <Paragraphs>28</Paragraphs>
  <Slides>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Garamond</vt:lpstr>
      <vt:lpstr>Segoe UI Emoji</vt:lpstr>
      <vt:lpstr>Times New Roman</vt:lpstr>
      <vt:lpstr>Натуральные материалы</vt:lpstr>
      <vt:lpstr>Презентация PowerPoint</vt:lpstr>
      <vt:lpstr>Презентация PowerPoint</vt:lpstr>
      <vt:lpstr>«А вы пишете от руки?»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Галя</dc:creator>
  <cp:lastModifiedBy>Галя</cp:lastModifiedBy>
  <cp:revision>101</cp:revision>
  <dcterms:created xsi:type="dcterms:W3CDTF">2019-03-17T07:03:00Z</dcterms:created>
  <dcterms:modified xsi:type="dcterms:W3CDTF">2021-11-13T19:05:10Z</dcterms:modified>
</cp:coreProperties>
</file>