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93" r:id="rId1"/>
  </p:sldMasterIdLst>
  <p:notesMasterIdLst>
    <p:notesMasterId r:id="rId48"/>
  </p:notesMasterIdLst>
  <p:sldIdLst>
    <p:sldId id="256" r:id="rId2"/>
    <p:sldId id="258" r:id="rId3"/>
    <p:sldId id="286" r:id="rId4"/>
    <p:sldId id="320" r:id="rId5"/>
    <p:sldId id="261" r:id="rId6"/>
    <p:sldId id="262" r:id="rId7"/>
    <p:sldId id="263" r:id="rId8"/>
    <p:sldId id="264" r:id="rId9"/>
    <p:sldId id="265" r:id="rId10"/>
    <p:sldId id="322" r:id="rId11"/>
    <p:sldId id="266" r:id="rId12"/>
    <p:sldId id="287" r:id="rId13"/>
    <p:sldId id="267" r:id="rId14"/>
    <p:sldId id="268" r:id="rId15"/>
    <p:sldId id="269" r:id="rId16"/>
    <p:sldId id="270" r:id="rId17"/>
    <p:sldId id="271" r:id="rId18"/>
    <p:sldId id="288" r:id="rId19"/>
    <p:sldId id="289" r:id="rId20"/>
    <p:sldId id="290" r:id="rId21"/>
    <p:sldId id="292" r:id="rId22"/>
    <p:sldId id="294" r:id="rId23"/>
    <p:sldId id="295" r:id="rId24"/>
    <p:sldId id="272" r:id="rId25"/>
    <p:sldId id="297" r:id="rId26"/>
    <p:sldId id="298" r:id="rId27"/>
    <p:sldId id="275" r:id="rId28"/>
    <p:sldId id="301" r:id="rId29"/>
    <p:sldId id="303" r:id="rId30"/>
    <p:sldId id="282" r:id="rId31"/>
    <p:sldId id="304" r:id="rId32"/>
    <p:sldId id="305" r:id="rId33"/>
    <p:sldId id="306" r:id="rId34"/>
    <p:sldId id="277" r:id="rId35"/>
    <p:sldId id="307" r:id="rId36"/>
    <p:sldId id="278" r:id="rId37"/>
    <p:sldId id="309" r:id="rId38"/>
    <p:sldId id="310" r:id="rId39"/>
    <p:sldId id="312" r:id="rId40"/>
    <p:sldId id="311" r:id="rId41"/>
    <p:sldId id="314" r:id="rId42"/>
    <p:sldId id="313" r:id="rId43"/>
    <p:sldId id="285" r:id="rId44"/>
    <p:sldId id="316" r:id="rId45"/>
    <p:sldId id="317" r:id="rId46"/>
    <p:sldId id="318" r:id="rId4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71A74942-CFD1-4EFF-8FB3-2F2C318AACE9}">
          <p14:sldIdLst>
            <p14:sldId id="256"/>
            <p14:sldId id="258"/>
            <p14:sldId id="286"/>
            <p14:sldId id="320"/>
            <p14:sldId id="261"/>
            <p14:sldId id="262"/>
            <p14:sldId id="263"/>
            <p14:sldId id="264"/>
            <p14:sldId id="265"/>
            <p14:sldId id="322"/>
            <p14:sldId id="266"/>
            <p14:sldId id="287"/>
            <p14:sldId id="267"/>
            <p14:sldId id="268"/>
            <p14:sldId id="269"/>
            <p14:sldId id="270"/>
            <p14:sldId id="271"/>
            <p14:sldId id="288"/>
            <p14:sldId id="289"/>
            <p14:sldId id="290"/>
            <p14:sldId id="292"/>
            <p14:sldId id="294"/>
            <p14:sldId id="295"/>
            <p14:sldId id="272"/>
            <p14:sldId id="297"/>
            <p14:sldId id="298"/>
            <p14:sldId id="275"/>
            <p14:sldId id="301"/>
            <p14:sldId id="303"/>
            <p14:sldId id="282"/>
            <p14:sldId id="304"/>
            <p14:sldId id="305"/>
            <p14:sldId id="306"/>
            <p14:sldId id="277"/>
            <p14:sldId id="307"/>
            <p14:sldId id="278"/>
            <p14:sldId id="309"/>
            <p14:sldId id="310"/>
            <p14:sldId id="312"/>
            <p14:sldId id="311"/>
            <p14:sldId id="314"/>
            <p14:sldId id="313"/>
            <p14:sldId id="285"/>
            <p14:sldId id="316"/>
            <p14:sldId id="317"/>
            <p14:sldId id="318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816" autoAdjust="0"/>
    <p:restoredTop sz="94660"/>
  </p:normalViewPr>
  <p:slideViewPr>
    <p:cSldViewPr>
      <p:cViewPr varScale="1">
        <p:scale>
          <a:sx n="84" d="100"/>
          <a:sy n="84" d="100"/>
        </p:scale>
        <p:origin x="-1258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F09559-E3C6-4C6C-A653-FA40B6196964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7FB1325-41C1-4A0B-ACCE-4D73352C71F7}">
      <dgm:prSet phldrT="[Текст]" custT="1"/>
      <dgm:spPr/>
      <dgm:t>
        <a:bodyPr/>
        <a:lstStyle/>
        <a:p>
          <a:r>
            <a:rPr lang="ru-RU" sz="1600" dirty="0" smtClean="0"/>
            <a:t>Голова</a:t>
          </a:r>
          <a:endParaRPr lang="ru-RU" sz="1600" dirty="0"/>
        </a:p>
      </dgm:t>
    </dgm:pt>
    <dgm:pt modelId="{D51CA5A5-2007-46C0-B834-C86ABA785A36}" type="parTrans" cxnId="{6BE114AA-FC6F-468F-9F5F-F7C74B968248}">
      <dgm:prSet/>
      <dgm:spPr/>
      <dgm:t>
        <a:bodyPr/>
        <a:lstStyle/>
        <a:p>
          <a:endParaRPr lang="ru-RU"/>
        </a:p>
      </dgm:t>
    </dgm:pt>
    <dgm:pt modelId="{CC0BD138-1115-4751-83A5-B1BB800892F1}" type="sibTrans" cxnId="{6BE114AA-FC6F-468F-9F5F-F7C74B968248}">
      <dgm:prSet/>
      <dgm:spPr/>
      <dgm:t>
        <a:bodyPr/>
        <a:lstStyle/>
        <a:p>
          <a:endParaRPr lang="ru-RU"/>
        </a:p>
      </dgm:t>
    </dgm:pt>
    <dgm:pt modelId="{24C95959-8822-4F62-AAAB-FFD58B1092A3}">
      <dgm:prSet phldrT="[Текст]"/>
      <dgm:spPr/>
      <dgm:t>
        <a:bodyPr/>
        <a:lstStyle/>
        <a:p>
          <a:r>
            <a:rPr lang="ru-RU" dirty="0" smtClean="0"/>
            <a:t>Голова идет кругом</a:t>
          </a:r>
          <a:endParaRPr lang="ru-RU" dirty="0"/>
        </a:p>
      </dgm:t>
    </dgm:pt>
    <dgm:pt modelId="{7B211D6E-2585-493B-B8D9-493215ACA0BD}" type="parTrans" cxnId="{0DFC394F-DD0D-4F87-AF87-2A0D9FEE0AA0}">
      <dgm:prSet/>
      <dgm:spPr/>
      <dgm:t>
        <a:bodyPr/>
        <a:lstStyle/>
        <a:p>
          <a:endParaRPr lang="ru-RU"/>
        </a:p>
      </dgm:t>
    </dgm:pt>
    <dgm:pt modelId="{C8F91172-35B1-4F1A-9386-652F051D28C6}" type="sibTrans" cxnId="{0DFC394F-DD0D-4F87-AF87-2A0D9FEE0AA0}">
      <dgm:prSet/>
      <dgm:spPr/>
      <dgm:t>
        <a:bodyPr/>
        <a:lstStyle/>
        <a:p>
          <a:endParaRPr lang="ru-RU"/>
        </a:p>
      </dgm:t>
    </dgm:pt>
    <dgm:pt modelId="{9FF9BB4A-9B31-48C2-870B-E36CCF7ACDF3}">
      <dgm:prSet phldrT="[Текст]"/>
      <dgm:spPr/>
      <dgm:t>
        <a:bodyPr/>
        <a:lstStyle/>
        <a:p>
          <a:r>
            <a:rPr lang="en-US" dirty="0" smtClean="0"/>
            <a:t>…</a:t>
          </a:r>
          <a:endParaRPr lang="ru-RU" dirty="0"/>
        </a:p>
      </dgm:t>
    </dgm:pt>
    <dgm:pt modelId="{A83DA7C8-1A27-42C3-9E80-7836A5456024}" type="parTrans" cxnId="{F9904337-717E-4A7A-B84A-B8A68A64BCCB}">
      <dgm:prSet/>
      <dgm:spPr/>
      <dgm:t>
        <a:bodyPr/>
        <a:lstStyle/>
        <a:p>
          <a:endParaRPr lang="ru-RU"/>
        </a:p>
      </dgm:t>
    </dgm:pt>
    <dgm:pt modelId="{AD3E847F-69F4-4B03-A207-184B166A24DA}" type="sibTrans" cxnId="{F9904337-717E-4A7A-B84A-B8A68A64BCCB}">
      <dgm:prSet/>
      <dgm:spPr/>
      <dgm:t>
        <a:bodyPr/>
        <a:lstStyle/>
        <a:p>
          <a:endParaRPr lang="ru-RU"/>
        </a:p>
      </dgm:t>
    </dgm:pt>
    <dgm:pt modelId="{1CD48EF3-6EBD-42D5-8895-78666261B15C}">
      <dgm:prSet phldrT="[Текст]"/>
      <dgm:spPr/>
      <dgm:t>
        <a:bodyPr/>
        <a:lstStyle/>
        <a:p>
          <a:r>
            <a:rPr lang="en-US" dirty="0" smtClean="0"/>
            <a:t>…</a:t>
          </a:r>
          <a:endParaRPr lang="ru-RU" dirty="0"/>
        </a:p>
      </dgm:t>
    </dgm:pt>
    <dgm:pt modelId="{1AC28AA6-B535-46E2-8AC7-F7928FBD0310}" type="parTrans" cxnId="{D22474B3-CF3A-414C-ADE5-DC4EDA1D5F44}">
      <dgm:prSet/>
      <dgm:spPr/>
      <dgm:t>
        <a:bodyPr/>
        <a:lstStyle/>
        <a:p>
          <a:endParaRPr lang="ru-RU"/>
        </a:p>
      </dgm:t>
    </dgm:pt>
    <dgm:pt modelId="{585D201D-5019-454F-AC2F-469B94076B95}" type="sibTrans" cxnId="{D22474B3-CF3A-414C-ADE5-DC4EDA1D5F44}">
      <dgm:prSet/>
      <dgm:spPr/>
      <dgm:t>
        <a:bodyPr/>
        <a:lstStyle/>
        <a:p>
          <a:endParaRPr lang="ru-RU"/>
        </a:p>
      </dgm:t>
    </dgm:pt>
    <dgm:pt modelId="{D01D1A12-1245-4F38-9425-B44518B8016A}">
      <dgm:prSet phldrT="[Текст]"/>
      <dgm:spPr/>
      <dgm:t>
        <a:bodyPr/>
        <a:lstStyle/>
        <a:p>
          <a:r>
            <a:rPr lang="en-US" dirty="0" smtClean="0"/>
            <a:t>…</a:t>
          </a:r>
          <a:endParaRPr lang="ru-RU" dirty="0"/>
        </a:p>
      </dgm:t>
    </dgm:pt>
    <dgm:pt modelId="{C71483D2-51A7-40EC-AD42-4243636B1160}" type="parTrans" cxnId="{CA8DCA78-2D9D-4E50-A1E3-2167788E4E7F}">
      <dgm:prSet/>
      <dgm:spPr/>
      <dgm:t>
        <a:bodyPr/>
        <a:lstStyle/>
        <a:p>
          <a:endParaRPr lang="ru-RU"/>
        </a:p>
      </dgm:t>
    </dgm:pt>
    <dgm:pt modelId="{D937513F-BEC2-472A-8C63-AB2DC23059D5}" type="sibTrans" cxnId="{CA8DCA78-2D9D-4E50-A1E3-2167788E4E7F}">
      <dgm:prSet/>
      <dgm:spPr/>
      <dgm:t>
        <a:bodyPr/>
        <a:lstStyle/>
        <a:p>
          <a:endParaRPr lang="ru-RU"/>
        </a:p>
      </dgm:t>
    </dgm:pt>
    <dgm:pt modelId="{79D5A9F8-F95F-44AB-B47D-A8A7512BF98E}">
      <dgm:prSet phldrT="[Текст]"/>
      <dgm:spPr/>
      <dgm:t>
        <a:bodyPr/>
        <a:lstStyle/>
        <a:p>
          <a:r>
            <a:rPr lang="en-US" dirty="0" smtClean="0"/>
            <a:t>…</a:t>
          </a:r>
          <a:endParaRPr lang="ru-RU" dirty="0"/>
        </a:p>
      </dgm:t>
    </dgm:pt>
    <dgm:pt modelId="{1C58A582-3303-4542-B121-3955755A36A9}" type="parTrans" cxnId="{BC5FF5D7-F205-4BEA-9C6A-D5EB92941198}">
      <dgm:prSet/>
      <dgm:spPr/>
      <dgm:t>
        <a:bodyPr/>
        <a:lstStyle/>
        <a:p>
          <a:endParaRPr lang="ru-RU"/>
        </a:p>
      </dgm:t>
    </dgm:pt>
    <dgm:pt modelId="{68A62E91-97B2-49C4-8F46-08D059C13521}" type="sibTrans" cxnId="{BC5FF5D7-F205-4BEA-9C6A-D5EB92941198}">
      <dgm:prSet/>
      <dgm:spPr/>
      <dgm:t>
        <a:bodyPr/>
        <a:lstStyle/>
        <a:p>
          <a:endParaRPr lang="ru-RU"/>
        </a:p>
      </dgm:t>
    </dgm:pt>
    <dgm:pt modelId="{74571F34-5A15-4913-B29E-EE981DFE893C}">
      <dgm:prSet phldrT="[Текст]"/>
      <dgm:spPr/>
      <dgm:t>
        <a:bodyPr/>
        <a:lstStyle/>
        <a:p>
          <a:r>
            <a:rPr lang="en-US" dirty="0" smtClean="0"/>
            <a:t>…</a:t>
          </a:r>
          <a:endParaRPr lang="ru-RU" dirty="0"/>
        </a:p>
      </dgm:t>
    </dgm:pt>
    <dgm:pt modelId="{A6014C2F-EBDE-469B-80B8-B4D0B4860CD6}" type="parTrans" cxnId="{B8B8279F-B726-4655-A0A4-7CA69B2F02C3}">
      <dgm:prSet/>
      <dgm:spPr/>
      <dgm:t>
        <a:bodyPr/>
        <a:lstStyle/>
        <a:p>
          <a:endParaRPr lang="ru-RU"/>
        </a:p>
      </dgm:t>
    </dgm:pt>
    <dgm:pt modelId="{702499D2-1615-45BF-9047-6884AE748595}" type="sibTrans" cxnId="{B8B8279F-B726-4655-A0A4-7CA69B2F02C3}">
      <dgm:prSet/>
      <dgm:spPr/>
      <dgm:t>
        <a:bodyPr/>
        <a:lstStyle/>
        <a:p>
          <a:endParaRPr lang="ru-RU"/>
        </a:p>
      </dgm:t>
    </dgm:pt>
    <dgm:pt modelId="{4B40D6BB-B449-4E95-B313-D5965BDD1833}">
      <dgm:prSet phldrT="[Текст]"/>
      <dgm:spPr/>
      <dgm:t>
        <a:bodyPr/>
        <a:lstStyle/>
        <a:p>
          <a:r>
            <a:rPr lang="en-US" dirty="0" smtClean="0"/>
            <a:t>…</a:t>
          </a:r>
          <a:endParaRPr lang="ru-RU" dirty="0"/>
        </a:p>
      </dgm:t>
    </dgm:pt>
    <dgm:pt modelId="{625C0E46-F75E-46E6-858E-AF6BFD5B7D74}" type="parTrans" cxnId="{91FAAB56-EF43-4EA5-9090-2F4D81F0CAD4}">
      <dgm:prSet/>
      <dgm:spPr/>
      <dgm:t>
        <a:bodyPr/>
        <a:lstStyle/>
        <a:p>
          <a:endParaRPr lang="ru-RU"/>
        </a:p>
      </dgm:t>
    </dgm:pt>
    <dgm:pt modelId="{A3B41CFF-8719-493A-B313-2B7F74341FC3}" type="sibTrans" cxnId="{91FAAB56-EF43-4EA5-9090-2F4D81F0CAD4}">
      <dgm:prSet/>
      <dgm:spPr/>
      <dgm:t>
        <a:bodyPr/>
        <a:lstStyle/>
        <a:p>
          <a:endParaRPr lang="ru-RU"/>
        </a:p>
      </dgm:t>
    </dgm:pt>
    <dgm:pt modelId="{42F8F635-348F-431A-B3B7-3DCCB6C572F5}">
      <dgm:prSet phldrT="[Текст]"/>
      <dgm:spPr/>
      <dgm:t>
        <a:bodyPr/>
        <a:lstStyle/>
        <a:p>
          <a:r>
            <a:rPr lang="en-US" dirty="0" smtClean="0"/>
            <a:t>…</a:t>
          </a:r>
          <a:endParaRPr lang="ru-RU" dirty="0"/>
        </a:p>
      </dgm:t>
    </dgm:pt>
    <dgm:pt modelId="{11FAE774-4FD7-4BA6-B40F-6DA03A7A0ECD}" type="sibTrans" cxnId="{1003D19B-64EA-4C13-BF41-C95788C5221A}">
      <dgm:prSet/>
      <dgm:spPr/>
      <dgm:t>
        <a:bodyPr/>
        <a:lstStyle/>
        <a:p>
          <a:endParaRPr lang="ru-RU"/>
        </a:p>
      </dgm:t>
    </dgm:pt>
    <dgm:pt modelId="{56851E91-3AAB-489B-943C-B96F484ED49D}" type="parTrans" cxnId="{1003D19B-64EA-4C13-BF41-C95788C5221A}">
      <dgm:prSet/>
      <dgm:spPr/>
      <dgm:t>
        <a:bodyPr/>
        <a:lstStyle/>
        <a:p>
          <a:endParaRPr lang="ru-RU"/>
        </a:p>
      </dgm:t>
    </dgm:pt>
    <dgm:pt modelId="{41535B53-BD5C-4B53-97BA-D4102A1A37A3}" type="pres">
      <dgm:prSet presAssocID="{B6F09559-E3C6-4C6C-A653-FA40B619696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A15E94C-C452-4F00-B306-3F10BF304CB0}" type="pres">
      <dgm:prSet presAssocID="{E7FB1325-41C1-4A0B-ACCE-4D73352C71F7}" presName="centerShape" presStyleLbl="node0" presStyleIdx="0" presStyleCnt="1" custScaleX="175937" custScaleY="155861"/>
      <dgm:spPr/>
      <dgm:t>
        <a:bodyPr/>
        <a:lstStyle/>
        <a:p>
          <a:endParaRPr lang="ru-RU"/>
        </a:p>
      </dgm:t>
    </dgm:pt>
    <dgm:pt modelId="{279079FB-EA25-4D68-A490-57ECF6A6357E}" type="pres">
      <dgm:prSet presAssocID="{7B211D6E-2585-493B-B8D9-493215ACA0BD}" presName="Name9" presStyleLbl="parChTrans1D2" presStyleIdx="0" presStyleCnt="8"/>
      <dgm:spPr/>
      <dgm:t>
        <a:bodyPr/>
        <a:lstStyle/>
        <a:p>
          <a:endParaRPr lang="ru-RU"/>
        </a:p>
      </dgm:t>
    </dgm:pt>
    <dgm:pt modelId="{7A656BFD-5F39-4050-8EF1-234AE4917B32}" type="pres">
      <dgm:prSet presAssocID="{7B211D6E-2585-493B-B8D9-493215ACA0BD}" presName="connTx" presStyleLbl="parChTrans1D2" presStyleIdx="0" presStyleCnt="8"/>
      <dgm:spPr/>
      <dgm:t>
        <a:bodyPr/>
        <a:lstStyle/>
        <a:p>
          <a:endParaRPr lang="ru-RU"/>
        </a:p>
      </dgm:t>
    </dgm:pt>
    <dgm:pt modelId="{2E26C370-FBBC-404F-BDB6-FAA4881F5D39}" type="pres">
      <dgm:prSet presAssocID="{24C95959-8822-4F62-AAAB-FFD58B1092A3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E3DCDE-A831-4C6D-A562-1AE6BEC9EDF9}" type="pres">
      <dgm:prSet presAssocID="{56851E91-3AAB-489B-943C-B96F484ED49D}" presName="Name9" presStyleLbl="parChTrans1D2" presStyleIdx="1" presStyleCnt="8"/>
      <dgm:spPr/>
      <dgm:t>
        <a:bodyPr/>
        <a:lstStyle/>
        <a:p>
          <a:endParaRPr lang="ru-RU"/>
        </a:p>
      </dgm:t>
    </dgm:pt>
    <dgm:pt modelId="{E37DF8A7-1CE8-4785-B384-24F6C882F7CB}" type="pres">
      <dgm:prSet presAssocID="{56851E91-3AAB-489B-943C-B96F484ED49D}" presName="connTx" presStyleLbl="parChTrans1D2" presStyleIdx="1" presStyleCnt="8"/>
      <dgm:spPr/>
      <dgm:t>
        <a:bodyPr/>
        <a:lstStyle/>
        <a:p>
          <a:endParaRPr lang="ru-RU"/>
        </a:p>
      </dgm:t>
    </dgm:pt>
    <dgm:pt modelId="{DB2E1679-7F78-4D32-9731-1F4B7020C335}" type="pres">
      <dgm:prSet presAssocID="{42F8F635-348F-431A-B3B7-3DCCB6C572F5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DDE809-E971-4EA5-B8E0-6BE69666D70F}" type="pres">
      <dgm:prSet presAssocID="{A83DA7C8-1A27-42C3-9E80-7836A5456024}" presName="Name9" presStyleLbl="parChTrans1D2" presStyleIdx="2" presStyleCnt="8"/>
      <dgm:spPr/>
      <dgm:t>
        <a:bodyPr/>
        <a:lstStyle/>
        <a:p>
          <a:endParaRPr lang="ru-RU"/>
        </a:p>
      </dgm:t>
    </dgm:pt>
    <dgm:pt modelId="{6D43154C-49DF-4759-BE08-2698B0493841}" type="pres">
      <dgm:prSet presAssocID="{A83DA7C8-1A27-42C3-9E80-7836A5456024}" presName="connTx" presStyleLbl="parChTrans1D2" presStyleIdx="2" presStyleCnt="8"/>
      <dgm:spPr/>
      <dgm:t>
        <a:bodyPr/>
        <a:lstStyle/>
        <a:p>
          <a:endParaRPr lang="ru-RU"/>
        </a:p>
      </dgm:t>
    </dgm:pt>
    <dgm:pt modelId="{8DF3083C-3868-4CAA-A226-68AF0BD40442}" type="pres">
      <dgm:prSet presAssocID="{9FF9BB4A-9B31-48C2-870B-E36CCF7ACDF3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1FB4EE-A19E-48ED-965A-0790FE59656D}" type="pres">
      <dgm:prSet presAssocID="{1AC28AA6-B535-46E2-8AC7-F7928FBD0310}" presName="Name9" presStyleLbl="parChTrans1D2" presStyleIdx="3" presStyleCnt="8"/>
      <dgm:spPr/>
      <dgm:t>
        <a:bodyPr/>
        <a:lstStyle/>
        <a:p>
          <a:endParaRPr lang="ru-RU"/>
        </a:p>
      </dgm:t>
    </dgm:pt>
    <dgm:pt modelId="{BE62BE9C-5015-407F-988A-031660FB8BA2}" type="pres">
      <dgm:prSet presAssocID="{1AC28AA6-B535-46E2-8AC7-F7928FBD0310}" presName="connTx" presStyleLbl="parChTrans1D2" presStyleIdx="3" presStyleCnt="8"/>
      <dgm:spPr/>
      <dgm:t>
        <a:bodyPr/>
        <a:lstStyle/>
        <a:p>
          <a:endParaRPr lang="ru-RU"/>
        </a:p>
      </dgm:t>
    </dgm:pt>
    <dgm:pt modelId="{7BA463BE-56C5-456A-A4CB-171D545C9D85}" type="pres">
      <dgm:prSet presAssocID="{1CD48EF3-6EBD-42D5-8895-78666261B15C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1D392C-4560-46A4-A283-A0550E8B1DBF}" type="pres">
      <dgm:prSet presAssocID="{C71483D2-51A7-40EC-AD42-4243636B1160}" presName="Name9" presStyleLbl="parChTrans1D2" presStyleIdx="4" presStyleCnt="8"/>
      <dgm:spPr/>
      <dgm:t>
        <a:bodyPr/>
        <a:lstStyle/>
        <a:p>
          <a:endParaRPr lang="ru-RU"/>
        </a:p>
      </dgm:t>
    </dgm:pt>
    <dgm:pt modelId="{0360DD5C-A444-449B-BBAE-E693494214B8}" type="pres">
      <dgm:prSet presAssocID="{C71483D2-51A7-40EC-AD42-4243636B1160}" presName="connTx" presStyleLbl="parChTrans1D2" presStyleIdx="4" presStyleCnt="8"/>
      <dgm:spPr/>
      <dgm:t>
        <a:bodyPr/>
        <a:lstStyle/>
        <a:p>
          <a:endParaRPr lang="ru-RU"/>
        </a:p>
      </dgm:t>
    </dgm:pt>
    <dgm:pt modelId="{94A98C01-4EAC-4684-BCF2-D84D80CFB35E}" type="pres">
      <dgm:prSet presAssocID="{D01D1A12-1245-4F38-9425-B44518B8016A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A922FB-3256-4ECE-B816-750ED440C058}" type="pres">
      <dgm:prSet presAssocID="{1C58A582-3303-4542-B121-3955755A36A9}" presName="Name9" presStyleLbl="parChTrans1D2" presStyleIdx="5" presStyleCnt="8"/>
      <dgm:spPr/>
      <dgm:t>
        <a:bodyPr/>
        <a:lstStyle/>
        <a:p>
          <a:endParaRPr lang="ru-RU"/>
        </a:p>
      </dgm:t>
    </dgm:pt>
    <dgm:pt modelId="{817F50C2-2DB2-4C68-8C55-1D36974CBD90}" type="pres">
      <dgm:prSet presAssocID="{1C58A582-3303-4542-B121-3955755A36A9}" presName="connTx" presStyleLbl="parChTrans1D2" presStyleIdx="5" presStyleCnt="8"/>
      <dgm:spPr/>
      <dgm:t>
        <a:bodyPr/>
        <a:lstStyle/>
        <a:p>
          <a:endParaRPr lang="ru-RU"/>
        </a:p>
      </dgm:t>
    </dgm:pt>
    <dgm:pt modelId="{20851153-F2C8-420E-B98B-A316381C8C66}" type="pres">
      <dgm:prSet presAssocID="{79D5A9F8-F95F-44AB-B47D-A8A7512BF98E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6943E8-FEFC-4130-8480-951C69FB6EFF}" type="pres">
      <dgm:prSet presAssocID="{A6014C2F-EBDE-469B-80B8-B4D0B4860CD6}" presName="Name9" presStyleLbl="parChTrans1D2" presStyleIdx="6" presStyleCnt="8"/>
      <dgm:spPr/>
      <dgm:t>
        <a:bodyPr/>
        <a:lstStyle/>
        <a:p>
          <a:endParaRPr lang="ru-RU"/>
        </a:p>
      </dgm:t>
    </dgm:pt>
    <dgm:pt modelId="{4DAA4CD4-DB66-47CC-8C5F-A0E039A9A7FA}" type="pres">
      <dgm:prSet presAssocID="{A6014C2F-EBDE-469B-80B8-B4D0B4860CD6}" presName="connTx" presStyleLbl="parChTrans1D2" presStyleIdx="6" presStyleCnt="8"/>
      <dgm:spPr/>
      <dgm:t>
        <a:bodyPr/>
        <a:lstStyle/>
        <a:p>
          <a:endParaRPr lang="ru-RU"/>
        </a:p>
      </dgm:t>
    </dgm:pt>
    <dgm:pt modelId="{DA6173B0-E779-4E74-9A4A-6293E3B5AB67}" type="pres">
      <dgm:prSet presAssocID="{74571F34-5A15-4913-B29E-EE981DFE893C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4CF669-E09D-4582-BCB0-67B5EFE6C706}" type="pres">
      <dgm:prSet presAssocID="{625C0E46-F75E-46E6-858E-AF6BFD5B7D74}" presName="Name9" presStyleLbl="parChTrans1D2" presStyleIdx="7" presStyleCnt="8"/>
      <dgm:spPr/>
      <dgm:t>
        <a:bodyPr/>
        <a:lstStyle/>
        <a:p>
          <a:endParaRPr lang="ru-RU"/>
        </a:p>
      </dgm:t>
    </dgm:pt>
    <dgm:pt modelId="{56B39567-731C-430D-9792-3C79156D89D5}" type="pres">
      <dgm:prSet presAssocID="{625C0E46-F75E-46E6-858E-AF6BFD5B7D74}" presName="connTx" presStyleLbl="parChTrans1D2" presStyleIdx="7" presStyleCnt="8"/>
      <dgm:spPr/>
      <dgm:t>
        <a:bodyPr/>
        <a:lstStyle/>
        <a:p>
          <a:endParaRPr lang="ru-RU"/>
        </a:p>
      </dgm:t>
    </dgm:pt>
    <dgm:pt modelId="{5B30C0B4-F89D-460B-86B6-CBC921C41696}" type="pres">
      <dgm:prSet presAssocID="{4B40D6BB-B449-4E95-B313-D5965BDD1833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2474B3-CF3A-414C-ADE5-DC4EDA1D5F44}" srcId="{E7FB1325-41C1-4A0B-ACCE-4D73352C71F7}" destId="{1CD48EF3-6EBD-42D5-8895-78666261B15C}" srcOrd="3" destOrd="0" parTransId="{1AC28AA6-B535-46E2-8AC7-F7928FBD0310}" sibTransId="{585D201D-5019-454F-AC2F-469B94076B95}"/>
    <dgm:cxn modelId="{466BD185-4515-426C-A8C8-F5E1AF6B3D23}" type="presOf" srcId="{1CD48EF3-6EBD-42D5-8895-78666261B15C}" destId="{7BA463BE-56C5-456A-A4CB-171D545C9D85}" srcOrd="0" destOrd="0" presId="urn:microsoft.com/office/officeart/2005/8/layout/radial1"/>
    <dgm:cxn modelId="{103AD96A-6159-422B-B90E-98D9D2A6C75B}" type="presOf" srcId="{A83DA7C8-1A27-42C3-9E80-7836A5456024}" destId="{6D43154C-49DF-4759-BE08-2698B0493841}" srcOrd="1" destOrd="0" presId="urn:microsoft.com/office/officeart/2005/8/layout/radial1"/>
    <dgm:cxn modelId="{15D5C690-53AD-49D4-9734-6955AEEAA084}" type="presOf" srcId="{56851E91-3AAB-489B-943C-B96F484ED49D}" destId="{E37DF8A7-1CE8-4785-B384-24F6C882F7CB}" srcOrd="1" destOrd="0" presId="urn:microsoft.com/office/officeart/2005/8/layout/radial1"/>
    <dgm:cxn modelId="{89EC8090-4272-4C2F-8CFB-30AEA7FF03DD}" type="presOf" srcId="{7B211D6E-2585-493B-B8D9-493215ACA0BD}" destId="{279079FB-EA25-4D68-A490-57ECF6A6357E}" srcOrd="0" destOrd="0" presId="urn:microsoft.com/office/officeart/2005/8/layout/radial1"/>
    <dgm:cxn modelId="{44C21ADC-FE52-4BF5-BC42-AF6D8C0F6EAE}" type="presOf" srcId="{C71483D2-51A7-40EC-AD42-4243636B1160}" destId="{0360DD5C-A444-449B-BBAE-E693494214B8}" srcOrd="1" destOrd="0" presId="urn:microsoft.com/office/officeart/2005/8/layout/radial1"/>
    <dgm:cxn modelId="{45955CE8-C692-4F74-9FF5-2E51BA49CD18}" type="presOf" srcId="{4B40D6BB-B449-4E95-B313-D5965BDD1833}" destId="{5B30C0B4-F89D-460B-86B6-CBC921C41696}" srcOrd="0" destOrd="0" presId="urn:microsoft.com/office/officeart/2005/8/layout/radial1"/>
    <dgm:cxn modelId="{CA8DCA78-2D9D-4E50-A1E3-2167788E4E7F}" srcId="{E7FB1325-41C1-4A0B-ACCE-4D73352C71F7}" destId="{D01D1A12-1245-4F38-9425-B44518B8016A}" srcOrd="4" destOrd="0" parTransId="{C71483D2-51A7-40EC-AD42-4243636B1160}" sibTransId="{D937513F-BEC2-472A-8C63-AB2DC23059D5}"/>
    <dgm:cxn modelId="{BC5FF5D7-F205-4BEA-9C6A-D5EB92941198}" srcId="{E7FB1325-41C1-4A0B-ACCE-4D73352C71F7}" destId="{79D5A9F8-F95F-44AB-B47D-A8A7512BF98E}" srcOrd="5" destOrd="0" parTransId="{1C58A582-3303-4542-B121-3955755A36A9}" sibTransId="{68A62E91-97B2-49C4-8F46-08D059C13521}"/>
    <dgm:cxn modelId="{1003D19B-64EA-4C13-BF41-C95788C5221A}" srcId="{E7FB1325-41C1-4A0B-ACCE-4D73352C71F7}" destId="{42F8F635-348F-431A-B3B7-3DCCB6C572F5}" srcOrd="1" destOrd="0" parTransId="{56851E91-3AAB-489B-943C-B96F484ED49D}" sibTransId="{11FAE774-4FD7-4BA6-B40F-6DA03A7A0ECD}"/>
    <dgm:cxn modelId="{FD79395E-79E3-4A04-8A77-FE552EC104FE}" type="presOf" srcId="{E7FB1325-41C1-4A0B-ACCE-4D73352C71F7}" destId="{AA15E94C-C452-4F00-B306-3F10BF304CB0}" srcOrd="0" destOrd="0" presId="urn:microsoft.com/office/officeart/2005/8/layout/radial1"/>
    <dgm:cxn modelId="{7E828C2E-5FB0-486D-AF07-2DDE35F1B424}" type="presOf" srcId="{1AC28AA6-B535-46E2-8AC7-F7928FBD0310}" destId="{951FB4EE-A19E-48ED-965A-0790FE59656D}" srcOrd="0" destOrd="0" presId="urn:microsoft.com/office/officeart/2005/8/layout/radial1"/>
    <dgm:cxn modelId="{9943226C-3131-47CE-B118-84223FB09F49}" type="presOf" srcId="{A6014C2F-EBDE-469B-80B8-B4D0B4860CD6}" destId="{C66943E8-FEFC-4130-8480-951C69FB6EFF}" srcOrd="0" destOrd="0" presId="urn:microsoft.com/office/officeart/2005/8/layout/radial1"/>
    <dgm:cxn modelId="{91FAAB56-EF43-4EA5-9090-2F4D81F0CAD4}" srcId="{E7FB1325-41C1-4A0B-ACCE-4D73352C71F7}" destId="{4B40D6BB-B449-4E95-B313-D5965BDD1833}" srcOrd="7" destOrd="0" parTransId="{625C0E46-F75E-46E6-858E-AF6BFD5B7D74}" sibTransId="{A3B41CFF-8719-493A-B313-2B7F74341FC3}"/>
    <dgm:cxn modelId="{1856E944-945C-444E-B299-F32BA68ED6B0}" type="presOf" srcId="{A83DA7C8-1A27-42C3-9E80-7836A5456024}" destId="{7ADDE809-E971-4EA5-B8E0-6BE69666D70F}" srcOrd="0" destOrd="0" presId="urn:microsoft.com/office/officeart/2005/8/layout/radial1"/>
    <dgm:cxn modelId="{EC2557B7-A2DA-4029-B64D-380E4559C863}" type="presOf" srcId="{1C58A582-3303-4542-B121-3955755A36A9}" destId="{817F50C2-2DB2-4C68-8C55-1D36974CBD90}" srcOrd="1" destOrd="0" presId="urn:microsoft.com/office/officeart/2005/8/layout/radial1"/>
    <dgm:cxn modelId="{84DA8E3E-3B63-4501-B163-DE94EC7A34B6}" type="presOf" srcId="{79D5A9F8-F95F-44AB-B47D-A8A7512BF98E}" destId="{20851153-F2C8-420E-B98B-A316381C8C66}" srcOrd="0" destOrd="0" presId="urn:microsoft.com/office/officeart/2005/8/layout/radial1"/>
    <dgm:cxn modelId="{21839672-896D-4357-B987-64ACBC8D90B5}" type="presOf" srcId="{7B211D6E-2585-493B-B8D9-493215ACA0BD}" destId="{7A656BFD-5F39-4050-8EF1-234AE4917B32}" srcOrd="1" destOrd="0" presId="urn:microsoft.com/office/officeart/2005/8/layout/radial1"/>
    <dgm:cxn modelId="{BDA93527-33CD-4D8E-8592-46E344A79AF1}" type="presOf" srcId="{D01D1A12-1245-4F38-9425-B44518B8016A}" destId="{94A98C01-4EAC-4684-BCF2-D84D80CFB35E}" srcOrd="0" destOrd="0" presId="urn:microsoft.com/office/officeart/2005/8/layout/radial1"/>
    <dgm:cxn modelId="{B8B8279F-B726-4655-A0A4-7CA69B2F02C3}" srcId="{E7FB1325-41C1-4A0B-ACCE-4D73352C71F7}" destId="{74571F34-5A15-4913-B29E-EE981DFE893C}" srcOrd="6" destOrd="0" parTransId="{A6014C2F-EBDE-469B-80B8-B4D0B4860CD6}" sibTransId="{702499D2-1615-45BF-9047-6884AE748595}"/>
    <dgm:cxn modelId="{6BE114AA-FC6F-468F-9F5F-F7C74B968248}" srcId="{B6F09559-E3C6-4C6C-A653-FA40B6196964}" destId="{E7FB1325-41C1-4A0B-ACCE-4D73352C71F7}" srcOrd="0" destOrd="0" parTransId="{D51CA5A5-2007-46C0-B834-C86ABA785A36}" sibTransId="{CC0BD138-1115-4751-83A5-B1BB800892F1}"/>
    <dgm:cxn modelId="{1A723EFB-F630-4BD8-B6CC-CFC5B71A862E}" type="presOf" srcId="{42F8F635-348F-431A-B3B7-3DCCB6C572F5}" destId="{DB2E1679-7F78-4D32-9731-1F4B7020C335}" srcOrd="0" destOrd="0" presId="urn:microsoft.com/office/officeart/2005/8/layout/radial1"/>
    <dgm:cxn modelId="{3D2F078E-510F-44D5-88D5-AB10A2D64DB3}" type="presOf" srcId="{A6014C2F-EBDE-469B-80B8-B4D0B4860CD6}" destId="{4DAA4CD4-DB66-47CC-8C5F-A0E039A9A7FA}" srcOrd="1" destOrd="0" presId="urn:microsoft.com/office/officeart/2005/8/layout/radial1"/>
    <dgm:cxn modelId="{F9904337-717E-4A7A-B84A-B8A68A64BCCB}" srcId="{E7FB1325-41C1-4A0B-ACCE-4D73352C71F7}" destId="{9FF9BB4A-9B31-48C2-870B-E36CCF7ACDF3}" srcOrd="2" destOrd="0" parTransId="{A83DA7C8-1A27-42C3-9E80-7836A5456024}" sibTransId="{AD3E847F-69F4-4B03-A207-184B166A24DA}"/>
    <dgm:cxn modelId="{E83E3F4E-F57A-4150-9BF9-CBF11D677EF5}" type="presOf" srcId="{625C0E46-F75E-46E6-858E-AF6BFD5B7D74}" destId="{56B39567-731C-430D-9792-3C79156D89D5}" srcOrd="1" destOrd="0" presId="urn:microsoft.com/office/officeart/2005/8/layout/radial1"/>
    <dgm:cxn modelId="{FE5DCAEB-BB19-428F-B132-4A94A6F0A7A5}" type="presOf" srcId="{56851E91-3AAB-489B-943C-B96F484ED49D}" destId="{60E3DCDE-A831-4C6D-A562-1AE6BEC9EDF9}" srcOrd="0" destOrd="0" presId="urn:microsoft.com/office/officeart/2005/8/layout/radial1"/>
    <dgm:cxn modelId="{048ED601-002D-42D8-A0A9-4BD80CDA0D72}" type="presOf" srcId="{625C0E46-F75E-46E6-858E-AF6BFD5B7D74}" destId="{344CF669-E09D-4582-BCB0-67B5EFE6C706}" srcOrd="0" destOrd="0" presId="urn:microsoft.com/office/officeart/2005/8/layout/radial1"/>
    <dgm:cxn modelId="{2A77FC96-7DA6-4E08-BD34-79B9E6296693}" type="presOf" srcId="{74571F34-5A15-4913-B29E-EE981DFE893C}" destId="{DA6173B0-E779-4E74-9A4A-6293E3B5AB67}" srcOrd="0" destOrd="0" presId="urn:microsoft.com/office/officeart/2005/8/layout/radial1"/>
    <dgm:cxn modelId="{A09F437B-1760-43C1-9613-90226D49C1D0}" type="presOf" srcId="{1AC28AA6-B535-46E2-8AC7-F7928FBD0310}" destId="{BE62BE9C-5015-407F-988A-031660FB8BA2}" srcOrd="1" destOrd="0" presId="urn:microsoft.com/office/officeart/2005/8/layout/radial1"/>
    <dgm:cxn modelId="{96E04989-CF2D-4489-ADAF-18B38971C40D}" type="presOf" srcId="{B6F09559-E3C6-4C6C-A653-FA40B6196964}" destId="{41535B53-BD5C-4B53-97BA-D4102A1A37A3}" srcOrd="0" destOrd="0" presId="urn:microsoft.com/office/officeart/2005/8/layout/radial1"/>
    <dgm:cxn modelId="{0DFC394F-DD0D-4F87-AF87-2A0D9FEE0AA0}" srcId="{E7FB1325-41C1-4A0B-ACCE-4D73352C71F7}" destId="{24C95959-8822-4F62-AAAB-FFD58B1092A3}" srcOrd="0" destOrd="0" parTransId="{7B211D6E-2585-493B-B8D9-493215ACA0BD}" sibTransId="{C8F91172-35B1-4F1A-9386-652F051D28C6}"/>
    <dgm:cxn modelId="{280799A6-C586-431F-94B6-28F7036D9236}" type="presOf" srcId="{24C95959-8822-4F62-AAAB-FFD58B1092A3}" destId="{2E26C370-FBBC-404F-BDB6-FAA4881F5D39}" srcOrd="0" destOrd="0" presId="urn:microsoft.com/office/officeart/2005/8/layout/radial1"/>
    <dgm:cxn modelId="{17C07320-8EDF-47D9-832B-E0E4F9AA11C4}" type="presOf" srcId="{C71483D2-51A7-40EC-AD42-4243636B1160}" destId="{ED1D392C-4560-46A4-A283-A0550E8B1DBF}" srcOrd="0" destOrd="0" presId="urn:microsoft.com/office/officeart/2005/8/layout/radial1"/>
    <dgm:cxn modelId="{2BD7F38D-CAD1-4ABE-B745-29D01F79CE00}" type="presOf" srcId="{1C58A582-3303-4542-B121-3955755A36A9}" destId="{EFA922FB-3256-4ECE-B816-750ED440C058}" srcOrd="0" destOrd="0" presId="urn:microsoft.com/office/officeart/2005/8/layout/radial1"/>
    <dgm:cxn modelId="{0B8B5E7F-AF2E-4190-8B64-7FD6BFCFE20A}" type="presOf" srcId="{9FF9BB4A-9B31-48C2-870B-E36CCF7ACDF3}" destId="{8DF3083C-3868-4CAA-A226-68AF0BD40442}" srcOrd="0" destOrd="0" presId="urn:microsoft.com/office/officeart/2005/8/layout/radial1"/>
    <dgm:cxn modelId="{B50A3EF9-7AEA-443C-95B2-EE5E86685BA0}" type="presParOf" srcId="{41535B53-BD5C-4B53-97BA-D4102A1A37A3}" destId="{AA15E94C-C452-4F00-B306-3F10BF304CB0}" srcOrd="0" destOrd="0" presId="urn:microsoft.com/office/officeart/2005/8/layout/radial1"/>
    <dgm:cxn modelId="{6F8D0E07-9AF5-4AED-8318-504E9C3C114F}" type="presParOf" srcId="{41535B53-BD5C-4B53-97BA-D4102A1A37A3}" destId="{279079FB-EA25-4D68-A490-57ECF6A6357E}" srcOrd="1" destOrd="0" presId="urn:microsoft.com/office/officeart/2005/8/layout/radial1"/>
    <dgm:cxn modelId="{AF3989BA-2F2C-4A5D-BA25-DA97B2449800}" type="presParOf" srcId="{279079FB-EA25-4D68-A490-57ECF6A6357E}" destId="{7A656BFD-5F39-4050-8EF1-234AE4917B32}" srcOrd="0" destOrd="0" presId="urn:microsoft.com/office/officeart/2005/8/layout/radial1"/>
    <dgm:cxn modelId="{7F553760-564C-4D19-9ED9-5A13AC589374}" type="presParOf" srcId="{41535B53-BD5C-4B53-97BA-D4102A1A37A3}" destId="{2E26C370-FBBC-404F-BDB6-FAA4881F5D39}" srcOrd="2" destOrd="0" presId="urn:microsoft.com/office/officeart/2005/8/layout/radial1"/>
    <dgm:cxn modelId="{0A84B554-D759-4252-B0F3-7961395B2610}" type="presParOf" srcId="{41535B53-BD5C-4B53-97BA-D4102A1A37A3}" destId="{60E3DCDE-A831-4C6D-A562-1AE6BEC9EDF9}" srcOrd="3" destOrd="0" presId="urn:microsoft.com/office/officeart/2005/8/layout/radial1"/>
    <dgm:cxn modelId="{42AA9959-14FA-470F-B604-B9DE5CA0B970}" type="presParOf" srcId="{60E3DCDE-A831-4C6D-A562-1AE6BEC9EDF9}" destId="{E37DF8A7-1CE8-4785-B384-24F6C882F7CB}" srcOrd="0" destOrd="0" presId="urn:microsoft.com/office/officeart/2005/8/layout/radial1"/>
    <dgm:cxn modelId="{36FEE5C5-58B5-489F-AA0A-35D09B6A610F}" type="presParOf" srcId="{41535B53-BD5C-4B53-97BA-D4102A1A37A3}" destId="{DB2E1679-7F78-4D32-9731-1F4B7020C335}" srcOrd="4" destOrd="0" presId="urn:microsoft.com/office/officeart/2005/8/layout/radial1"/>
    <dgm:cxn modelId="{5BFA0F4D-447D-4C8C-80C4-936129526469}" type="presParOf" srcId="{41535B53-BD5C-4B53-97BA-D4102A1A37A3}" destId="{7ADDE809-E971-4EA5-B8E0-6BE69666D70F}" srcOrd="5" destOrd="0" presId="urn:microsoft.com/office/officeart/2005/8/layout/radial1"/>
    <dgm:cxn modelId="{B85B2790-D193-467D-B940-B55D4DB0F9B6}" type="presParOf" srcId="{7ADDE809-E971-4EA5-B8E0-6BE69666D70F}" destId="{6D43154C-49DF-4759-BE08-2698B0493841}" srcOrd="0" destOrd="0" presId="urn:microsoft.com/office/officeart/2005/8/layout/radial1"/>
    <dgm:cxn modelId="{FA71BD37-8052-4A36-9170-36F306AFEF03}" type="presParOf" srcId="{41535B53-BD5C-4B53-97BA-D4102A1A37A3}" destId="{8DF3083C-3868-4CAA-A226-68AF0BD40442}" srcOrd="6" destOrd="0" presId="urn:microsoft.com/office/officeart/2005/8/layout/radial1"/>
    <dgm:cxn modelId="{28744D34-6454-43BE-A83B-4F0830BFF51E}" type="presParOf" srcId="{41535B53-BD5C-4B53-97BA-D4102A1A37A3}" destId="{951FB4EE-A19E-48ED-965A-0790FE59656D}" srcOrd="7" destOrd="0" presId="urn:microsoft.com/office/officeart/2005/8/layout/radial1"/>
    <dgm:cxn modelId="{F96E2103-DDF3-4604-B9D6-ABFC2E054F6B}" type="presParOf" srcId="{951FB4EE-A19E-48ED-965A-0790FE59656D}" destId="{BE62BE9C-5015-407F-988A-031660FB8BA2}" srcOrd="0" destOrd="0" presId="urn:microsoft.com/office/officeart/2005/8/layout/radial1"/>
    <dgm:cxn modelId="{E9BCAB45-1C07-4C32-BA43-1358A124D277}" type="presParOf" srcId="{41535B53-BD5C-4B53-97BA-D4102A1A37A3}" destId="{7BA463BE-56C5-456A-A4CB-171D545C9D85}" srcOrd="8" destOrd="0" presId="urn:microsoft.com/office/officeart/2005/8/layout/radial1"/>
    <dgm:cxn modelId="{F7F82A56-4ED8-458B-8031-BEF5588E3BE3}" type="presParOf" srcId="{41535B53-BD5C-4B53-97BA-D4102A1A37A3}" destId="{ED1D392C-4560-46A4-A283-A0550E8B1DBF}" srcOrd="9" destOrd="0" presId="urn:microsoft.com/office/officeart/2005/8/layout/radial1"/>
    <dgm:cxn modelId="{1AFEDA3F-534D-4244-A1A1-768129450272}" type="presParOf" srcId="{ED1D392C-4560-46A4-A283-A0550E8B1DBF}" destId="{0360DD5C-A444-449B-BBAE-E693494214B8}" srcOrd="0" destOrd="0" presId="urn:microsoft.com/office/officeart/2005/8/layout/radial1"/>
    <dgm:cxn modelId="{B34901AB-7FD5-4F55-824E-A083A3E5DC5B}" type="presParOf" srcId="{41535B53-BD5C-4B53-97BA-D4102A1A37A3}" destId="{94A98C01-4EAC-4684-BCF2-D84D80CFB35E}" srcOrd="10" destOrd="0" presId="urn:microsoft.com/office/officeart/2005/8/layout/radial1"/>
    <dgm:cxn modelId="{8D7B5580-9A73-466E-9198-3DFF7DC3B3D8}" type="presParOf" srcId="{41535B53-BD5C-4B53-97BA-D4102A1A37A3}" destId="{EFA922FB-3256-4ECE-B816-750ED440C058}" srcOrd="11" destOrd="0" presId="urn:microsoft.com/office/officeart/2005/8/layout/radial1"/>
    <dgm:cxn modelId="{C96EDF08-A0AF-4183-ACD1-716376D8344A}" type="presParOf" srcId="{EFA922FB-3256-4ECE-B816-750ED440C058}" destId="{817F50C2-2DB2-4C68-8C55-1D36974CBD90}" srcOrd="0" destOrd="0" presId="urn:microsoft.com/office/officeart/2005/8/layout/radial1"/>
    <dgm:cxn modelId="{95572424-85F4-4B73-BEF0-8A7550B54B62}" type="presParOf" srcId="{41535B53-BD5C-4B53-97BA-D4102A1A37A3}" destId="{20851153-F2C8-420E-B98B-A316381C8C66}" srcOrd="12" destOrd="0" presId="urn:microsoft.com/office/officeart/2005/8/layout/radial1"/>
    <dgm:cxn modelId="{D9C2DC2F-DEBB-45AC-9443-76C799C336C5}" type="presParOf" srcId="{41535B53-BD5C-4B53-97BA-D4102A1A37A3}" destId="{C66943E8-FEFC-4130-8480-951C69FB6EFF}" srcOrd="13" destOrd="0" presId="urn:microsoft.com/office/officeart/2005/8/layout/radial1"/>
    <dgm:cxn modelId="{46213627-DB95-434C-A417-FE5806621C5D}" type="presParOf" srcId="{C66943E8-FEFC-4130-8480-951C69FB6EFF}" destId="{4DAA4CD4-DB66-47CC-8C5F-A0E039A9A7FA}" srcOrd="0" destOrd="0" presId="urn:microsoft.com/office/officeart/2005/8/layout/radial1"/>
    <dgm:cxn modelId="{CE85548A-50CC-45B5-B86D-8804C5B287A3}" type="presParOf" srcId="{41535B53-BD5C-4B53-97BA-D4102A1A37A3}" destId="{DA6173B0-E779-4E74-9A4A-6293E3B5AB67}" srcOrd="14" destOrd="0" presId="urn:microsoft.com/office/officeart/2005/8/layout/radial1"/>
    <dgm:cxn modelId="{3E52D7A8-FE6B-4CB7-A58E-96C71101596B}" type="presParOf" srcId="{41535B53-BD5C-4B53-97BA-D4102A1A37A3}" destId="{344CF669-E09D-4582-BCB0-67B5EFE6C706}" srcOrd="15" destOrd="0" presId="urn:microsoft.com/office/officeart/2005/8/layout/radial1"/>
    <dgm:cxn modelId="{AE695B20-4E03-45A5-BDDE-98AA04F13335}" type="presParOf" srcId="{344CF669-E09D-4582-BCB0-67B5EFE6C706}" destId="{56B39567-731C-430D-9792-3C79156D89D5}" srcOrd="0" destOrd="0" presId="urn:microsoft.com/office/officeart/2005/8/layout/radial1"/>
    <dgm:cxn modelId="{828A7204-1746-4205-AD47-FEDD5726B0F5}" type="presParOf" srcId="{41535B53-BD5C-4B53-97BA-D4102A1A37A3}" destId="{5B30C0B4-F89D-460B-86B6-CBC921C41696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F09559-E3C6-4C6C-A653-FA40B6196964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7FB1325-41C1-4A0B-ACCE-4D73352C71F7}">
      <dgm:prSet phldrT="[Текст]"/>
      <dgm:spPr/>
      <dgm:t>
        <a:bodyPr/>
        <a:lstStyle/>
        <a:p>
          <a:r>
            <a:rPr lang="ru-RU" dirty="0" smtClean="0"/>
            <a:t>Голова</a:t>
          </a:r>
          <a:endParaRPr lang="ru-RU" dirty="0"/>
        </a:p>
      </dgm:t>
    </dgm:pt>
    <dgm:pt modelId="{D51CA5A5-2007-46C0-B834-C86ABA785A36}" type="parTrans" cxnId="{6BE114AA-FC6F-468F-9F5F-F7C74B968248}">
      <dgm:prSet/>
      <dgm:spPr/>
      <dgm:t>
        <a:bodyPr/>
        <a:lstStyle/>
        <a:p>
          <a:endParaRPr lang="ru-RU"/>
        </a:p>
      </dgm:t>
    </dgm:pt>
    <dgm:pt modelId="{CC0BD138-1115-4751-83A5-B1BB800892F1}" type="sibTrans" cxnId="{6BE114AA-FC6F-468F-9F5F-F7C74B968248}">
      <dgm:prSet/>
      <dgm:spPr/>
      <dgm:t>
        <a:bodyPr/>
        <a:lstStyle/>
        <a:p>
          <a:endParaRPr lang="ru-RU"/>
        </a:p>
      </dgm:t>
    </dgm:pt>
    <dgm:pt modelId="{24C95959-8822-4F62-AAAB-FFD58B1092A3}">
      <dgm:prSet phldrT="[Текст]"/>
      <dgm:spPr/>
      <dgm:t>
        <a:bodyPr/>
        <a:lstStyle/>
        <a:p>
          <a:r>
            <a:rPr lang="ru-RU" dirty="0" smtClean="0"/>
            <a:t>Голова идет кругом</a:t>
          </a:r>
          <a:endParaRPr lang="ru-RU" dirty="0"/>
        </a:p>
      </dgm:t>
    </dgm:pt>
    <dgm:pt modelId="{7B211D6E-2585-493B-B8D9-493215ACA0BD}" type="parTrans" cxnId="{0DFC394F-DD0D-4F87-AF87-2A0D9FEE0AA0}">
      <dgm:prSet/>
      <dgm:spPr/>
      <dgm:t>
        <a:bodyPr/>
        <a:lstStyle/>
        <a:p>
          <a:endParaRPr lang="ru-RU"/>
        </a:p>
      </dgm:t>
    </dgm:pt>
    <dgm:pt modelId="{C8F91172-35B1-4F1A-9386-652F051D28C6}" type="sibTrans" cxnId="{0DFC394F-DD0D-4F87-AF87-2A0D9FEE0AA0}">
      <dgm:prSet/>
      <dgm:spPr/>
      <dgm:t>
        <a:bodyPr/>
        <a:lstStyle/>
        <a:p>
          <a:endParaRPr lang="ru-RU"/>
        </a:p>
      </dgm:t>
    </dgm:pt>
    <dgm:pt modelId="{42F8F635-348F-431A-B3B7-3DCCB6C572F5}">
      <dgm:prSet phldrT="[Текст]"/>
      <dgm:spPr/>
      <dgm:t>
        <a:bodyPr/>
        <a:lstStyle/>
        <a:p>
          <a:r>
            <a:rPr lang="ru-RU" dirty="0" smtClean="0"/>
            <a:t>Человек с головой</a:t>
          </a:r>
          <a:endParaRPr lang="ru-RU" dirty="0"/>
        </a:p>
      </dgm:t>
    </dgm:pt>
    <dgm:pt modelId="{56851E91-3AAB-489B-943C-B96F484ED49D}" type="parTrans" cxnId="{1003D19B-64EA-4C13-BF41-C95788C5221A}">
      <dgm:prSet/>
      <dgm:spPr/>
      <dgm:t>
        <a:bodyPr/>
        <a:lstStyle/>
        <a:p>
          <a:endParaRPr lang="ru-RU"/>
        </a:p>
      </dgm:t>
    </dgm:pt>
    <dgm:pt modelId="{11FAE774-4FD7-4BA6-B40F-6DA03A7A0ECD}" type="sibTrans" cxnId="{1003D19B-64EA-4C13-BF41-C95788C5221A}">
      <dgm:prSet/>
      <dgm:spPr/>
      <dgm:t>
        <a:bodyPr/>
        <a:lstStyle/>
        <a:p>
          <a:endParaRPr lang="ru-RU"/>
        </a:p>
      </dgm:t>
    </dgm:pt>
    <dgm:pt modelId="{9FF9BB4A-9B31-48C2-870B-E36CCF7ACDF3}">
      <dgm:prSet phldrT="[Текст]"/>
      <dgm:spPr/>
      <dgm:t>
        <a:bodyPr/>
        <a:lstStyle/>
        <a:p>
          <a:r>
            <a:rPr lang="ru-RU" dirty="0" smtClean="0"/>
            <a:t>Вскружить голову</a:t>
          </a:r>
          <a:endParaRPr lang="ru-RU" dirty="0"/>
        </a:p>
      </dgm:t>
    </dgm:pt>
    <dgm:pt modelId="{A83DA7C8-1A27-42C3-9E80-7836A5456024}" type="parTrans" cxnId="{F9904337-717E-4A7A-B84A-B8A68A64BCCB}">
      <dgm:prSet/>
      <dgm:spPr/>
      <dgm:t>
        <a:bodyPr/>
        <a:lstStyle/>
        <a:p>
          <a:endParaRPr lang="ru-RU"/>
        </a:p>
      </dgm:t>
    </dgm:pt>
    <dgm:pt modelId="{AD3E847F-69F4-4B03-A207-184B166A24DA}" type="sibTrans" cxnId="{F9904337-717E-4A7A-B84A-B8A68A64BCCB}">
      <dgm:prSet/>
      <dgm:spPr/>
      <dgm:t>
        <a:bodyPr/>
        <a:lstStyle/>
        <a:p>
          <a:endParaRPr lang="ru-RU"/>
        </a:p>
      </dgm:t>
    </dgm:pt>
    <dgm:pt modelId="{1CD48EF3-6EBD-42D5-8895-78666261B15C}">
      <dgm:prSet phldrT="[Текст]"/>
      <dgm:spPr/>
      <dgm:t>
        <a:bodyPr/>
        <a:lstStyle/>
        <a:p>
          <a:r>
            <a:rPr lang="ru-RU" dirty="0" smtClean="0"/>
            <a:t>Морочить голову</a:t>
          </a:r>
          <a:endParaRPr lang="ru-RU" dirty="0"/>
        </a:p>
      </dgm:t>
    </dgm:pt>
    <dgm:pt modelId="{1AC28AA6-B535-46E2-8AC7-F7928FBD0310}" type="parTrans" cxnId="{D22474B3-CF3A-414C-ADE5-DC4EDA1D5F44}">
      <dgm:prSet/>
      <dgm:spPr/>
      <dgm:t>
        <a:bodyPr/>
        <a:lstStyle/>
        <a:p>
          <a:endParaRPr lang="ru-RU"/>
        </a:p>
      </dgm:t>
    </dgm:pt>
    <dgm:pt modelId="{585D201D-5019-454F-AC2F-469B94076B95}" type="sibTrans" cxnId="{D22474B3-CF3A-414C-ADE5-DC4EDA1D5F44}">
      <dgm:prSet/>
      <dgm:spPr/>
      <dgm:t>
        <a:bodyPr/>
        <a:lstStyle/>
        <a:p>
          <a:endParaRPr lang="ru-RU"/>
        </a:p>
      </dgm:t>
    </dgm:pt>
    <dgm:pt modelId="{D01D1A12-1245-4F38-9425-B44518B8016A}">
      <dgm:prSet phldrT="[Текст]"/>
      <dgm:spPr/>
      <dgm:t>
        <a:bodyPr/>
        <a:lstStyle/>
        <a:p>
          <a:r>
            <a:rPr lang="ru-RU" dirty="0" smtClean="0"/>
            <a:t>Потерять голову</a:t>
          </a:r>
          <a:endParaRPr lang="ru-RU" dirty="0"/>
        </a:p>
      </dgm:t>
    </dgm:pt>
    <dgm:pt modelId="{C71483D2-51A7-40EC-AD42-4243636B1160}" type="parTrans" cxnId="{CA8DCA78-2D9D-4E50-A1E3-2167788E4E7F}">
      <dgm:prSet/>
      <dgm:spPr/>
      <dgm:t>
        <a:bodyPr/>
        <a:lstStyle/>
        <a:p>
          <a:endParaRPr lang="ru-RU"/>
        </a:p>
      </dgm:t>
    </dgm:pt>
    <dgm:pt modelId="{D937513F-BEC2-472A-8C63-AB2DC23059D5}" type="sibTrans" cxnId="{CA8DCA78-2D9D-4E50-A1E3-2167788E4E7F}">
      <dgm:prSet/>
      <dgm:spPr/>
      <dgm:t>
        <a:bodyPr/>
        <a:lstStyle/>
        <a:p>
          <a:endParaRPr lang="ru-RU"/>
        </a:p>
      </dgm:t>
    </dgm:pt>
    <dgm:pt modelId="{79D5A9F8-F95F-44AB-B47D-A8A7512BF98E}">
      <dgm:prSet phldrT="[Текст]"/>
      <dgm:spPr/>
      <dgm:t>
        <a:bodyPr/>
        <a:lstStyle/>
        <a:p>
          <a:r>
            <a:rPr lang="ru-RU" dirty="0" smtClean="0"/>
            <a:t>Сломя голову</a:t>
          </a:r>
          <a:endParaRPr lang="ru-RU" dirty="0"/>
        </a:p>
      </dgm:t>
    </dgm:pt>
    <dgm:pt modelId="{1C58A582-3303-4542-B121-3955755A36A9}" type="parTrans" cxnId="{BC5FF5D7-F205-4BEA-9C6A-D5EB92941198}">
      <dgm:prSet/>
      <dgm:spPr/>
      <dgm:t>
        <a:bodyPr/>
        <a:lstStyle/>
        <a:p>
          <a:endParaRPr lang="ru-RU"/>
        </a:p>
      </dgm:t>
    </dgm:pt>
    <dgm:pt modelId="{68A62E91-97B2-49C4-8F46-08D059C13521}" type="sibTrans" cxnId="{BC5FF5D7-F205-4BEA-9C6A-D5EB92941198}">
      <dgm:prSet/>
      <dgm:spPr/>
      <dgm:t>
        <a:bodyPr/>
        <a:lstStyle/>
        <a:p>
          <a:endParaRPr lang="ru-RU"/>
        </a:p>
      </dgm:t>
    </dgm:pt>
    <dgm:pt modelId="{74571F34-5A15-4913-B29E-EE981DFE893C}">
      <dgm:prSet phldrT="[Текст]"/>
      <dgm:spPr/>
      <dgm:t>
        <a:bodyPr/>
        <a:lstStyle/>
        <a:p>
          <a:r>
            <a:rPr lang="ru-RU" dirty="0" smtClean="0"/>
            <a:t>Как снег на голову</a:t>
          </a:r>
          <a:endParaRPr lang="ru-RU" dirty="0"/>
        </a:p>
      </dgm:t>
    </dgm:pt>
    <dgm:pt modelId="{A6014C2F-EBDE-469B-80B8-B4D0B4860CD6}" type="parTrans" cxnId="{B8B8279F-B726-4655-A0A4-7CA69B2F02C3}">
      <dgm:prSet/>
      <dgm:spPr/>
      <dgm:t>
        <a:bodyPr/>
        <a:lstStyle/>
        <a:p>
          <a:endParaRPr lang="ru-RU"/>
        </a:p>
      </dgm:t>
    </dgm:pt>
    <dgm:pt modelId="{702499D2-1615-45BF-9047-6884AE748595}" type="sibTrans" cxnId="{B8B8279F-B726-4655-A0A4-7CA69B2F02C3}">
      <dgm:prSet/>
      <dgm:spPr/>
      <dgm:t>
        <a:bodyPr/>
        <a:lstStyle/>
        <a:p>
          <a:endParaRPr lang="ru-RU"/>
        </a:p>
      </dgm:t>
    </dgm:pt>
    <dgm:pt modelId="{4B40D6BB-B449-4E95-B313-D5965BDD1833}">
      <dgm:prSet phldrT="[Текст]"/>
      <dgm:spPr/>
      <dgm:t>
        <a:bodyPr/>
        <a:lstStyle/>
        <a:p>
          <a:r>
            <a:rPr lang="ru-RU" dirty="0" smtClean="0"/>
            <a:t>Отвечать головой</a:t>
          </a:r>
          <a:endParaRPr lang="ru-RU" dirty="0"/>
        </a:p>
      </dgm:t>
    </dgm:pt>
    <dgm:pt modelId="{625C0E46-F75E-46E6-858E-AF6BFD5B7D74}" type="parTrans" cxnId="{91FAAB56-EF43-4EA5-9090-2F4D81F0CAD4}">
      <dgm:prSet/>
      <dgm:spPr/>
      <dgm:t>
        <a:bodyPr/>
        <a:lstStyle/>
        <a:p>
          <a:endParaRPr lang="ru-RU"/>
        </a:p>
      </dgm:t>
    </dgm:pt>
    <dgm:pt modelId="{A3B41CFF-8719-493A-B313-2B7F74341FC3}" type="sibTrans" cxnId="{91FAAB56-EF43-4EA5-9090-2F4D81F0CAD4}">
      <dgm:prSet/>
      <dgm:spPr/>
      <dgm:t>
        <a:bodyPr/>
        <a:lstStyle/>
        <a:p>
          <a:endParaRPr lang="ru-RU"/>
        </a:p>
      </dgm:t>
    </dgm:pt>
    <dgm:pt modelId="{41535B53-BD5C-4B53-97BA-D4102A1A37A3}" type="pres">
      <dgm:prSet presAssocID="{B6F09559-E3C6-4C6C-A653-FA40B619696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A15E94C-C452-4F00-B306-3F10BF304CB0}" type="pres">
      <dgm:prSet presAssocID="{E7FB1325-41C1-4A0B-ACCE-4D73352C71F7}" presName="centerShape" presStyleLbl="node0" presStyleIdx="0" presStyleCnt="1"/>
      <dgm:spPr/>
      <dgm:t>
        <a:bodyPr/>
        <a:lstStyle/>
        <a:p>
          <a:endParaRPr lang="ru-RU"/>
        </a:p>
      </dgm:t>
    </dgm:pt>
    <dgm:pt modelId="{279079FB-EA25-4D68-A490-57ECF6A6357E}" type="pres">
      <dgm:prSet presAssocID="{7B211D6E-2585-493B-B8D9-493215ACA0BD}" presName="Name9" presStyleLbl="parChTrans1D2" presStyleIdx="0" presStyleCnt="8"/>
      <dgm:spPr/>
      <dgm:t>
        <a:bodyPr/>
        <a:lstStyle/>
        <a:p>
          <a:endParaRPr lang="ru-RU"/>
        </a:p>
      </dgm:t>
    </dgm:pt>
    <dgm:pt modelId="{7A656BFD-5F39-4050-8EF1-234AE4917B32}" type="pres">
      <dgm:prSet presAssocID="{7B211D6E-2585-493B-B8D9-493215ACA0BD}" presName="connTx" presStyleLbl="parChTrans1D2" presStyleIdx="0" presStyleCnt="8"/>
      <dgm:spPr/>
      <dgm:t>
        <a:bodyPr/>
        <a:lstStyle/>
        <a:p>
          <a:endParaRPr lang="ru-RU"/>
        </a:p>
      </dgm:t>
    </dgm:pt>
    <dgm:pt modelId="{2E26C370-FBBC-404F-BDB6-FAA4881F5D39}" type="pres">
      <dgm:prSet presAssocID="{24C95959-8822-4F62-AAAB-FFD58B1092A3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E3DCDE-A831-4C6D-A562-1AE6BEC9EDF9}" type="pres">
      <dgm:prSet presAssocID="{56851E91-3AAB-489B-943C-B96F484ED49D}" presName="Name9" presStyleLbl="parChTrans1D2" presStyleIdx="1" presStyleCnt="8"/>
      <dgm:spPr/>
      <dgm:t>
        <a:bodyPr/>
        <a:lstStyle/>
        <a:p>
          <a:endParaRPr lang="ru-RU"/>
        </a:p>
      </dgm:t>
    </dgm:pt>
    <dgm:pt modelId="{E37DF8A7-1CE8-4785-B384-24F6C882F7CB}" type="pres">
      <dgm:prSet presAssocID="{56851E91-3AAB-489B-943C-B96F484ED49D}" presName="connTx" presStyleLbl="parChTrans1D2" presStyleIdx="1" presStyleCnt="8"/>
      <dgm:spPr/>
      <dgm:t>
        <a:bodyPr/>
        <a:lstStyle/>
        <a:p>
          <a:endParaRPr lang="ru-RU"/>
        </a:p>
      </dgm:t>
    </dgm:pt>
    <dgm:pt modelId="{DB2E1679-7F78-4D32-9731-1F4B7020C335}" type="pres">
      <dgm:prSet presAssocID="{42F8F635-348F-431A-B3B7-3DCCB6C572F5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DDE809-E971-4EA5-B8E0-6BE69666D70F}" type="pres">
      <dgm:prSet presAssocID="{A83DA7C8-1A27-42C3-9E80-7836A5456024}" presName="Name9" presStyleLbl="parChTrans1D2" presStyleIdx="2" presStyleCnt="8"/>
      <dgm:spPr/>
      <dgm:t>
        <a:bodyPr/>
        <a:lstStyle/>
        <a:p>
          <a:endParaRPr lang="ru-RU"/>
        </a:p>
      </dgm:t>
    </dgm:pt>
    <dgm:pt modelId="{6D43154C-49DF-4759-BE08-2698B0493841}" type="pres">
      <dgm:prSet presAssocID="{A83DA7C8-1A27-42C3-9E80-7836A5456024}" presName="connTx" presStyleLbl="parChTrans1D2" presStyleIdx="2" presStyleCnt="8"/>
      <dgm:spPr/>
      <dgm:t>
        <a:bodyPr/>
        <a:lstStyle/>
        <a:p>
          <a:endParaRPr lang="ru-RU"/>
        </a:p>
      </dgm:t>
    </dgm:pt>
    <dgm:pt modelId="{8DF3083C-3868-4CAA-A226-68AF0BD40442}" type="pres">
      <dgm:prSet presAssocID="{9FF9BB4A-9B31-48C2-870B-E36CCF7ACDF3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1FB4EE-A19E-48ED-965A-0790FE59656D}" type="pres">
      <dgm:prSet presAssocID="{1AC28AA6-B535-46E2-8AC7-F7928FBD0310}" presName="Name9" presStyleLbl="parChTrans1D2" presStyleIdx="3" presStyleCnt="8"/>
      <dgm:spPr/>
      <dgm:t>
        <a:bodyPr/>
        <a:lstStyle/>
        <a:p>
          <a:endParaRPr lang="ru-RU"/>
        </a:p>
      </dgm:t>
    </dgm:pt>
    <dgm:pt modelId="{BE62BE9C-5015-407F-988A-031660FB8BA2}" type="pres">
      <dgm:prSet presAssocID="{1AC28AA6-B535-46E2-8AC7-F7928FBD0310}" presName="connTx" presStyleLbl="parChTrans1D2" presStyleIdx="3" presStyleCnt="8"/>
      <dgm:spPr/>
      <dgm:t>
        <a:bodyPr/>
        <a:lstStyle/>
        <a:p>
          <a:endParaRPr lang="ru-RU"/>
        </a:p>
      </dgm:t>
    </dgm:pt>
    <dgm:pt modelId="{7BA463BE-56C5-456A-A4CB-171D545C9D85}" type="pres">
      <dgm:prSet presAssocID="{1CD48EF3-6EBD-42D5-8895-78666261B15C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1D392C-4560-46A4-A283-A0550E8B1DBF}" type="pres">
      <dgm:prSet presAssocID="{C71483D2-51A7-40EC-AD42-4243636B1160}" presName="Name9" presStyleLbl="parChTrans1D2" presStyleIdx="4" presStyleCnt="8"/>
      <dgm:spPr/>
      <dgm:t>
        <a:bodyPr/>
        <a:lstStyle/>
        <a:p>
          <a:endParaRPr lang="ru-RU"/>
        </a:p>
      </dgm:t>
    </dgm:pt>
    <dgm:pt modelId="{0360DD5C-A444-449B-BBAE-E693494214B8}" type="pres">
      <dgm:prSet presAssocID="{C71483D2-51A7-40EC-AD42-4243636B1160}" presName="connTx" presStyleLbl="parChTrans1D2" presStyleIdx="4" presStyleCnt="8"/>
      <dgm:spPr/>
      <dgm:t>
        <a:bodyPr/>
        <a:lstStyle/>
        <a:p>
          <a:endParaRPr lang="ru-RU"/>
        </a:p>
      </dgm:t>
    </dgm:pt>
    <dgm:pt modelId="{94A98C01-4EAC-4684-BCF2-D84D80CFB35E}" type="pres">
      <dgm:prSet presAssocID="{D01D1A12-1245-4F38-9425-B44518B8016A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A922FB-3256-4ECE-B816-750ED440C058}" type="pres">
      <dgm:prSet presAssocID="{1C58A582-3303-4542-B121-3955755A36A9}" presName="Name9" presStyleLbl="parChTrans1D2" presStyleIdx="5" presStyleCnt="8"/>
      <dgm:spPr/>
      <dgm:t>
        <a:bodyPr/>
        <a:lstStyle/>
        <a:p>
          <a:endParaRPr lang="ru-RU"/>
        </a:p>
      </dgm:t>
    </dgm:pt>
    <dgm:pt modelId="{817F50C2-2DB2-4C68-8C55-1D36974CBD90}" type="pres">
      <dgm:prSet presAssocID="{1C58A582-3303-4542-B121-3955755A36A9}" presName="connTx" presStyleLbl="parChTrans1D2" presStyleIdx="5" presStyleCnt="8"/>
      <dgm:spPr/>
      <dgm:t>
        <a:bodyPr/>
        <a:lstStyle/>
        <a:p>
          <a:endParaRPr lang="ru-RU"/>
        </a:p>
      </dgm:t>
    </dgm:pt>
    <dgm:pt modelId="{20851153-F2C8-420E-B98B-A316381C8C66}" type="pres">
      <dgm:prSet presAssocID="{79D5A9F8-F95F-44AB-B47D-A8A7512BF98E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6943E8-FEFC-4130-8480-951C69FB6EFF}" type="pres">
      <dgm:prSet presAssocID="{A6014C2F-EBDE-469B-80B8-B4D0B4860CD6}" presName="Name9" presStyleLbl="parChTrans1D2" presStyleIdx="6" presStyleCnt="8"/>
      <dgm:spPr/>
      <dgm:t>
        <a:bodyPr/>
        <a:lstStyle/>
        <a:p>
          <a:endParaRPr lang="ru-RU"/>
        </a:p>
      </dgm:t>
    </dgm:pt>
    <dgm:pt modelId="{4DAA4CD4-DB66-47CC-8C5F-A0E039A9A7FA}" type="pres">
      <dgm:prSet presAssocID="{A6014C2F-EBDE-469B-80B8-B4D0B4860CD6}" presName="connTx" presStyleLbl="parChTrans1D2" presStyleIdx="6" presStyleCnt="8"/>
      <dgm:spPr/>
      <dgm:t>
        <a:bodyPr/>
        <a:lstStyle/>
        <a:p>
          <a:endParaRPr lang="ru-RU"/>
        </a:p>
      </dgm:t>
    </dgm:pt>
    <dgm:pt modelId="{DA6173B0-E779-4E74-9A4A-6293E3B5AB67}" type="pres">
      <dgm:prSet presAssocID="{74571F34-5A15-4913-B29E-EE981DFE893C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4CF669-E09D-4582-BCB0-67B5EFE6C706}" type="pres">
      <dgm:prSet presAssocID="{625C0E46-F75E-46E6-858E-AF6BFD5B7D74}" presName="Name9" presStyleLbl="parChTrans1D2" presStyleIdx="7" presStyleCnt="8"/>
      <dgm:spPr/>
      <dgm:t>
        <a:bodyPr/>
        <a:lstStyle/>
        <a:p>
          <a:endParaRPr lang="ru-RU"/>
        </a:p>
      </dgm:t>
    </dgm:pt>
    <dgm:pt modelId="{56B39567-731C-430D-9792-3C79156D89D5}" type="pres">
      <dgm:prSet presAssocID="{625C0E46-F75E-46E6-858E-AF6BFD5B7D74}" presName="connTx" presStyleLbl="parChTrans1D2" presStyleIdx="7" presStyleCnt="8"/>
      <dgm:spPr/>
      <dgm:t>
        <a:bodyPr/>
        <a:lstStyle/>
        <a:p>
          <a:endParaRPr lang="ru-RU"/>
        </a:p>
      </dgm:t>
    </dgm:pt>
    <dgm:pt modelId="{5B30C0B4-F89D-460B-86B6-CBC921C41696}" type="pres">
      <dgm:prSet presAssocID="{4B40D6BB-B449-4E95-B313-D5965BDD1833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2474B3-CF3A-414C-ADE5-DC4EDA1D5F44}" srcId="{E7FB1325-41C1-4A0B-ACCE-4D73352C71F7}" destId="{1CD48EF3-6EBD-42D5-8895-78666261B15C}" srcOrd="3" destOrd="0" parTransId="{1AC28AA6-B535-46E2-8AC7-F7928FBD0310}" sibTransId="{585D201D-5019-454F-AC2F-469B94076B95}"/>
    <dgm:cxn modelId="{466BD185-4515-426C-A8C8-F5E1AF6B3D23}" type="presOf" srcId="{1CD48EF3-6EBD-42D5-8895-78666261B15C}" destId="{7BA463BE-56C5-456A-A4CB-171D545C9D85}" srcOrd="0" destOrd="0" presId="urn:microsoft.com/office/officeart/2005/8/layout/radial1"/>
    <dgm:cxn modelId="{15D5C690-53AD-49D4-9734-6955AEEAA084}" type="presOf" srcId="{56851E91-3AAB-489B-943C-B96F484ED49D}" destId="{E37DF8A7-1CE8-4785-B384-24F6C882F7CB}" srcOrd="1" destOrd="0" presId="urn:microsoft.com/office/officeart/2005/8/layout/radial1"/>
    <dgm:cxn modelId="{89EC8090-4272-4C2F-8CFB-30AEA7FF03DD}" type="presOf" srcId="{7B211D6E-2585-493B-B8D9-493215ACA0BD}" destId="{279079FB-EA25-4D68-A490-57ECF6A6357E}" srcOrd="0" destOrd="0" presId="urn:microsoft.com/office/officeart/2005/8/layout/radial1"/>
    <dgm:cxn modelId="{44C21ADC-FE52-4BF5-BC42-AF6D8C0F6EAE}" type="presOf" srcId="{C71483D2-51A7-40EC-AD42-4243636B1160}" destId="{0360DD5C-A444-449B-BBAE-E693494214B8}" srcOrd="1" destOrd="0" presId="urn:microsoft.com/office/officeart/2005/8/layout/radial1"/>
    <dgm:cxn modelId="{45955CE8-C692-4F74-9FF5-2E51BA49CD18}" type="presOf" srcId="{4B40D6BB-B449-4E95-B313-D5965BDD1833}" destId="{5B30C0B4-F89D-460B-86B6-CBC921C41696}" srcOrd="0" destOrd="0" presId="urn:microsoft.com/office/officeart/2005/8/layout/radial1"/>
    <dgm:cxn modelId="{CA8DCA78-2D9D-4E50-A1E3-2167788E4E7F}" srcId="{E7FB1325-41C1-4A0B-ACCE-4D73352C71F7}" destId="{D01D1A12-1245-4F38-9425-B44518B8016A}" srcOrd="4" destOrd="0" parTransId="{C71483D2-51A7-40EC-AD42-4243636B1160}" sibTransId="{D937513F-BEC2-472A-8C63-AB2DC23059D5}"/>
    <dgm:cxn modelId="{BC5FF5D7-F205-4BEA-9C6A-D5EB92941198}" srcId="{E7FB1325-41C1-4A0B-ACCE-4D73352C71F7}" destId="{79D5A9F8-F95F-44AB-B47D-A8A7512BF98E}" srcOrd="5" destOrd="0" parTransId="{1C58A582-3303-4542-B121-3955755A36A9}" sibTransId="{68A62E91-97B2-49C4-8F46-08D059C13521}"/>
    <dgm:cxn modelId="{1003D19B-64EA-4C13-BF41-C95788C5221A}" srcId="{E7FB1325-41C1-4A0B-ACCE-4D73352C71F7}" destId="{42F8F635-348F-431A-B3B7-3DCCB6C572F5}" srcOrd="1" destOrd="0" parTransId="{56851E91-3AAB-489B-943C-B96F484ED49D}" sibTransId="{11FAE774-4FD7-4BA6-B40F-6DA03A7A0ECD}"/>
    <dgm:cxn modelId="{AF67E04B-2E07-4D71-AE90-5454C50E9D98}" type="presOf" srcId="{A83DA7C8-1A27-42C3-9E80-7836A5456024}" destId="{7ADDE809-E971-4EA5-B8E0-6BE69666D70F}" srcOrd="0" destOrd="0" presId="urn:microsoft.com/office/officeart/2005/8/layout/radial1"/>
    <dgm:cxn modelId="{FD79395E-79E3-4A04-8A77-FE552EC104FE}" type="presOf" srcId="{E7FB1325-41C1-4A0B-ACCE-4D73352C71F7}" destId="{AA15E94C-C452-4F00-B306-3F10BF304CB0}" srcOrd="0" destOrd="0" presId="urn:microsoft.com/office/officeart/2005/8/layout/radial1"/>
    <dgm:cxn modelId="{7E828C2E-5FB0-486D-AF07-2DDE35F1B424}" type="presOf" srcId="{1AC28AA6-B535-46E2-8AC7-F7928FBD0310}" destId="{951FB4EE-A19E-48ED-965A-0790FE59656D}" srcOrd="0" destOrd="0" presId="urn:microsoft.com/office/officeart/2005/8/layout/radial1"/>
    <dgm:cxn modelId="{9943226C-3131-47CE-B118-84223FB09F49}" type="presOf" srcId="{A6014C2F-EBDE-469B-80B8-B4D0B4860CD6}" destId="{C66943E8-FEFC-4130-8480-951C69FB6EFF}" srcOrd="0" destOrd="0" presId="urn:microsoft.com/office/officeart/2005/8/layout/radial1"/>
    <dgm:cxn modelId="{91FAAB56-EF43-4EA5-9090-2F4D81F0CAD4}" srcId="{E7FB1325-41C1-4A0B-ACCE-4D73352C71F7}" destId="{4B40D6BB-B449-4E95-B313-D5965BDD1833}" srcOrd="7" destOrd="0" parTransId="{625C0E46-F75E-46E6-858E-AF6BFD5B7D74}" sibTransId="{A3B41CFF-8719-493A-B313-2B7F74341FC3}"/>
    <dgm:cxn modelId="{A8BF9A9A-BF40-4A24-8A01-2EC5EDD77A3A}" type="presOf" srcId="{A83DA7C8-1A27-42C3-9E80-7836A5456024}" destId="{6D43154C-49DF-4759-BE08-2698B0493841}" srcOrd="1" destOrd="0" presId="urn:microsoft.com/office/officeart/2005/8/layout/radial1"/>
    <dgm:cxn modelId="{EC2557B7-A2DA-4029-B64D-380E4559C863}" type="presOf" srcId="{1C58A582-3303-4542-B121-3955755A36A9}" destId="{817F50C2-2DB2-4C68-8C55-1D36974CBD90}" srcOrd="1" destOrd="0" presId="urn:microsoft.com/office/officeart/2005/8/layout/radial1"/>
    <dgm:cxn modelId="{84DA8E3E-3B63-4501-B163-DE94EC7A34B6}" type="presOf" srcId="{79D5A9F8-F95F-44AB-B47D-A8A7512BF98E}" destId="{20851153-F2C8-420E-B98B-A316381C8C66}" srcOrd="0" destOrd="0" presId="urn:microsoft.com/office/officeart/2005/8/layout/radial1"/>
    <dgm:cxn modelId="{21839672-896D-4357-B987-64ACBC8D90B5}" type="presOf" srcId="{7B211D6E-2585-493B-B8D9-493215ACA0BD}" destId="{7A656BFD-5F39-4050-8EF1-234AE4917B32}" srcOrd="1" destOrd="0" presId="urn:microsoft.com/office/officeart/2005/8/layout/radial1"/>
    <dgm:cxn modelId="{BDA93527-33CD-4D8E-8592-46E344A79AF1}" type="presOf" srcId="{D01D1A12-1245-4F38-9425-B44518B8016A}" destId="{94A98C01-4EAC-4684-BCF2-D84D80CFB35E}" srcOrd="0" destOrd="0" presId="urn:microsoft.com/office/officeart/2005/8/layout/radial1"/>
    <dgm:cxn modelId="{B8B8279F-B726-4655-A0A4-7CA69B2F02C3}" srcId="{E7FB1325-41C1-4A0B-ACCE-4D73352C71F7}" destId="{74571F34-5A15-4913-B29E-EE981DFE893C}" srcOrd="6" destOrd="0" parTransId="{A6014C2F-EBDE-469B-80B8-B4D0B4860CD6}" sibTransId="{702499D2-1615-45BF-9047-6884AE748595}"/>
    <dgm:cxn modelId="{6BE114AA-FC6F-468F-9F5F-F7C74B968248}" srcId="{B6F09559-E3C6-4C6C-A653-FA40B6196964}" destId="{E7FB1325-41C1-4A0B-ACCE-4D73352C71F7}" srcOrd="0" destOrd="0" parTransId="{D51CA5A5-2007-46C0-B834-C86ABA785A36}" sibTransId="{CC0BD138-1115-4751-83A5-B1BB800892F1}"/>
    <dgm:cxn modelId="{1A723EFB-F630-4BD8-B6CC-CFC5B71A862E}" type="presOf" srcId="{42F8F635-348F-431A-B3B7-3DCCB6C572F5}" destId="{DB2E1679-7F78-4D32-9731-1F4B7020C335}" srcOrd="0" destOrd="0" presId="urn:microsoft.com/office/officeart/2005/8/layout/radial1"/>
    <dgm:cxn modelId="{3D2F078E-510F-44D5-88D5-AB10A2D64DB3}" type="presOf" srcId="{A6014C2F-EBDE-469B-80B8-B4D0B4860CD6}" destId="{4DAA4CD4-DB66-47CC-8C5F-A0E039A9A7FA}" srcOrd="1" destOrd="0" presId="urn:microsoft.com/office/officeart/2005/8/layout/radial1"/>
    <dgm:cxn modelId="{F9904337-717E-4A7A-B84A-B8A68A64BCCB}" srcId="{E7FB1325-41C1-4A0B-ACCE-4D73352C71F7}" destId="{9FF9BB4A-9B31-48C2-870B-E36CCF7ACDF3}" srcOrd="2" destOrd="0" parTransId="{A83DA7C8-1A27-42C3-9E80-7836A5456024}" sibTransId="{AD3E847F-69F4-4B03-A207-184B166A24DA}"/>
    <dgm:cxn modelId="{E83E3F4E-F57A-4150-9BF9-CBF11D677EF5}" type="presOf" srcId="{625C0E46-F75E-46E6-858E-AF6BFD5B7D74}" destId="{56B39567-731C-430D-9792-3C79156D89D5}" srcOrd="1" destOrd="0" presId="urn:microsoft.com/office/officeart/2005/8/layout/radial1"/>
    <dgm:cxn modelId="{FE5DCAEB-BB19-428F-B132-4A94A6F0A7A5}" type="presOf" srcId="{56851E91-3AAB-489B-943C-B96F484ED49D}" destId="{60E3DCDE-A831-4C6D-A562-1AE6BEC9EDF9}" srcOrd="0" destOrd="0" presId="urn:microsoft.com/office/officeart/2005/8/layout/radial1"/>
    <dgm:cxn modelId="{048ED601-002D-42D8-A0A9-4BD80CDA0D72}" type="presOf" srcId="{625C0E46-F75E-46E6-858E-AF6BFD5B7D74}" destId="{344CF669-E09D-4582-BCB0-67B5EFE6C706}" srcOrd="0" destOrd="0" presId="urn:microsoft.com/office/officeart/2005/8/layout/radial1"/>
    <dgm:cxn modelId="{2A77FC96-7DA6-4E08-BD34-79B9E6296693}" type="presOf" srcId="{74571F34-5A15-4913-B29E-EE981DFE893C}" destId="{DA6173B0-E779-4E74-9A4A-6293E3B5AB67}" srcOrd="0" destOrd="0" presId="urn:microsoft.com/office/officeart/2005/8/layout/radial1"/>
    <dgm:cxn modelId="{A09F437B-1760-43C1-9613-90226D49C1D0}" type="presOf" srcId="{1AC28AA6-B535-46E2-8AC7-F7928FBD0310}" destId="{BE62BE9C-5015-407F-988A-031660FB8BA2}" srcOrd="1" destOrd="0" presId="urn:microsoft.com/office/officeart/2005/8/layout/radial1"/>
    <dgm:cxn modelId="{38F09096-6AF9-4F2B-B7FF-00E445533337}" type="presOf" srcId="{9FF9BB4A-9B31-48C2-870B-E36CCF7ACDF3}" destId="{8DF3083C-3868-4CAA-A226-68AF0BD40442}" srcOrd="0" destOrd="0" presId="urn:microsoft.com/office/officeart/2005/8/layout/radial1"/>
    <dgm:cxn modelId="{96E04989-CF2D-4489-ADAF-18B38971C40D}" type="presOf" srcId="{B6F09559-E3C6-4C6C-A653-FA40B6196964}" destId="{41535B53-BD5C-4B53-97BA-D4102A1A37A3}" srcOrd="0" destOrd="0" presId="urn:microsoft.com/office/officeart/2005/8/layout/radial1"/>
    <dgm:cxn modelId="{0DFC394F-DD0D-4F87-AF87-2A0D9FEE0AA0}" srcId="{E7FB1325-41C1-4A0B-ACCE-4D73352C71F7}" destId="{24C95959-8822-4F62-AAAB-FFD58B1092A3}" srcOrd="0" destOrd="0" parTransId="{7B211D6E-2585-493B-B8D9-493215ACA0BD}" sibTransId="{C8F91172-35B1-4F1A-9386-652F051D28C6}"/>
    <dgm:cxn modelId="{280799A6-C586-431F-94B6-28F7036D9236}" type="presOf" srcId="{24C95959-8822-4F62-AAAB-FFD58B1092A3}" destId="{2E26C370-FBBC-404F-BDB6-FAA4881F5D39}" srcOrd="0" destOrd="0" presId="urn:microsoft.com/office/officeart/2005/8/layout/radial1"/>
    <dgm:cxn modelId="{17C07320-8EDF-47D9-832B-E0E4F9AA11C4}" type="presOf" srcId="{C71483D2-51A7-40EC-AD42-4243636B1160}" destId="{ED1D392C-4560-46A4-A283-A0550E8B1DBF}" srcOrd="0" destOrd="0" presId="urn:microsoft.com/office/officeart/2005/8/layout/radial1"/>
    <dgm:cxn modelId="{2BD7F38D-CAD1-4ABE-B745-29D01F79CE00}" type="presOf" srcId="{1C58A582-3303-4542-B121-3955755A36A9}" destId="{EFA922FB-3256-4ECE-B816-750ED440C058}" srcOrd="0" destOrd="0" presId="urn:microsoft.com/office/officeart/2005/8/layout/radial1"/>
    <dgm:cxn modelId="{B50A3EF9-7AEA-443C-95B2-EE5E86685BA0}" type="presParOf" srcId="{41535B53-BD5C-4B53-97BA-D4102A1A37A3}" destId="{AA15E94C-C452-4F00-B306-3F10BF304CB0}" srcOrd="0" destOrd="0" presId="urn:microsoft.com/office/officeart/2005/8/layout/radial1"/>
    <dgm:cxn modelId="{6F8D0E07-9AF5-4AED-8318-504E9C3C114F}" type="presParOf" srcId="{41535B53-BD5C-4B53-97BA-D4102A1A37A3}" destId="{279079FB-EA25-4D68-A490-57ECF6A6357E}" srcOrd="1" destOrd="0" presId="urn:microsoft.com/office/officeart/2005/8/layout/radial1"/>
    <dgm:cxn modelId="{AF3989BA-2F2C-4A5D-BA25-DA97B2449800}" type="presParOf" srcId="{279079FB-EA25-4D68-A490-57ECF6A6357E}" destId="{7A656BFD-5F39-4050-8EF1-234AE4917B32}" srcOrd="0" destOrd="0" presId="urn:microsoft.com/office/officeart/2005/8/layout/radial1"/>
    <dgm:cxn modelId="{7F553760-564C-4D19-9ED9-5A13AC589374}" type="presParOf" srcId="{41535B53-BD5C-4B53-97BA-D4102A1A37A3}" destId="{2E26C370-FBBC-404F-BDB6-FAA4881F5D39}" srcOrd="2" destOrd="0" presId="urn:microsoft.com/office/officeart/2005/8/layout/radial1"/>
    <dgm:cxn modelId="{0A84B554-D759-4252-B0F3-7961395B2610}" type="presParOf" srcId="{41535B53-BD5C-4B53-97BA-D4102A1A37A3}" destId="{60E3DCDE-A831-4C6D-A562-1AE6BEC9EDF9}" srcOrd="3" destOrd="0" presId="urn:microsoft.com/office/officeart/2005/8/layout/radial1"/>
    <dgm:cxn modelId="{42AA9959-14FA-470F-B604-B9DE5CA0B970}" type="presParOf" srcId="{60E3DCDE-A831-4C6D-A562-1AE6BEC9EDF9}" destId="{E37DF8A7-1CE8-4785-B384-24F6C882F7CB}" srcOrd="0" destOrd="0" presId="urn:microsoft.com/office/officeart/2005/8/layout/radial1"/>
    <dgm:cxn modelId="{36FEE5C5-58B5-489F-AA0A-35D09B6A610F}" type="presParOf" srcId="{41535B53-BD5C-4B53-97BA-D4102A1A37A3}" destId="{DB2E1679-7F78-4D32-9731-1F4B7020C335}" srcOrd="4" destOrd="0" presId="urn:microsoft.com/office/officeart/2005/8/layout/radial1"/>
    <dgm:cxn modelId="{6F315B04-25A4-4E3A-8B94-8F9027AF491C}" type="presParOf" srcId="{41535B53-BD5C-4B53-97BA-D4102A1A37A3}" destId="{7ADDE809-E971-4EA5-B8E0-6BE69666D70F}" srcOrd="5" destOrd="0" presId="urn:microsoft.com/office/officeart/2005/8/layout/radial1"/>
    <dgm:cxn modelId="{860EA0FF-80F3-4C47-82B7-19059C659F84}" type="presParOf" srcId="{7ADDE809-E971-4EA5-B8E0-6BE69666D70F}" destId="{6D43154C-49DF-4759-BE08-2698B0493841}" srcOrd="0" destOrd="0" presId="urn:microsoft.com/office/officeart/2005/8/layout/radial1"/>
    <dgm:cxn modelId="{9C9EAEB4-D495-4E97-A977-6AD858024E7C}" type="presParOf" srcId="{41535B53-BD5C-4B53-97BA-D4102A1A37A3}" destId="{8DF3083C-3868-4CAA-A226-68AF0BD40442}" srcOrd="6" destOrd="0" presId="urn:microsoft.com/office/officeart/2005/8/layout/radial1"/>
    <dgm:cxn modelId="{28744D34-6454-43BE-A83B-4F0830BFF51E}" type="presParOf" srcId="{41535B53-BD5C-4B53-97BA-D4102A1A37A3}" destId="{951FB4EE-A19E-48ED-965A-0790FE59656D}" srcOrd="7" destOrd="0" presId="urn:microsoft.com/office/officeart/2005/8/layout/radial1"/>
    <dgm:cxn modelId="{F96E2103-DDF3-4604-B9D6-ABFC2E054F6B}" type="presParOf" srcId="{951FB4EE-A19E-48ED-965A-0790FE59656D}" destId="{BE62BE9C-5015-407F-988A-031660FB8BA2}" srcOrd="0" destOrd="0" presId="urn:microsoft.com/office/officeart/2005/8/layout/radial1"/>
    <dgm:cxn modelId="{E9BCAB45-1C07-4C32-BA43-1358A124D277}" type="presParOf" srcId="{41535B53-BD5C-4B53-97BA-D4102A1A37A3}" destId="{7BA463BE-56C5-456A-A4CB-171D545C9D85}" srcOrd="8" destOrd="0" presId="urn:microsoft.com/office/officeart/2005/8/layout/radial1"/>
    <dgm:cxn modelId="{F7F82A56-4ED8-458B-8031-BEF5588E3BE3}" type="presParOf" srcId="{41535B53-BD5C-4B53-97BA-D4102A1A37A3}" destId="{ED1D392C-4560-46A4-A283-A0550E8B1DBF}" srcOrd="9" destOrd="0" presId="urn:microsoft.com/office/officeart/2005/8/layout/radial1"/>
    <dgm:cxn modelId="{1AFEDA3F-534D-4244-A1A1-768129450272}" type="presParOf" srcId="{ED1D392C-4560-46A4-A283-A0550E8B1DBF}" destId="{0360DD5C-A444-449B-BBAE-E693494214B8}" srcOrd="0" destOrd="0" presId="urn:microsoft.com/office/officeart/2005/8/layout/radial1"/>
    <dgm:cxn modelId="{B34901AB-7FD5-4F55-824E-A083A3E5DC5B}" type="presParOf" srcId="{41535B53-BD5C-4B53-97BA-D4102A1A37A3}" destId="{94A98C01-4EAC-4684-BCF2-D84D80CFB35E}" srcOrd="10" destOrd="0" presId="urn:microsoft.com/office/officeart/2005/8/layout/radial1"/>
    <dgm:cxn modelId="{8D7B5580-9A73-466E-9198-3DFF7DC3B3D8}" type="presParOf" srcId="{41535B53-BD5C-4B53-97BA-D4102A1A37A3}" destId="{EFA922FB-3256-4ECE-B816-750ED440C058}" srcOrd="11" destOrd="0" presId="urn:microsoft.com/office/officeart/2005/8/layout/radial1"/>
    <dgm:cxn modelId="{C96EDF08-A0AF-4183-ACD1-716376D8344A}" type="presParOf" srcId="{EFA922FB-3256-4ECE-B816-750ED440C058}" destId="{817F50C2-2DB2-4C68-8C55-1D36974CBD90}" srcOrd="0" destOrd="0" presId="urn:microsoft.com/office/officeart/2005/8/layout/radial1"/>
    <dgm:cxn modelId="{95572424-85F4-4B73-BEF0-8A7550B54B62}" type="presParOf" srcId="{41535B53-BD5C-4B53-97BA-D4102A1A37A3}" destId="{20851153-F2C8-420E-B98B-A316381C8C66}" srcOrd="12" destOrd="0" presId="urn:microsoft.com/office/officeart/2005/8/layout/radial1"/>
    <dgm:cxn modelId="{D9C2DC2F-DEBB-45AC-9443-76C799C336C5}" type="presParOf" srcId="{41535B53-BD5C-4B53-97BA-D4102A1A37A3}" destId="{C66943E8-FEFC-4130-8480-951C69FB6EFF}" srcOrd="13" destOrd="0" presId="urn:microsoft.com/office/officeart/2005/8/layout/radial1"/>
    <dgm:cxn modelId="{46213627-DB95-434C-A417-FE5806621C5D}" type="presParOf" srcId="{C66943E8-FEFC-4130-8480-951C69FB6EFF}" destId="{4DAA4CD4-DB66-47CC-8C5F-A0E039A9A7FA}" srcOrd="0" destOrd="0" presId="urn:microsoft.com/office/officeart/2005/8/layout/radial1"/>
    <dgm:cxn modelId="{CE85548A-50CC-45B5-B86D-8804C5B287A3}" type="presParOf" srcId="{41535B53-BD5C-4B53-97BA-D4102A1A37A3}" destId="{DA6173B0-E779-4E74-9A4A-6293E3B5AB67}" srcOrd="14" destOrd="0" presId="urn:microsoft.com/office/officeart/2005/8/layout/radial1"/>
    <dgm:cxn modelId="{3E52D7A8-FE6B-4CB7-A58E-96C71101596B}" type="presParOf" srcId="{41535B53-BD5C-4B53-97BA-D4102A1A37A3}" destId="{344CF669-E09D-4582-BCB0-67B5EFE6C706}" srcOrd="15" destOrd="0" presId="urn:microsoft.com/office/officeart/2005/8/layout/radial1"/>
    <dgm:cxn modelId="{AE695B20-4E03-45A5-BDDE-98AA04F13335}" type="presParOf" srcId="{344CF669-E09D-4582-BCB0-67B5EFE6C706}" destId="{56B39567-731C-430D-9792-3C79156D89D5}" srcOrd="0" destOrd="0" presId="urn:microsoft.com/office/officeart/2005/8/layout/radial1"/>
    <dgm:cxn modelId="{828A7204-1746-4205-AD47-FEDD5726B0F5}" type="presParOf" srcId="{41535B53-BD5C-4B53-97BA-D4102A1A37A3}" destId="{5B30C0B4-F89D-460B-86B6-CBC921C41696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15E94C-C452-4F00-B306-3F10BF304CB0}">
      <dsp:nvSpPr>
        <dsp:cNvPr id="0" name=""/>
        <dsp:cNvSpPr/>
      </dsp:nvSpPr>
      <dsp:spPr>
        <a:xfrm>
          <a:off x="2709117" y="1280357"/>
          <a:ext cx="751653" cy="7516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Голова</a:t>
          </a:r>
          <a:endParaRPr lang="ru-RU" sz="1100" kern="1200" dirty="0"/>
        </a:p>
      </dsp:txBody>
      <dsp:txXfrm>
        <a:off x="2819194" y="1390434"/>
        <a:ext cx="531499" cy="531499"/>
      </dsp:txXfrm>
    </dsp:sp>
    <dsp:sp modelId="{279079FB-EA25-4D68-A490-57ECF6A6357E}">
      <dsp:nvSpPr>
        <dsp:cNvPr id="0" name=""/>
        <dsp:cNvSpPr/>
      </dsp:nvSpPr>
      <dsp:spPr>
        <a:xfrm rot="16200000">
          <a:off x="2821992" y="1006440"/>
          <a:ext cx="525903" cy="21928"/>
        </a:xfrm>
        <a:custGeom>
          <a:avLst/>
          <a:gdLst/>
          <a:ahLst/>
          <a:cxnLst/>
          <a:rect l="0" t="0" r="0" b="0"/>
          <a:pathLst>
            <a:path>
              <a:moveTo>
                <a:pt x="0" y="10964"/>
              </a:moveTo>
              <a:lnTo>
                <a:pt x="525903" y="1096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071796" y="1004257"/>
        <a:ext cx="26295" cy="26295"/>
      </dsp:txXfrm>
    </dsp:sp>
    <dsp:sp modelId="{2E26C370-FBBC-404F-BDB6-FAA4881F5D39}">
      <dsp:nvSpPr>
        <dsp:cNvPr id="0" name=""/>
        <dsp:cNvSpPr/>
      </dsp:nvSpPr>
      <dsp:spPr>
        <a:xfrm>
          <a:off x="2709117" y="2799"/>
          <a:ext cx="751653" cy="7516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Голова идет кругом</a:t>
          </a:r>
          <a:endParaRPr lang="ru-RU" sz="1100" kern="1200" dirty="0"/>
        </a:p>
      </dsp:txBody>
      <dsp:txXfrm>
        <a:off x="2819194" y="112876"/>
        <a:ext cx="531499" cy="531499"/>
      </dsp:txXfrm>
    </dsp:sp>
    <dsp:sp modelId="{60E3DCDE-A831-4C6D-A562-1AE6BEC9EDF9}">
      <dsp:nvSpPr>
        <dsp:cNvPr id="0" name=""/>
        <dsp:cNvSpPr/>
      </dsp:nvSpPr>
      <dsp:spPr>
        <a:xfrm rot="18900000">
          <a:off x="3273676" y="1193534"/>
          <a:ext cx="525903" cy="21928"/>
        </a:xfrm>
        <a:custGeom>
          <a:avLst/>
          <a:gdLst/>
          <a:ahLst/>
          <a:cxnLst/>
          <a:rect l="0" t="0" r="0" b="0"/>
          <a:pathLst>
            <a:path>
              <a:moveTo>
                <a:pt x="0" y="10964"/>
              </a:moveTo>
              <a:lnTo>
                <a:pt x="525903" y="1096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523481" y="1191351"/>
        <a:ext cx="26295" cy="26295"/>
      </dsp:txXfrm>
    </dsp:sp>
    <dsp:sp modelId="{DB2E1679-7F78-4D32-9731-1F4B7020C335}">
      <dsp:nvSpPr>
        <dsp:cNvPr id="0" name=""/>
        <dsp:cNvSpPr/>
      </dsp:nvSpPr>
      <dsp:spPr>
        <a:xfrm>
          <a:off x="3612486" y="376987"/>
          <a:ext cx="751653" cy="7516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…</a:t>
          </a:r>
          <a:endParaRPr lang="ru-RU" sz="1100" kern="1200" dirty="0"/>
        </a:p>
      </dsp:txBody>
      <dsp:txXfrm>
        <a:off x="3722563" y="487064"/>
        <a:ext cx="531499" cy="531499"/>
      </dsp:txXfrm>
    </dsp:sp>
    <dsp:sp modelId="{7ADDE809-E971-4EA5-B8E0-6BE69666D70F}">
      <dsp:nvSpPr>
        <dsp:cNvPr id="0" name=""/>
        <dsp:cNvSpPr/>
      </dsp:nvSpPr>
      <dsp:spPr>
        <a:xfrm>
          <a:off x="3460770" y="1645219"/>
          <a:ext cx="525903" cy="21928"/>
        </a:xfrm>
        <a:custGeom>
          <a:avLst/>
          <a:gdLst/>
          <a:ahLst/>
          <a:cxnLst/>
          <a:rect l="0" t="0" r="0" b="0"/>
          <a:pathLst>
            <a:path>
              <a:moveTo>
                <a:pt x="0" y="10964"/>
              </a:moveTo>
              <a:lnTo>
                <a:pt x="525903" y="1096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710575" y="1643036"/>
        <a:ext cx="26295" cy="26295"/>
      </dsp:txXfrm>
    </dsp:sp>
    <dsp:sp modelId="{8DF3083C-3868-4CAA-A226-68AF0BD40442}">
      <dsp:nvSpPr>
        <dsp:cNvPr id="0" name=""/>
        <dsp:cNvSpPr/>
      </dsp:nvSpPr>
      <dsp:spPr>
        <a:xfrm>
          <a:off x="3986674" y="1280357"/>
          <a:ext cx="751653" cy="7516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…</a:t>
          </a:r>
          <a:endParaRPr lang="ru-RU" sz="1100" kern="1200" dirty="0"/>
        </a:p>
      </dsp:txBody>
      <dsp:txXfrm>
        <a:off x="4096751" y="1390434"/>
        <a:ext cx="531499" cy="531499"/>
      </dsp:txXfrm>
    </dsp:sp>
    <dsp:sp modelId="{951FB4EE-A19E-48ED-965A-0790FE59656D}">
      <dsp:nvSpPr>
        <dsp:cNvPr id="0" name=""/>
        <dsp:cNvSpPr/>
      </dsp:nvSpPr>
      <dsp:spPr>
        <a:xfrm rot="2700000">
          <a:off x="3273676" y="2096904"/>
          <a:ext cx="525903" cy="21928"/>
        </a:xfrm>
        <a:custGeom>
          <a:avLst/>
          <a:gdLst/>
          <a:ahLst/>
          <a:cxnLst/>
          <a:rect l="0" t="0" r="0" b="0"/>
          <a:pathLst>
            <a:path>
              <a:moveTo>
                <a:pt x="0" y="10964"/>
              </a:moveTo>
              <a:lnTo>
                <a:pt x="525903" y="1096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523481" y="2094721"/>
        <a:ext cx="26295" cy="26295"/>
      </dsp:txXfrm>
    </dsp:sp>
    <dsp:sp modelId="{7BA463BE-56C5-456A-A4CB-171D545C9D85}">
      <dsp:nvSpPr>
        <dsp:cNvPr id="0" name=""/>
        <dsp:cNvSpPr/>
      </dsp:nvSpPr>
      <dsp:spPr>
        <a:xfrm>
          <a:off x="3612486" y="2183726"/>
          <a:ext cx="751653" cy="7516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…</a:t>
          </a:r>
          <a:endParaRPr lang="ru-RU" sz="1100" kern="1200" dirty="0"/>
        </a:p>
      </dsp:txBody>
      <dsp:txXfrm>
        <a:off x="3722563" y="2293803"/>
        <a:ext cx="531499" cy="531499"/>
      </dsp:txXfrm>
    </dsp:sp>
    <dsp:sp modelId="{ED1D392C-4560-46A4-A283-A0550E8B1DBF}">
      <dsp:nvSpPr>
        <dsp:cNvPr id="0" name=""/>
        <dsp:cNvSpPr/>
      </dsp:nvSpPr>
      <dsp:spPr>
        <a:xfrm rot="5400000">
          <a:off x="2821992" y="2283998"/>
          <a:ext cx="525903" cy="21928"/>
        </a:xfrm>
        <a:custGeom>
          <a:avLst/>
          <a:gdLst/>
          <a:ahLst/>
          <a:cxnLst/>
          <a:rect l="0" t="0" r="0" b="0"/>
          <a:pathLst>
            <a:path>
              <a:moveTo>
                <a:pt x="0" y="10964"/>
              </a:moveTo>
              <a:lnTo>
                <a:pt x="525903" y="1096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071796" y="2281815"/>
        <a:ext cx="26295" cy="26295"/>
      </dsp:txXfrm>
    </dsp:sp>
    <dsp:sp modelId="{94A98C01-4EAC-4684-BCF2-D84D80CFB35E}">
      <dsp:nvSpPr>
        <dsp:cNvPr id="0" name=""/>
        <dsp:cNvSpPr/>
      </dsp:nvSpPr>
      <dsp:spPr>
        <a:xfrm>
          <a:off x="2709117" y="2557914"/>
          <a:ext cx="751653" cy="7516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…</a:t>
          </a:r>
          <a:endParaRPr lang="ru-RU" sz="1100" kern="1200" dirty="0"/>
        </a:p>
      </dsp:txBody>
      <dsp:txXfrm>
        <a:off x="2819194" y="2667991"/>
        <a:ext cx="531499" cy="531499"/>
      </dsp:txXfrm>
    </dsp:sp>
    <dsp:sp modelId="{EFA922FB-3256-4ECE-B816-750ED440C058}">
      <dsp:nvSpPr>
        <dsp:cNvPr id="0" name=""/>
        <dsp:cNvSpPr/>
      </dsp:nvSpPr>
      <dsp:spPr>
        <a:xfrm rot="8100000">
          <a:off x="2370307" y="2096904"/>
          <a:ext cx="525903" cy="21928"/>
        </a:xfrm>
        <a:custGeom>
          <a:avLst/>
          <a:gdLst/>
          <a:ahLst/>
          <a:cxnLst/>
          <a:rect l="0" t="0" r="0" b="0"/>
          <a:pathLst>
            <a:path>
              <a:moveTo>
                <a:pt x="0" y="10964"/>
              </a:moveTo>
              <a:lnTo>
                <a:pt x="525903" y="1096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620111" y="2094721"/>
        <a:ext cx="26295" cy="26295"/>
      </dsp:txXfrm>
    </dsp:sp>
    <dsp:sp modelId="{20851153-F2C8-420E-B98B-A316381C8C66}">
      <dsp:nvSpPr>
        <dsp:cNvPr id="0" name=""/>
        <dsp:cNvSpPr/>
      </dsp:nvSpPr>
      <dsp:spPr>
        <a:xfrm>
          <a:off x="1805747" y="2183726"/>
          <a:ext cx="751653" cy="7516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…</a:t>
          </a:r>
          <a:endParaRPr lang="ru-RU" sz="1100" kern="1200" dirty="0"/>
        </a:p>
      </dsp:txBody>
      <dsp:txXfrm>
        <a:off x="1915824" y="2293803"/>
        <a:ext cx="531499" cy="531499"/>
      </dsp:txXfrm>
    </dsp:sp>
    <dsp:sp modelId="{C66943E8-FEFC-4130-8480-951C69FB6EFF}">
      <dsp:nvSpPr>
        <dsp:cNvPr id="0" name=""/>
        <dsp:cNvSpPr/>
      </dsp:nvSpPr>
      <dsp:spPr>
        <a:xfrm rot="10800000">
          <a:off x="2183213" y="1645219"/>
          <a:ext cx="525903" cy="21928"/>
        </a:xfrm>
        <a:custGeom>
          <a:avLst/>
          <a:gdLst/>
          <a:ahLst/>
          <a:cxnLst/>
          <a:rect l="0" t="0" r="0" b="0"/>
          <a:pathLst>
            <a:path>
              <a:moveTo>
                <a:pt x="0" y="10964"/>
              </a:moveTo>
              <a:lnTo>
                <a:pt x="525903" y="1096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433017" y="1643036"/>
        <a:ext cx="26295" cy="26295"/>
      </dsp:txXfrm>
    </dsp:sp>
    <dsp:sp modelId="{DA6173B0-E779-4E74-9A4A-6293E3B5AB67}">
      <dsp:nvSpPr>
        <dsp:cNvPr id="0" name=""/>
        <dsp:cNvSpPr/>
      </dsp:nvSpPr>
      <dsp:spPr>
        <a:xfrm>
          <a:off x="1431559" y="1280357"/>
          <a:ext cx="751653" cy="7516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…</a:t>
          </a:r>
          <a:endParaRPr lang="ru-RU" sz="1100" kern="1200" dirty="0"/>
        </a:p>
      </dsp:txBody>
      <dsp:txXfrm>
        <a:off x="1541636" y="1390434"/>
        <a:ext cx="531499" cy="531499"/>
      </dsp:txXfrm>
    </dsp:sp>
    <dsp:sp modelId="{344CF669-E09D-4582-BCB0-67B5EFE6C706}">
      <dsp:nvSpPr>
        <dsp:cNvPr id="0" name=""/>
        <dsp:cNvSpPr/>
      </dsp:nvSpPr>
      <dsp:spPr>
        <a:xfrm rot="13500000">
          <a:off x="2370307" y="1193534"/>
          <a:ext cx="525903" cy="21928"/>
        </a:xfrm>
        <a:custGeom>
          <a:avLst/>
          <a:gdLst/>
          <a:ahLst/>
          <a:cxnLst/>
          <a:rect l="0" t="0" r="0" b="0"/>
          <a:pathLst>
            <a:path>
              <a:moveTo>
                <a:pt x="0" y="10964"/>
              </a:moveTo>
              <a:lnTo>
                <a:pt x="525903" y="1096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620111" y="1191351"/>
        <a:ext cx="26295" cy="26295"/>
      </dsp:txXfrm>
    </dsp:sp>
    <dsp:sp modelId="{5B30C0B4-F89D-460B-86B6-CBC921C41696}">
      <dsp:nvSpPr>
        <dsp:cNvPr id="0" name=""/>
        <dsp:cNvSpPr/>
      </dsp:nvSpPr>
      <dsp:spPr>
        <a:xfrm>
          <a:off x="1805747" y="376987"/>
          <a:ext cx="751653" cy="7516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…</a:t>
          </a:r>
          <a:endParaRPr lang="ru-RU" sz="1100" kern="1200" dirty="0"/>
        </a:p>
      </dsp:txBody>
      <dsp:txXfrm>
        <a:off x="1915824" y="487064"/>
        <a:ext cx="531499" cy="5314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15E94C-C452-4F00-B306-3F10BF304CB0}">
      <dsp:nvSpPr>
        <dsp:cNvPr id="0" name=""/>
        <dsp:cNvSpPr/>
      </dsp:nvSpPr>
      <dsp:spPr>
        <a:xfrm>
          <a:off x="3004826" y="1858968"/>
          <a:ext cx="1092348" cy="10923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Голова</a:t>
          </a:r>
          <a:endParaRPr lang="ru-RU" sz="1700" kern="1200" dirty="0"/>
        </a:p>
      </dsp:txBody>
      <dsp:txXfrm>
        <a:off x="3164797" y="2018939"/>
        <a:ext cx="772406" cy="772406"/>
      </dsp:txXfrm>
    </dsp:sp>
    <dsp:sp modelId="{279079FB-EA25-4D68-A490-57ECF6A6357E}">
      <dsp:nvSpPr>
        <dsp:cNvPr id="0" name=""/>
        <dsp:cNvSpPr/>
      </dsp:nvSpPr>
      <dsp:spPr>
        <a:xfrm rot="16200000">
          <a:off x="3169261" y="1463386"/>
          <a:ext cx="763479" cy="27685"/>
        </a:xfrm>
        <a:custGeom>
          <a:avLst/>
          <a:gdLst/>
          <a:ahLst/>
          <a:cxnLst/>
          <a:rect l="0" t="0" r="0" b="0"/>
          <a:pathLst>
            <a:path>
              <a:moveTo>
                <a:pt x="0" y="13842"/>
              </a:moveTo>
              <a:lnTo>
                <a:pt x="763479" y="1384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531914" y="1458141"/>
        <a:ext cx="38173" cy="38173"/>
      </dsp:txXfrm>
    </dsp:sp>
    <dsp:sp modelId="{2E26C370-FBBC-404F-BDB6-FAA4881F5D39}">
      <dsp:nvSpPr>
        <dsp:cNvPr id="0" name=""/>
        <dsp:cNvSpPr/>
      </dsp:nvSpPr>
      <dsp:spPr>
        <a:xfrm>
          <a:off x="3004826" y="3140"/>
          <a:ext cx="1092348" cy="10923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Голова идет кругом</a:t>
          </a:r>
          <a:endParaRPr lang="ru-RU" sz="1100" kern="1200" dirty="0"/>
        </a:p>
      </dsp:txBody>
      <dsp:txXfrm>
        <a:off x="3164797" y="163111"/>
        <a:ext cx="772406" cy="772406"/>
      </dsp:txXfrm>
    </dsp:sp>
    <dsp:sp modelId="{60E3DCDE-A831-4C6D-A562-1AE6BEC9EDF9}">
      <dsp:nvSpPr>
        <dsp:cNvPr id="0" name=""/>
        <dsp:cNvSpPr/>
      </dsp:nvSpPr>
      <dsp:spPr>
        <a:xfrm rot="18900000">
          <a:off x="3825395" y="1735165"/>
          <a:ext cx="763479" cy="27685"/>
        </a:xfrm>
        <a:custGeom>
          <a:avLst/>
          <a:gdLst/>
          <a:ahLst/>
          <a:cxnLst/>
          <a:rect l="0" t="0" r="0" b="0"/>
          <a:pathLst>
            <a:path>
              <a:moveTo>
                <a:pt x="0" y="13842"/>
              </a:moveTo>
              <a:lnTo>
                <a:pt x="763479" y="1384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188048" y="1729921"/>
        <a:ext cx="38173" cy="38173"/>
      </dsp:txXfrm>
    </dsp:sp>
    <dsp:sp modelId="{DB2E1679-7F78-4D32-9731-1F4B7020C335}">
      <dsp:nvSpPr>
        <dsp:cNvPr id="0" name=""/>
        <dsp:cNvSpPr/>
      </dsp:nvSpPr>
      <dsp:spPr>
        <a:xfrm>
          <a:off x="4317095" y="546699"/>
          <a:ext cx="1092348" cy="10923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Человек с головой</a:t>
          </a:r>
          <a:endParaRPr lang="ru-RU" sz="1100" kern="1200" dirty="0"/>
        </a:p>
      </dsp:txBody>
      <dsp:txXfrm>
        <a:off x="4477066" y="706670"/>
        <a:ext cx="772406" cy="772406"/>
      </dsp:txXfrm>
    </dsp:sp>
    <dsp:sp modelId="{7ADDE809-E971-4EA5-B8E0-6BE69666D70F}">
      <dsp:nvSpPr>
        <dsp:cNvPr id="0" name=""/>
        <dsp:cNvSpPr/>
      </dsp:nvSpPr>
      <dsp:spPr>
        <a:xfrm>
          <a:off x="4097175" y="2391300"/>
          <a:ext cx="763479" cy="27685"/>
        </a:xfrm>
        <a:custGeom>
          <a:avLst/>
          <a:gdLst/>
          <a:ahLst/>
          <a:cxnLst/>
          <a:rect l="0" t="0" r="0" b="0"/>
          <a:pathLst>
            <a:path>
              <a:moveTo>
                <a:pt x="0" y="13842"/>
              </a:moveTo>
              <a:lnTo>
                <a:pt x="763479" y="1384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459828" y="2386056"/>
        <a:ext cx="38173" cy="38173"/>
      </dsp:txXfrm>
    </dsp:sp>
    <dsp:sp modelId="{8DF3083C-3868-4CAA-A226-68AF0BD40442}">
      <dsp:nvSpPr>
        <dsp:cNvPr id="0" name=""/>
        <dsp:cNvSpPr/>
      </dsp:nvSpPr>
      <dsp:spPr>
        <a:xfrm>
          <a:off x="4860654" y="1858968"/>
          <a:ext cx="1092348" cy="10923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Вскружить голову</a:t>
          </a:r>
          <a:endParaRPr lang="ru-RU" sz="1100" kern="1200" dirty="0"/>
        </a:p>
      </dsp:txBody>
      <dsp:txXfrm>
        <a:off x="5020625" y="2018939"/>
        <a:ext cx="772406" cy="772406"/>
      </dsp:txXfrm>
    </dsp:sp>
    <dsp:sp modelId="{951FB4EE-A19E-48ED-965A-0790FE59656D}">
      <dsp:nvSpPr>
        <dsp:cNvPr id="0" name=""/>
        <dsp:cNvSpPr/>
      </dsp:nvSpPr>
      <dsp:spPr>
        <a:xfrm rot="2700000">
          <a:off x="3825395" y="3047434"/>
          <a:ext cx="763479" cy="27685"/>
        </a:xfrm>
        <a:custGeom>
          <a:avLst/>
          <a:gdLst/>
          <a:ahLst/>
          <a:cxnLst/>
          <a:rect l="0" t="0" r="0" b="0"/>
          <a:pathLst>
            <a:path>
              <a:moveTo>
                <a:pt x="0" y="13842"/>
              </a:moveTo>
              <a:lnTo>
                <a:pt x="763479" y="1384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188048" y="3042190"/>
        <a:ext cx="38173" cy="38173"/>
      </dsp:txXfrm>
    </dsp:sp>
    <dsp:sp modelId="{7BA463BE-56C5-456A-A4CB-171D545C9D85}">
      <dsp:nvSpPr>
        <dsp:cNvPr id="0" name=""/>
        <dsp:cNvSpPr/>
      </dsp:nvSpPr>
      <dsp:spPr>
        <a:xfrm>
          <a:off x="4317095" y="3171237"/>
          <a:ext cx="1092348" cy="10923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Морочить голову</a:t>
          </a:r>
          <a:endParaRPr lang="ru-RU" sz="1100" kern="1200" dirty="0"/>
        </a:p>
      </dsp:txBody>
      <dsp:txXfrm>
        <a:off x="4477066" y="3331208"/>
        <a:ext cx="772406" cy="772406"/>
      </dsp:txXfrm>
    </dsp:sp>
    <dsp:sp modelId="{ED1D392C-4560-46A4-A283-A0550E8B1DBF}">
      <dsp:nvSpPr>
        <dsp:cNvPr id="0" name=""/>
        <dsp:cNvSpPr/>
      </dsp:nvSpPr>
      <dsp:spPr>
        <a:xfrm rot="5400000">
          <a:off x="3169261" y="3319214"/>
          <a:ext cx="763479" cy="27685"/>
        </a:xfrm>
        <a:custGeom>
          <a:avLst/>
          <a:gdLst/>
          <a:ahLst/>
          <a:cxnLst/>
          <a:rect l="0" t="0" r="0" b="0"/>
          <a:pathLst>
            <a:path>
              <a:moveTo>
                <a:pt x="0" y="13842"/>
              </a:moveTo>
              <a:lnTo>
                <a:pt x="763479" y="1384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531914" y="3313970"/>
        <a:ext cx="38173" cy="38173"/>
      </dsp:txXfrm>
    </dsp:sp>
    <dsp:sp modelId="{94A98C01-4EAC-4684-BCF2-D84D80CFB35E}">
      <dsp:nvSpPr>
        <dsp:cNvPr id="0" name=""/>
        <dsp:cNvSpPr/>
      </dsp:nvSpPr>
      <dsp:spPr>
        <a:xfrm>
          <a:off x="3004826" y="3714796"/>
          <a:ext cx="1092348" cy="10923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Потерять голову</a:t>
          </a:r>
          <a:endParaRPr lang="ru-RU" sz="1100" kern="1200" dirty="0"/>
        </a:p>
      </dsp:txBody>
      <dsp:txXfrm>
        <a:off x="3164797" y="3874767"/>
        <a:ext cx="772406" cy="772406"/>
      </dsp:txXfrm>
    </dsp:sp>
    <dsp:sp modelId="{EFA922FB-3256-4ECE-B816-750ED440C058}">
      <dsp:nvSpPr>
        <dsp:cNvPr id="0" name=""/>
        <dsp:cNvSpPr/>
      </dsp:nvSpPr>
      <dsp:spPr>
        <a:xfrm rot="8100000">
          <a:off x="2513126" y="3047434"/>
          <a:ext cx="763479" cy="27685"/>
        </a:xfrm>
        <a:custGeom>
          <a:avLst/>
          <a:gdLst/>
          <a:ahLst/>
          <a:cxnLst/>
          <a:rect l="0" t="0" r="0" b="0"/>
          <a:pathLst>
            <a:path>
              <a:moveTo>
                <a:pt x="0" y="13842"/>
              </a:moveTo>
              <a:lnTo>
                <a:pt x="763479" y="1384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875779" y="3042190"/>
        <a:ext cx="38173" cy="38173"/>
      </dsp:txXfrm>
    </dsp:sp>
    <dsp:sp modelId="{20851153-F2C8-420E-B98B-A316381C8C66}">
      <dsp:nvSpPr>
        <dsp:cNvPr id="0" name=""/>
        <dsp:cNvSpPr/>
      </dsp:nvSpPr>
      <dsp:spPr>
        <a:xfrm>
          <a:off x="1692557" y="3171237"/>
          <a:ext cx="1092348" cy="10923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Сломя голову</a:t>
          </a:r>
          <a:endParaRPr lang="ru-RU" sz="1100" kern="1200" dirty="0"/>
        </a:p>
      </dsp:txBody>
      <dsp:txXfrm>
        <a:off x="1852528" y="3331208"/>
        <a:ext cx="772406" cy="772406"/>
      </dsp:txXfrm>
    </dsp:sp>
    <dsp:sp modelId="{C66943E8-FEFC-4130-8480-951C69FB6EFF}">
      <dsp:nvSpPr>
        <dsp:cNvPr id="0" name=""/>
        <dsp:cNvSpPr/>
      </dsp:nvSpPr>
      <dsp:spPr>
        <a:xfrm rot="10800000">
          <a:off x="2241347" y="2391300"/>
          <a:ext cx="763479" cy="27685"/>
        </a:xfrm>
        <a:custGeom>
          <a:avLst/>
          <a:gdLst/>
          <a:ahLst/>
          <a:cxnLst/>
          <a:rect l="0" t="0" r="0" b="0"/>
          <a:pathLst>
            <a:path>
              <a:moveTo>
                <a:pt x="0" y="13842"/>
              </a:moveTo>
              <a:lnTo>
                <a:pt x="763479" y="1384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603999" y="2386056"/>
        <a:ext cx="38173" cy="38173"/>
      </dsp:txXfrm>
    </dsp:sp>
    <dsp:sp modelId="{DA6173B0-E779-4E74-9A4A-6293E3B5AB67}">
      <dsp:nvSpPr>
        <dsp:cNvPr id="0" name=""/>
        <dsp:cNvSpPr/>
      </dsp:nvSpPr>
      <dsp:spPr>
        <a:xfrm>
          <a:off x="1148998" y="1858968"/>
          <a:ext cx="1092348" cy="10923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Как снег на голову</a:t>
          </a:r>
          <a:endParaRPr lang="ru-RU" sz="1100" kern="1200" dirty="0"/>
        </a:p>
      </dsp:txBody>
      <dsp:txXfrm>
        <a:off x="1308969" y="2018939"/>
        <a:ext cx="772406" cy="772406"/>
      </dsp:txXfrm>
    </dsp:sp>
    <dsp:sp modelId="{344CF669-E09D-4582-BCB0-67B5EFE6C706}">
      <dsp:nvSpPr>
        <dsp:cNvPr id="0" name=""/>
        <dsp:cNvSpPr/>
      </dsp:nvSpPr>
      <dsp:spPr>
        <a:xfrm rot="13500000">
          <a:off x="2513126" y="1735165"/>
          <a:ext cx="763479" cy="27685"/>
        </a:xfrm>
        <a:custGeom>
          <a:avLst/>
          <a:gdLst/>
          <a:ahLst/>
          <a:cxnLst/>
          <a:rect l="0" t="0" r="0" b="0"/>
          <a:pathLst>
            <a:path>
              <a:moveTo>
                <a:pt x="0" y="13842"/>
              </a:moveTo>
              <a:lnTo>
                <a:pt x="763479" y="1384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875779" y="1729921"/>
        <a:ext cx="38173" cy="38173"/>
      </dsp:txXfrm>
    </dsp:sp>
    <dsp:sp modelId="{5B30C0B4-F89D-460B-86B6-CBC921C41696}">
      <dsp:nvSpPr>
        <dsp:cNvPr id="0" name=""/>
        <dsp:cNvSpPr/>
      </dsp:nvSpPr>
      <dsp:spPr>
        <a:xfrm>
          <a:off x="1692557" y="546699"/>
          <a:ext cx="1092348" cy="10923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Отвечать головой</a:t>
          </a:r>
          <a:endParaRPr lang="ru-RU" sz="1100" kern="1200" dirty="0"/>
        </a:p>
      </dsp:txBody>
      <dsp:txXfrm>
        <a:off x="1852528" y="706670"/>
        <a:ext cx="772406" cy="7724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840F83-4946-4598-8EB1-3E33C802ED1B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93D490-095E-4B98-869D-FD3C9483B0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147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38840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275766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64123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01388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515637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25974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34519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4324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468121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95570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65069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62427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153156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49916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66874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519639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618598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3D490-095E-4B98-869D-FD3C9483B04A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80680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6429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5872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0842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3070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0596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0992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09323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5714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0345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9380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001487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79830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9587079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98232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05846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5612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7123F-D5ED-4865-AECE-BE07F4097A3C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F45DF0B-E60A-41E9-B305-7743AD3BE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761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4" r:id="rId1"/>
    <p:sldLayoutId id="2147484395" r:id="rId2"/>
    <p:sldLayoutId id="2147484396" r:id="rId3"/>
    <p:sldLayoutId id="2147484397" r:id="rId4"/>
    <p:sldLayoutId id="2147484398" r:id="rId5"/>
    <p:sldLayoutId id="2147484399" r:id="rId6"/>
    <p:sldLayoutId id="2147484400" r:id="rId7"/>
    <p:sldLayoutId id="2147484401" r:id="rId8"/>
    <p:sldLayoutId id="2147484402" r:id="rId9"/>
    <p:sldLayoutId id="2147484403" r:id="rId10"/>
    <p:sldLayoutId id="2147484404" r:id="rId11"/>
    <p:sldLayoutId id="2147484405" r:id="rId12"/>
    <p:sldLayoutId id="2147484406" r:id="rId13"/>
    <p:sldLayoutId id="2147484407" r:id="rId14"/>
    <p:sldLayoutId id="2147484408" r:id="rId15"/>
    <p:sldLayoutId id="214748440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11" Type="http://schemas.openxmlformats.org/officeDocument/2006/relationships/image" Target="../media/image31.pn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02761" cy="316493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Bookman Old Style" pitchFamily="18" charset="0"/>
              </a:rPr>
              <a:t>Урок</a:t>
            </a:r>
            <a:r>
              <a:rPr lang="ru-RU" sz="4000" i="1" dirty="0" smtClean="0">
                <a:solidFill>
                  <a:srgbClr val="C00000"/>
                </a:solidFill>
              </a:rPr>
              <a:t/>
            </a:r>
            <a:br>
              <a:rPr lang="ru-RU" sz="4000" i="1" dirty="0" smtClean="0">
                <a:solidFill>
                  <a:srgbClr val="C00000"/>
                </a:solidFill>
              </a:rPr>
            </a:br>
            <a:r>
              <a:rPr lang="en-US" sz="3800" b="1" i="1" dirty="0" smtClean="0">
                <a:solidFill>
                  <a:srgbClr val="C00000"/>
                </a:solidFill>
                <a:latin typeface="Bookman Old Style" pitchFamily="18" charset="0"/>
              </a:rPr>
              <a:t>“</a:t>
            </a:r>
            <a:r>
              <a:rPr lang="ru-RU" sz="3800" b="1" i="1" dirty="0" smtClean="0">
                <a:solidFill>
                  <a:srgbClr val="C00000"/>
                </a:solidFill>
                <a:latin typeface="Bookman Old Style" pitchFamily="18" charset="0"/>
              </a:rPr>
              <a:t>Понятие о фразеологии. Фразеологизмы.</a:t>
            </a:r>
            <a:r>
              <a:rPr lang="en-US" sz="3800" b="1" i="1" dirty="0" smtClean="0">
                <a:solidFill>
                  <a:srgbClr val="C00000"/>
                </a:solidFill>
                <a:latin typeface="Bookman Old Style" pitchFamily="18" charset="0"/>
              </a:rPr>
              <a:t>”</a:t>
            </a:r>
            <a:br>
              <a:rPr lang="en-US" sz="3800" b="1" i="1" dirty="0" smtClean="0">
                <a:solidFill>
                  <a:srgbClr val="C00000"/>
                </a:solidFill>
                <a:latin typeface="Bookman Old Style" pitchFamily="18" charset="0"/>
              </a:rPr>
            </a:br>
            <a:r>
              <a:rPr lang="en-US" sz="3800" b="1" i="1" dirty="0" smtClean="0">
                <a:solidFill>
                  <a:srgbClr val="C00000"/>
                </a:solidFill>
                <a:latin typeface="Bookman Old Style" pitchFamily="18" charset="0"/>
              </a:rPr>
              <a:t>“</a:t>
            </a:r>
            <a:r>
              <a:rPr lang="ru-RU" sz="3800" b="1" i="1" dirty="0" smtClean="0">
                <a:solidFill>
                  <a:srgbClr val="C00000"/>
                </a:solidFill>
                <a:latin typeface="Bookman Old Style" pitchFamily="18" charset="0"/>
              </a:rPr>
              <a:t>Путешествие по стране Фразеологизмов</a:t>
            </a:r>
            <a:r>
              <a:rPr lang="en-US" sz="3800" b="1" i="1" dirty="0" smtClean="0">
                <a:solidFill>
                  <a:srgbClr val="C00000"/>
                </a:solidFill>
                <a:latin typeface="Bookman Old Style" pitchFamily="18" charset="0"/>
              </a:rPr>
              <a:t>”</a:t>
            </a:r>
            <a:endParaRPr lang="ru-RU" sz="3800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230123" y="4581128"/>
            <a:ext cx="7274769" cy="685469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ru-RU" dirty="0" smtClean="0">
                <a:solidFill>
                  <a:schemeClr val="tx1"/>
                </a:solidFill>
              </a:rPr>
              <a:t>Подготовила учитель русского языка и литературы </a:t>
            </a:r>
            <a:r>
              <a:rPr lang="ru-RU" dirty="0" err="1" smtClean="0">
                <a:solidFill>
                  <a:schemeClr val="tx1"/>
                </a:solidFill>
              </a:rPr>
              <a:t>Прилепская</a:t>
            </a:r>
            <a:r>
              <a:rPr lang="ru-RU" dirty="0" smtClean="0">
                <a:solidFill>
                  <a:schemeClr val="tx1"/>
                </a:solidFill>
              </a:rPr>
              <a:t> В.В.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6000768"/>
            <a:ext cx="7358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5 класс</a:t>
            </a:r>
            <a:endParaRPr 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4208" y="294935"/>
            <a:ext cx="2544145" cy="1724365"/>
          </a:xfrm>
          <a:prstGeom prst="rect">
            <a:avLst/>
          </a:prstGeom>
          <a:effectLst>
            <a:reflection stA="18000" endPos="65000" dist="508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Электронное письмо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3" y="2133600"/>
            <a:ext cx="6914728" cy="3777622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Привет ученикам 5-го класса. Меня зовут Петька Перепелкин. Еще совсем недавно мы были дружны с Мишкой Ивановым да так, что</a:t>
            </a:r>
            <a:r>
              <a:rPr lang="ru-RU" sz="2800" dirty="0" smtClean="0"/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водой не разольешь</a:t>
            </a:r>
            <a:r>
              <a:rPr lang="ru-RU" sz="2800" b="1" dirty="0" smtClean="0"/>
              <a:t>. </a:t>
            </a:r>
            <a:r>
              <a:rPr lang="ru-RU" sz="2800" dirty="0" smtClean="0">
                <a:solidFill>
                  <a:schemeClr val="tx1"/>
                </a:solidFill>
              </a:rPr>
              <a:t>Но вдруг он полез ко мне драться. И теперь мы с ним </a:t>
            </a:r>
            <a:r>
              <a:rPr lang="ru-RU" sz="2800" b="1" dirty="0" smtClean="0">
                <a:solidFill>
                  <a:srgbClr val="C00000"/>
                </a:solidFill>
              </a:rPr>
              <a:t>как кошка с собакой</a:t>
            </a:r>
            <a:r>
              <a:rPr lang="ru-RU" sz="2800" dirty="0" smtClean="0"/>
              <a:t>. </a:t>
            </a:r>
            <a:r>
              <a:rPr lang="ru-RU" sz="2800" dirty="0" smtClean="0">
                <a:solidFill>
                  <a:schemeClr val="tx1"/>
                </a:solidFill>
              </a:rPr>
              <a:t>Разругались с ним </a:t>
            </a:r>
            <a:r>
              <a:rPr lang="ru-RU" sz="2800" b="1" dirty="0" smtClean="0">
                <a:solidFill>
                  <a:srgbClr val="C00000"/>
                </a:solidFill>
              </a:rPr>
              <a:t>в пух и прах! </a:t>
            </a:r>
            <a:r>
              <a:rPr lang="ru-RU" sz="2800" dirty="0" smtClean="0">
                <a:solidFill>
                  <a:schemeClr val="tx1"/>
                </a:solidFill>
              </a:rPr>
              <a:t>Посоветуйте, что делать? У меня</a:t>
            </a:r>
            <a:r>
              <a:rPr lang="ru-RU" sz="2800" b="1" dirty="0" smtClean="0"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все валится из рук. Кошки скребут на душе</a:t>
            </a:r>
            <a:r>
              <a:rPr lang="ru-RU" sz="2800" dirty="0" smtClean="0">
                <a:solidFill>
                  <a:schemeClr val="tx1"/>
                </a:solidFill>
              </a:rPr>
              <a:t>.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Как вернуть друга? Ведь я без него</a:t>
            </a:r>
            <a:r>
              <a:rPr lang="ru-RU" sz="2800" dirty="0" smtClean="0"/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как без рук</a:t>
            </a:r>
            <a:r>
              <a:rPr lang="ru-RU" sz="2800" dirty="0" smtClean="0">
                <a:solidFill>
                  <a:schemeClr val="tx1"/>
                </a:solidFill>
              </a:rPr>
              <a:t>.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624110"/>
            <a:ext cx="7215238" cy="109037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Проверим, </a:t>
            </a:r>
            <a:b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правильно ли мы объяснили смысл словосочетаний</a:t>
            </a:r>
            <a:endParaRPr lang="ru-RU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14480" y="2357430"/>
            <a:ext cx="6591985" cy="3777622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rgbClr val="C00000"/>
                </a:solidFill>
              </a:rPr>
              <a:t>Водой не разольешь </a:t>
            </a:r>
            <a:r>
              <a:rPr lang="ru-RU" sz="2800" dirty="0">
                <a:solidFill>
                  <a:schemeClr val="tx1"/>
                </a:solidFill>
              </a:rPr>
              <a:t>– очень дружны, всегда вместе.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rgbClr val="C00000"/>
                </a:solidFill>
              </a:rPr>
              <a:t>Как кошка с собакой </a:t>
            </a:r>
            <a:r>
              <a:rPr lang="ru-RU" sz="2800" dirty="0">
                <a:solidFill>
                  <a:schemeClr val="tx1"/>
                </a:solidFill>
              </a:rPr>
              <a:t>– быть в постоянной ссоре, вражде.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rgbClr val="C00000"/>
                </a:solidFill>
              </a:rPr>
              <a:t>В пух и в прах </a:t>
            </a:r>
            <a:r>
              <a:rPr lang="ru-RU" sz="2800" dirty="0" smtClean="0">
                <a:solidFill>
                  <a:schemeClr val="tx1"/>
                </a:solidFill>
              </a:rPr>
              <a:t>– окончательно разругаться.</a:t>
            </a:r>
            <a:br>
              <a:rPr lang="ru-RU" sz="2800" dirty="0" smtClean="0">
                <a:solidFill>
                  <a:schemeClr val="tx1"/>
                </a:solidFill>
              </a:rPr>
            </a:br>
            <a:endParaRPr lang="ru-RU" sz="2800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rgbClr val="C00000"/>
                </a:solidFill>
              </a:rPr>
              <a:t>Все валится с рук </a:t>
            </a:r>
            <a:r>
              <a:rPr lang="ru-RU" sz="2800" dirty="0" smtClean="0">
                <a:solidFill>
                  <a:schemeClr val="tx1"/>
                </a:solidFill>
              </a:rPr>
              <a:t>– не получается, не ладится.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rgbClr val="C00000"/>
                </a:solidFill>
              </a:rPr>
              <a:t>Кошки </a:t>
            </a:r>
            <a:r>
              <a:rPr lang="ru-RU" sz="2800" b="1" dirty="0">
                <a:solidFill>
                  <a:srgbClr val="C00000"/>
                </a:solidFill>
              </a:rPr>
              <a:t>скребут </a:t>
            </a:r>
            <a:r>
              <a:rPr lang="ru-RU" sz="2800" dirty="0">
                <a:solidFill>
                  <a:schemeClr val="tx1"/>
                </a:solidFill>
              </a:rPr>
              <a:t>– тревожно, неспокойно</a:t>
            </a:r>
            <a:r>
              <a:rPr lang="ru-RU" sz="2800" dirty="0" smtClean="0">
                <a:solidFill>
                  <a:schemeClr val="tx1"/>
                </a:solidFill>
              </a:rPr>
              <a:t>.</a:t>
            </a:r>
            <a:br>
              <a:rPr lang="ru-RU" sz="2800" dirty="0" smtClean="0">
                <a:solidFill>
                  <a:schemeClr val="tx1"/>
                </a:solidFill>
              </a:rPr>
            </a:br>
            <a:endParaRPr lang="ru-RU" sz="2800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rgbClr val="C00000"/>
                </a:solidFill>
              </a:rPr>
              <a:t>Как без рук </a:t>
            </a:r>
            <a:r>
              <a:rPr lang="ru-RU" sz="2800" dirty="0">
                <a:solidFill>
                  <a:schemeClr val="tx1"/>
                </a:solidFill>
              </a:rPr>
              <a:t>– совершенно беспомощен.</a:t>
            </a:r>
          </a:p>
        </p:txBody>
      </p:sp>
    </p:spTree>
    <p:extLst>
      <p:ext uri="{BB962C8B-B14F-4D97-AF65-F5344CB8AC3E}">
        <p14:creationId xmlns:p14="http://schemas.microsoft.com/office/powerpoint/2010/main" xmlns="" val="31003106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9" y="624110"/>
            <a:ext cx="7130752" cy="20190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Тема урока: </a:t>
            </a:r>
            <a:r>
              <a:rPr lang="ru-RU" b="1" i="1" dirty="0" smtClean="0">
                <a:solidFill>
                  <a:srgbClr val="C00000"/>
                </a:solidFill>
                <a:latin typeface="Bookman Old Style" pitchFamily="18" charset="0"/>
              </a:rPr>
              <a:t>Понятие </a:t>
            </a:r>
            <a:r>
              <a:rPr lang="ru-RU" b="1" i="1" dirty="0">
                <a:solidFill>
                  <a:srgbClr val="C00000"/>
                </a:solidFill>
                <a:latin typeface="Bookman Old Style" pitchFamily="18" charset="0"/>
              </a:rPr>
              <a:t>о фразеологии. </a:t>
            </a:r>
            <a:r>
              <a:rPr lang="ru-RU" b="1" i="1" dirty="0" smtClean="0">
                <a:solidFill>
                  <a:srgbClr val="C00000"/>
                </a:solidFill>
                <a:latin typeface="Bookman Old Style" pitchFamily="18" charset="0"/>
              </a:rPr>
              <a:t>Фразеологизмы.</a:t>
            </a:r>
            <a:br>
              <a:rPr lang="ru-RU" b="1" i="1" dirty="0" smtClean="0">
                <a:solidFill>
                  <a:srgbClr val="C00000"/>
                </a:solidFill>
                <a:latin typeface="Bookman Old Style" pitchFamily="18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Bookman Old Style" pitchFamily="18" charset="0"/>
              </a:rPr>
              <a:t>Путешествие по стране Фразеологизмов.</a:t>
            </a:r>
            <a:br>
              <a:rPr lang="ru-RU" b="1" i="1" dirty="0" smtClean="0">
                <a:solidFill>
                  <a:srgbClr val="C00000"/>
                </a:solidFill>
                <a:latin typeface="Bookman Old Style" pitchFamily="18" charset="0"/>
              </a:rPr>
            </a:br>
            <a:endParaRPr lang="ru-RU" sz="31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2786058"/>
            <a:ext cx="6984775" cy="3528392"/>
          </a:xfrm>
        </p:spPr>
        <p:txBody>
          <a:bodyPr>
            <a:normAutofit fontScale="92500" lnSpcReduction="10000"/>
          </a:bodyPr>
          <a:lstStyle/>
          <a:p>
            <a:pPr marL="0" lvl="0" indent="0" algn="just" hangingPunct="0">
              <a:buNone/>
            </a:pPr>
            <a:r>
              <a:rPr lang="ru-RU" sz="28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Чему </a:t>
            </a:r>
            <a:r>
              <a:rPr lang="ru-RU" sz="2800" b="1" dirty="0">
                <a:solidFill>
                  <a:srgbClr val="C00000"/>
                </a:solidFill>
                <a:latin typeface="Bookman Old Style" panose="02050604050505020204" pitchFamily="18" charset="0"/>
              </a:rPr>
              <a:t>мы должны научиться на уроке? </a:t>
            </a:r>
            <a:endParaRPr lang="ru-RU" sz="2800" dirty="0">
              <a:solidFill>
                <a:schemeClr val="tx1"/>
              </a:solidFill>
            </a:endParaRPr>
          </a:p>
          <a:p>
            <a:pPr lvl="0" algn="just" hangingPunct="0"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</a:rPr>
              <a:t>ознакомиться с </a:t>
            </a:r>
            <a:r>
              <a:rPr lang="ru-RU" sz="2400" b="1" dirty="0">
                <a:solidFill>
                  <a:schemeClr val="tx1"/>
                </a:solidFill>
              </a:rPr>
              <a:t>понятиями «фразеология», «фразеологизмы»; </a:t>
            </a:r>
            <a:endParaRPr lang="ru-RU" sz="2400" b="1" dirty="0" smtClean="0">
              <a:solidFill>
                <a:schemeClr val="tx1"/>
              </a:solidFill>
            </a:endParaRPr>
          </a:p>
          <a:p>
            <a:pPr lvl="0" algn="just" hangingPunct="0">
              <a:buFont typeface="Wingdings" panose="05000000000000000000" pitchFamily="2" charset="2"/>
              <a:buChar char="Ø"/>
            </a:pPr>
            <a:r>
              <a:rPr lang="ru-RU" sz="2400" b="1" spc="-100" dirty="0" smtClean="0">
                <a:solidFill>
                  <a:schemeClr val="tx1"/>
                </a:solidFill>
              </a:rPr>
              <a:t>научиться </a:t>
            </a:r>
            <a:r>
              <a:rPr lang="ru-RU" sz="2400" b="1" spc="-100" dirty="0">
                <a:solidFill>
                  <a:schemeClr val="tx1"/>
                </a:solidFill>
              </a:rPr>
              <a:t>находить фразеологизмы в тексте и определять их </a:t>
            </a:r>
            <a:r>
              <a:rPr lang="ru-RU" sz="2400" b="1" spc="-100" dirty="0" smtClean="0">
                <a:solidFill>
                  <a:schemeClr val="tx1"/>
                </a:solidFill>
              </a:rPr>
              <a:t>лексическое значение; </a:t>
            </a:r>
          </a:p>
          <a:p>
            <a:pPr algn="just" hangingPunct="0">
              <a:buFont typeface="Wingdings" panose="05000000000000000000" pitchFamily="2" charset="2"/>
              <a:buChar char="Ø"/>
            </a:pPr>
            <a:r>
              <a:rPr lang="ru-RU" sz="2400" b="1" spc="100" dirty="0" smtClean="0">
                <a:solidFill>
                  <a:schemeClr val="tx1"/>
                </a:solidFill>
              </a:rPr>
              <a:t>научиться </a:t>
            </a:r>
            <a:r>
              <a:rPr lang="ru-RU" sz="2400" b="1" spc="100" dirty="0">
                <a:solidFill>
                  <a:schemeClr val="tx1"/>
                </a:solidFill>
              </a:rPr>
              <a:t>использовать фразеологизмы в </a:t>
            </a:r>
            <a:r>
              <a:rPr lang="ru-RU" sz="2400" b="1" spc="100" dirty="0" smtClean="0">
                <a:solidFill>
                  <a:schemeClr val="tx1"/>
                </a:solidFill>
              </a:rPr>
              <a:t>речи, чтобы сделать ее более эмоциональной, образной и точной</a:t>
            </a:r>
          </a:p>
          <a:p>
            <a:endParaRPr lang="ru-RU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79640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Если вы не знаете значение фразеологизма, обратитесь к словарям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9" y="2133600"/>
            <a:ext cx="7130752" cy="17994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Для того, чтобы правильно употреблять фразеологизмы в речи, нужно хорошо знать их значение. Словарь поможет вам усвоить и осмыслить толкование фразеологизмов.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карт фр слова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4214818"/>
            <a:ext cx="1733550" cy="2000264"/>
          </a:xfrm>
          <a:prstGeom prst="rect">
            <a:avLst/>
          </a:prstGeom>
        </p:spPr>
      </p:pic>
      <p:pic>
        <p:nvPicPr>
          <p:cNvPr id="5" name="Рисунок 4" descr="карт фр словаря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157" y="4064393"/>
            <a:ext cx="1714500" cy="2293565"/>
          </a:xfrm>
          <a:prstGeom prst="rect">
            <a:avLst/>
          </a:prstGeom>
        </p:spPr>
      </p:pic>
      <p:pic>
        <p:nvPicPr>
          <p:cNvPr id="6" name="Рисунок 5" descr="картинка обложки фр словаря 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7371" y="4214819"/>
            <a:ext cx="1587029" cy="2071702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80462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Bookman Old Style" pitchFamily="18" charset="0"/>
              </a:rPr>
              <a:t>Что такое фразеология?</a:t>
            </a:r>
            <a:endParaRPr lang="ru-RU" sz="40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42415" y="1844824"/>
            <a:ext cx="6591985" cy="406639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C00000"/>
                </a:solidFill>
              </a:rPr>
              <a:t>Фразеология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– раздел науки о языке, изучающий устойчивые сочетания слов.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</a:rPr>
              <a:t>Слово</a:t>
            </a:r>
            <a:r>
              <a:rPr lang="ru-RU" sz="2800" dirty="0" smtClean="0"/>
              <a:t> </a:t>
            </a:r>
            <a:r>
              <a:rPr lang="ru-RU" sz="2800" b="1" i="1" dirty="0" smtClean="0">
                <a:solidFill>
                  <a:srgbClr val="C00000"/>
                </a:solidFill>
              </a:rPr>
              <a:t>«фразеология» </a:t>
            </a:r>
            <a:r>
              <a:rPr lang="ru-RU" sz="2800" dirty="0" smtClean="0">
                <a:solidFill>
                  <a:schemeClr val="tx1"/>
                </a:solidFill>
              </a:rPr>
              <a:t>произошло путем сложения двух греческих слов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phrasis</a:t>
            </a:r>
            <a:r>
              <a:rPr lang="en-US" sz="2800" dirty="0" smtClean="0">
                <a:solidFill>
                  <a:schemeClr val="tx1"/>
                </a:solidFill>
              </a:rPr>
              <a:t> (</a:t>
            </a:r>
            <a:r>
              <a:rPr lang="ru-RU" sz="2800" dirty="0" smtClean="0">
                <a:solidFill>
                  <a:schemeClr val="tx1"/>
                </a:solidFill>
              </a:rPr>
              <a:t>выражение)</a:t>
            </a:r>
            <a:r>
              <a:rPr lang="en-US" sz="2800" dirty="0" smtClean="0">
                <a:solidFill>
                  <a:schemeClr val="tx1"/>
                </a:solidFill>
              </a:rPr>
              <a:t> + </a:t>
            </a:r>
            <a:r>
              <a:rPr lang="en-US" sz="2800" b="1" dirty="0" smtClean="0">
                <a:solidFill>
                  <a:schemeClr val="tx1"/>
                </a:solidFill>
              </a:rPr>
              <a:t>logos</a:t>
            </a:r>
            <a:r>
              <a:rPr lang="ru-RU" sz="2800" dirty="0" smtClean="0">
                <a:solidFill>
                  <a:schemeClr val="tx1"/>
                </a:solidFill>
              </a:rPr>
              <a:t>(понятие). 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Фразеологизмы</a:t>
            </a:r>
            <a:endParaRPr lang="ru-RU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412776"/>
            <a:ext cx="7177111" cy="4498446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C00000"/>
                </a:solidFill>
              </a:rPr>
              <a:t>Фразеологизмы</a:t>
            </a:r>
            <a:r>
              <a:rPr lang="ru-RU" sz="2800" dirty="0" smtClean="0"/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или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фразеологические обороты – это устойчивые сочетания слов, которые по смыслу приравниваются к одному слову.</a:t>
            </a:r>
            <a:r>
              <a:rPr lang="ru-RU" b="1" dirty="0" smtClean="0"/>
              <a:t> </a:t>
            </a:r>
            <a:endParaRPr lang="ru-RU" sz="2800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</a:rPr>
              <a:t>Фразеологизм можно заменить одним словом.</a:t>
            </a:r>
            <a:endParaRPr lang="ru-RU" sz="28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</a:rPr>
              <a:t>Например: </a:t>
            </a:r>
            <a:endParaRPr lang="en-US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800" b="1" dirty="0" smtClean="0">
                <a:solidFill>
                  <a:srgbClr val="C00000"/>
                </a:solidFill>
              </a:rPr>
              <a:t>Через час по чайной ложке </a:t>
            </a:r>
            <a:r>
              <a:rPr lang="ru-RU" sz="2800" dirty="0" smtClean="0">
                <a:solidFill>
                  <a:schemeClr val="tx1"/>
                </a:solidFill>
              </a:rPr>
              <a:t>– медленно.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C00000"/>
                </a:solidFill>
              </a:rPr>
              <a:t>Бить баклуши </a:t>
            </a:r>
            <a:r>
              <a:rPr lang="ru-RU" sz="2800" dirty="0" smtClean="0">
                <a:solidFill>
                  <a:schemeClr val="tx1"/>
                </a:solidFill>
              </a:rPr>
              <a:t>– бездельничать.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5" y="624110"/>
            <a:ext cx="6962796" cy="128089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Bookman Old Style" pitchFamily="18" charset="0"/>
              </a:rPr>
              <a:t>Подумай</a:t>
            </a:r>
            <a:r>
              <a:rPr lang="ru-RU" sz="4000" b="1" dirty="0">
                <a:solidFill>
                  <a:srgbClr val="C00000"/>
                </a:solidFill>
                <a:latin typeface="Bookman Old Style" pitchFamily="18" charset="0"/>
              </a:rPr>
              <a:t>!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2200" b="1" dirty="0"/>
              <a:t>Определи, где выделенные слова употребляются в прямом, а где – в переносном значении.</a:t>
            </a:r>
            <a:r>
              <a:rPr lang="ru-RU" sz="2200" dirty="0"/>
              <a:t/>
            </a:r>
            <a:br>
              <a:rPr lang="ru-RU" sz="2200" dirty="0"/>
            </a:b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11100" y="2143116"/>
            <a:ext cx="35185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Через час еле живой</a:t>
            </a:r>
          </a:p>
          <a:p>
            <a:r>
              <a:rPr lang="ru-RU" dirty="0" smtClean="0"/>
              <a:t>Петушок идет домой.</a:t>
            </a:r>
          </a:p>
          <a:p>
            <a:r>
              <a:rPr lang="ru-RU" dirty="0" smtClean="0"/>
              <a:t>Ковыляет еле-еле</a:t>
            </a:r>
          </a:p>
          <a:p>
            <a:r>
              <a:rPr lang="ru-RU" dirty="0" smtClean="0"/>
              <a:t>Он со школьного двора,</a:t>
            </a:r>
          </a:p>
          <a:p>
            <a:r>
              <a:rPr lang="ru-RU" dirty="0" smtClean="0"/>
              <a:t>А на нем и в самом деле</a:t>
            </a:r>
          </a:p>
          <a:p>
            <a:r>
              <a:rPr lang="ru-RU" dirty="0" smtClean="0"/>
              <a:t>Нет </a:t>
            </a:r>
            <a:r>
              <a:rPr lang="ru-RU" b="1" dirty="0" smtClean="0">
                <a:solidFill>
                  <a:srgbClr val="FF0000"/>
                </a:solidFill>
              </a:rPr>
              <a:t>ни пуха, ни пера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54264" y="2060848"/>
            <a:ext cx="3574860" cy="230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Рано утром мама </a:t>
            </a:r>
            <a:r>
              <a:rPr lang="ru-RU" dirty="0" err="1"/>
              <a:t>Квочка</a:t>
            </a:r>
            <a:endParaRPr lang="ru-RU" dirty="0"/>
          </a:p>
          <a:p>
            <a:r>
              <a:rPr lang="ru-RU" dirty="0"/>
              <a:t>В класс отправила сыночка.</a:t>
            </a:r>
          </a:p>
          <a:p>
            <a:r>
              <a:rPr lang="ru-RU" dirty="0"/>
              <a:t>Говорила: </a:t>
            </a:r>
          </a:p>
          <a:p>
            <a:r>
              <a:rPr lang="ru-RU" dirty="0"/>
              <a:t>-Не дерись,</a:t>
            </a:r>
          </a:p>
          <a:p>
            <a:r>
              <a:rPr lang="ru-RU" dirty="0"/>
              <a:t>-Не дразнись,</a:t>
            </a:r>
          </a:p>
          <a:p>
            <a:r>
              <a:rPr lang="ru-RU" dirty="0"/>
              <a:t>-Не петушись.</a:t>
            </a:r>
          </a:p>
          <a:p>
            <a:r>
              <a:rPr lang="ru-RU" dirty="0"/>
              <a:t>Поспеши – уже </a:t>
            </a:r>
            <a:r>
              <a:rPr lang="ru-RU" dirty="0" smtClean="0"/>
              <a:t>пора</a:t>
            </a:r>
            <a:endParaRPr lang="ru-RU" dirty="0"/>
          </a:p>
          <a:p>
            <a:r>
              <a:rPr lang="ru-RU" b="1" dirty="0">
                <a:solidFill>
                  <a:srgbClr val="FF0000"/>
                </a:solidFill>
              </a:rPr>
              <a:t>Ну, ни пуха ни пера!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CFD"/>
              </a:clrFrom>
              <a:clrTo>
                <a:srgbClr val="FEFC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45" r="-3645"/>
          <a:stretch/>
        </p:blipFill>
        <p:spPr>
          <a:xfrm>
            <a:off x="5029200" y="4367138"/>
            <a:ext cx="3240360" cy="19908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4392487"/>
            <a:ext cx="3168352" cy="2036909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43305" y="3356992"/>
            <a:ext cx="4572033" cy="30243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Сделаем вывод:</a:t>
            </a:r>
            <a:endParaRPr lang="ru-RU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42415" y="1522946"/>
            <a:ext cx="6591985" cy="1583432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Из сочетания </a:t>
            </a:r>
            <a:r>
              <a:rPr lang="ru-RU" sz="2000" b="1" dirty="0" smtClean="0">
                <a:solidFill>
                  <a:srgbClr val="FF0000"/>
                </a:solidFill>
              </a:rPr>
              <a:t>ни пуха ни пера </a:t>
            </a:r>
            <a:r>
              <a:rPr lang="ru-RU" sz="2000" dirty="0" smtClean="0">
                <a:solidFill>
                  <a:schemeClr val="tx1"/>
                </a:solidFill>
              </a:rPr>
              <a:t>нельзя убрать слова, не изменив значения всего сочетания.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Такие сочетания называются устойчивыми.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Их можно заменить одним словом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Запиши только </a:t>
            </a:r>
            <a:r>
              <a:rPr lang="ru-RU" sz="3200" b="1" dirty="0">
                <a:solidFill>
                  <a:srgbClr val="C00000"/>
                </a:solidFill>
                <a:latin typeface="Bookman Old Style" pitchFamily="18" charset="0"/>
              </a:rPr>
              <a:t>устойчивые сочетания, </a:t>
            </a: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которые можно назвать фразеологизмами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95736" y="2060848"/>
            <a:ext cx="5948164" cy="3888431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Тепличное </a:t>
            </a:r>
            <a:r>
              <a:rPr lang="ru-RU" sz="2400" dirty="0">
                <a:solidFill>
                  <a:schemeClr val="tx1"/>
                </a:solidFill>
              </a:rPr>
              <a:t>растение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Перемыть </a:t>
            </a:r>
            <a:r>
              <a:rPr lang="ru-RU" sz="2400" dirty="0">
                <a:solidFill>
                  <a:schemeClr val="tx1"/>
                </a:solidFill>
              </a:rPr>
              <a:t>всю посуду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Тепличные помидоры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Взял зеленый карандаш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Чувство локтя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Перемывать косточки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Поддержка </a:t>
            </a:r>
            <a:r>
              <a:rPr lang="ru-RU" sz="2400" dirty="0" smtClean="0">
                <a:solidFill>
                  <a:schemeClr val="tx1"/>
                </a:solidFill>
              </a:rPr>
              <a:t>родных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Брать на карандаш</a:t>
            </a:r>
          </a:p>
          <a:p>
            <a:endParaRPr lang="ru-RU" sz="2400" dirty="0" smtClean="0"/>
          </a:p>
          <a:p>
            <a:endParaRPr lang="ru-RU" sz="2400" dirty="0"/>
          </a:p>
          <a:p>
            <a:pPr marL="0" indent="0"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395312231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624110"/>
            <a:ext cx="7215238" cy="230482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Bookman Old Style" pitchFamily="18" charset="0"/>
              </a:rPr>
              <a:t>Зачем нужны фразеологизмы</a:t>
            </a:r>
            <a:r>
              <a:rPr lang="en-US" sz="4000" b="1" dirty="0" smtClean="0">
                <a:solidFill>
                  <a:srgbClr val="C00000"/>
                </a:solidFill>
                <a:latin typeface="Bookman Old Style" pitchFamily="18" charset="0"/>
              </a:rPr>
              <a:t>?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ru-RU" sz="2200" dirty="0" smtClean="0">
                <a:solidFill>
                  <a:schemeClr val="tx1"/>
                </a:solidFill>
              </a:rPr>
              <a:t>Запиши </a:t>
            </a:r>
            <a:r>
              <a:rPr lang="ru-RU" sz="2200" dirty="0">
                <a:solidFill>
                  <a:schemeClr val="tx1"/>
                </a:solidFill>
              </a:rPr>
              <a:t>и сравни фразеологизмы и слова.</a:t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>Какие из них являются образными, эмоциональными?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en-US" sz="4000" dirty="0" smtClean="0"/>
              <a:t/>
            </a:r>
            <a:br>
              <a:rPr lang="en-US" sz="4000" dirty="0" smtClean="0"/>
            </a:b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1" y="3000372"/>
            <a:ext cx="5457787" cy="3159655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Рукой подать – близко.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Повесить нос – загрустить.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Брать себя в руки – овладеть собой, успокоиться.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Мотать на ус – учитывать на будущее.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38084" y="3571876"/>
            <a:ext cx="1949160" cy="2588151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5" y="624110"/>
            <a:ext cx="6626696" cy="101894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Bookman Old Style" pitchFamily="18" charset="0"/>
              </a:rPr>
              <a:t>Фразеологизмы в речи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7" y="1571612"/>
            <a:ext cx="5214974" cy="39290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Фразеологизмы нужны в речи, чтобы сделать её более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э</a:t>
            </a:r>
            <a:r>
              <a:rPr lang="ru-RU" sz="2400" dirty="0" smtClean="0">
                <a:solidFill>
                  <a:schemeClr val="tx1"/>
                </a:solidFill>
              </a:rPr>
              <a:t>моциональной</a:t>
            </a:r>
            <a:endParaRPr lang="en-US" sz="24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ж</a:t>
            </a:r>
            <a:r>
              <a:rPr lang="ru-RU" sz="2400" dirty="0" smtClean="0">
                <a:solidFill>
                  <a:schemeClr val="tx1"/>
                </a:solidFill>
              </a:rPr>
              <a:t>ивой</a:t>
            </a:r>
            <a:endParaRPr lang="en-US" sz="24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ru-RU" sz="2400" dirty="0" smtClean="0">
                <a:solidFill>
                  <a:schemeClr val="tx1"/>
                </a:solidFill>
              </a:rPr>
              <a:t>бразной</a:t>
            </a:r>
            <a:endParaRPr lang="en-US" sz="24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т</a:t>
            </a:r>
            <a:r>
              <a:rPr lang="ru-RU" sz="2400" dirty="0" smtClean="0">
                <a:solidFill>
                  <a:schemeClr val="tx1"/>
                </a:solidFill>
              </a:rPr>
              <a:t>очной</a:t>
            </a:r>
            <a:endParaRPr lang="en-US" sz="24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выразительной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4248" y="2961136"/>
            <a:ext cx="1900727" cy="250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85834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Bookman Old Style" pitchFamily="18" charset="0"/>
              </a:rPr>
              <a:t>Источники фразеологизмов</a:t>
            </a:r>
            <a:endParaRPr lang="ru-RU" sz="40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2132856"/>
            <a:ext cx="7533480" cy="377762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</a:rPr>
              <a:t>Исконно русские фразеологизмы.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</a:rPr>
              <a:t>Фразеологизмы заимствованные.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</a:rPr>
              <a:t>Крылатые слова и выражения из Библии  и греко-римской мифологии.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</a:rPr>
              <a:t>Крылатые изречения, поговорки, пословицы.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9" y="624110"/>
            <a:ext cx="7105672" cy="128089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Вавилонское столпотворение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940152" y="1412776"/>
            <a:ext cx="3024336" cy="494518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Выражение возникло из библейского мифа о попытке построить в Вавилоне башню, которая должна была бы достигнуть неба. Когда строители начали свою работу, разгневанный Бог «смешал язык их», они перестали понимать друг друга и не смогли продолжить постройку.</a:t>
            </a:r>
          </a:p>
        </p:txBody>
      </p:sp>
      <p:pic>
        <p:nvPicPr>
          <p:cNvPr id="6" name="Рисунок 5" descr="Вавилонское столпотворение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227" y="1412776"/>
            <a:ext cx="5089571" cy="324036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1547664" y="5301208"/>
            <a:ext cx="3816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Употребляется в значении </a:t>
            </a:r>
            <a:r>
              <a:rPr lang="ru-RU" b="1" dirty="0">
                <a:solidFill>
                  <a:srgbClr val="FF0000"/>
                </a:solidFill>
              </a:rPr>
              <a:t>беспорядок, шум, суматоха.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Шиворот-навыворот</a:t>
            </a:r>
            <a:endParaRPr lang="ru-RU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57818" y="1412776"/>
            <a:ext cx="3571900" cy="38164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Сейчас эти слова кажутся совершенно безобидными, обозначая, что кто-то одел что-то наоборот. Но во времена Ивана Грозного это выражение связывалось с наказанием. 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7224" y="1643050"/>
            <a:ext cx="4286280" cy="338697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59632" y="5143581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Так одевали пойманного вора, сажали на коня лицом к хвосту и с позором целый день возили по городу.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01894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Bookman Old Style" pitchFamily="18" charset="0"/>
              </a:rPr>
              <a:t>Вспомните и назовите крылатые выражения из народных сказок</a:t>
            </a:r>
            <a:endParaRPr lang="ru-RU" sz="28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9" y="2348880"/>
            <a:ext cx="4214272" cy="143941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Поди туда</a:t>
            </a:r>
            <a:r>
              <a:rPr lang="en-US" dirty="0" smtClean="0">
                <a:solidFill>
                  <a:schemeClr val="tx1"/>
                </a:solidFill>
              </a:rPr>
              <a:t> - </a:t>
            </a:r>
            <a:r>
              <a:rPr lang="ru-RU" dirty="0" smtClean="0">
                <a:solidFill>
                  <a:schemeClr val="tx1"/>
                </a:solidFill>
              </a:rPr>
              <a:t>не знаю куда …….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Скоро сказка сказывается …..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Это все присказка, ………….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1" y="1905001"/>
            <a:ext cx="3100333" cy="4059613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7" y="520305"/>
            <a:ext cx="5832648" cy="128089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Синтаксическая роль фразеологизмов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132857"/>
            <a:ext cx="5040559" cy="1368151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Фразеологические обороты в предложении являются одним членом предложения: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7599" y="467937"/>
            <a:ext cx="1714512" cy="214123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123728" y="3861048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Оля опять </a:t>
            </a:r>
            <a:r>
              <a:rPr lang="ru-RU" sz="2400" i="1" dirty="0"/>
              <a:t>(что делала?) </a:t>
            </a:r>
            <a:r>
              <a:rPr lang="ru-RU" sz="3600" dirty="0">
                <a:solidFill>
                  <a:srgbClr val="C00000"/>
                </a:solidFill>
              </a:rPr>
              <a:t>висела на телефоне</a:t>
            </a:r>
            <a:r>
              <a:rPr lang="ru-RU" sz="3600" dirty="0" smtClean="0">
                <a:solidFill>
                  <a:srgbClr val="C00000"/>
                </a:solidFill>
              </a:rPr>
              <a:t>.</a:t>
            </a:r>
            <a:endParaRPr lang="en-US" sz="3600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7" y="520305"/>
            <a:ext cx="5544616" cy="128089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Синтаксическая роль фразеологизмов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132857"/>
            <a:ext cx="5040559" cy="1512167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Фразеологические обороты в предложении являются одним членом предложения: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37620" y="327269"/>
            <a:ext cx="2078471" cy="238165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123728" y="3861048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Оля опять </a:t>
            </a:r>
            <a:r>
              <a:rPr lang="ru-RU" sz="2400" i="1" dirty="0"/>
              <a:t>(что делала?) </a:t>
            </a:r>
            <a:r>
              <a:rPr lang="ru-RU" sz="3600" b="1" u="dbl" dirty="0">
                <a:solidFill>
                  <a:srgbClr val="C00000"/>
                </a:solidFill>
                <a:uFill>
                  <a:solidFill>
                    <a:schemeClr val="tx1"/>
                  </a:solidFill>
                </a:uFill>
              </a:rPr>
              <a:t>висела на телефоне</a:t>
            </a:r>
            <a:r>
              <a:rPr lang="ru-RU" sz="3600" b="1" dirty="0" smtClean="0"/>
              <a:t>.</a:t>
            </a:r>
            <a:endParaRPr lang="en-US" sz="36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76504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7" y="520305"/>
            <a:ext cx="5272276" cy="128089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Синтаксическая роль фразеологизмов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132857"/>
            <a:ext cx="5040559" cy="1512167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Фразеологические обороты в предложении являются одним членом предложения: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76256" y="525348"/>
            <a:ext cx="2073636" cy="225558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123728" y="4077072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Мальчик бежал </a:t>
            </a:r>
            <a:r>
              <a:rPr lang="ru-RU" sz="2400" i="1" dirty="0" smtClean="0"/>
              <a:t>(как?) </a:t>
            </a:r>
            <a:r>
              <a:rPr lang="ru-RU" sz="3600" dirty="0" smtClean="0">
                <a:solidFill>
                  <a:srgbClr val="C00000"/>
                </a:solidFill>
              </a:rPr>
              <a:t>сломя голову.</a:t>
            </a:r>
            <a:endParaRPr lang="en-US" sz="3600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93345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7" y="520305"/>
            <a:ext cx="5472608" cy="128089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Синтаксическая роль фразеологизмов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132857"/>
            <a:ext cx="5040559" cy="1368151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Фразеологические обороты в предложении являются одним членом предложения: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8016" y="1142984"/>
            <a:ext cx="1783099" cy="208028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619672" y="4293096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Мальчик бежал </a:t>
            </a:r>
            <a:r>
              <a:rPr lang="ru-RU" sz="2400" i="1" dirty="0" smtClean="0"/>
              <a:t>(как?) </a:t>
            </a:r>
            <a:r>
              <a:rPr lang="ru-RU" sz="3600" b="1" u="dotDashHeavy" dirty="0" smtClean="0">
                <a:solidFill>
                  <a:srgbClr val="C00000"/>
                </a:solidFill>
                <a:uFill>
                  <a:solidFill>
                    <a:schemeClr val="tx1"/>
                  </a:solidFill>
                </a:uFill>
              </a:rPr>
              <a:t>сломя голову</a:t>
            </a:r>
            <a:r>
              <a:rPr lang="ru-RU" sz="3600" b="1" dirty="0" smtClean="0">
                <a:solidFill>
                  <a:srgbClr val="C00000"/>
                </a:solidFill>
              </a:rPr>
              <a:t>.</a:t>
            </a:r>
            <a:endParaRPr lang="en-US" sz="3600" b="1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7094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Фразеологизмы -синонимы</a:t>
            </a:r>
            <a:r>
              <a:rPr lang="en-US" b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и антонимы</a:t>
            </a:r>
            <a:endParaRPr lang="en-US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2133600"/>
            <a:ext cx="7384905" cy="38156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Фразеологизмы, как и слова, бывают однозначными и многозначными. Среди них имеются синонимы и антонимы.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r>
              <a:rPr lang="ru-RU" sz="2400" b="1" u="sng" dirty="0" smtClean="0">
                <a:solidFill>
                  <a:srgbClr val="C00000"/>
                </a:solidFill>
              </a:rPr>
              <a:t>Например</a:t>
            </a:r>
            <a:r>
              <a:rPr lang="en-US" sz="2400" b="1" u="sng" dirty="0" smtClean="0">
                <a:solidFill>
                  <a:srgbClr val="C00000"/>
                </a:solidFill>
              </a:rPr>
              <a:t>:</a:t>
            </a:r>
            <a:endParaRPr lang="ru-RU" sz="2400" b="1" u="sng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Золотые руки – мастер на все руки </a:t>
            </a:r>
            <a:r>
              <a:rPr lang="ru-RU" sz="2400" b="1" dirty="0" smtClean="0">
                <a:solidFill>
                  <a:schemeClr val="tx1"/>
                </a:solidFill>
              </a:rPr>
              <a:t>(синоним)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Засучив рукава – спустя рукава </a:t>
            </a:r>
            <a:r>
              <a:rPr lang="ru-RU" sz="2400" b="1" dirty="0" smtClean="0">
                <a:solidFill>
                  <a:schemeClr val="tx1"/>
                </a:solidFill>
              </a:rPr>
              <a:t>(антоним)</a:t>
            </a:r>
          </a:p>
        </p:txBody>
      </p:sp>
    </p:spTree>
    <p:extLst>
      <p:ext uri="{BB962C8B-B14F-4D97-AF65-F5344CB8AC3E}">
        <p14:creationId xmlns:p14="http://schemas.microsoft.com/office/powerpoint/2010/main" xmlns="" val="90666116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5075071" cy="7331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Сделаем вывод: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9" y="1556792"/>
            <a:ext cx="6192687" cy="468052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Каждый фразеологизм имеет свое </a:t>
            </a:r>
          </a:p>
          <a:p>
            <a:pPr marL="400050" lvl="1" indent="0">
              <a:buNone/>
            </a:pPr>
            <a:r>
              <a:rPr lang="ru-RU" sz="2200" dirty="0" smtClean="0">
                <a:solidFill>
                  <a:schemeClr val="tx1"/>
                </a:solidFill>
              </a:rPr>
              <a:t>	______________________________________.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Его можно заменить ______________.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Во фразеологизмы нельзя вставить___________________, так как это ________________________________.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Фразеологизм в предложении является одним </a:t>
            </a:r>
            <a:r>
              <a:rPr lang="ru-RU" sz="2400" dirty="0" smtClean="0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</a:rPr>
              <a:t>___________________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Среди фразеологизмов имеются </a:t>
            </a:r>
            <a:r>
              <a:rPr lang="ru-RU" sz="2400" dirty="0" smtClean="0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</a:rPr>
              <a:t>____________________________________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Рисунок 3" descr="думающий мальчик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82208" y="224645"/>
            <a:ext cx="1554288" cy="2124235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21431714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Сделаем вывод:</a:t>
            </a:r>
            <a:endParaRPr lang="ru-RU" sz="32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1556792"/>
            <a:ext cx="6480719" cy="446449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Каждый фразеологизм имеет свое </a:t>
            </a:r>
            <a:r>
              <a:rPr lang="ru-RU" sz="2400" u="sng" dirty="0" smtClean="0">
                <a:solidFill>
                  <a:srgbClr val="C00000"/>
                </a:solidFill>
                <a:uFill>
                  <a:solidFill>
                    <a:schemeClr val="tx1"/>
                  </a:solidFill>
                </a:uFill>
              </a:rPr>
              <a:t>лексическое значение</a:t>
            </a:r>
            <a:r>
              <a:rPr lang="ru-RU" sz="2400" dirty="0" smtClean="0">
                <a:solidFill>
                  <a:srgbClr val="C00000"/>
                </a:solidFill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Его можно заменить </a:t>
            </a:r>
            <a:r>
              <a:rPr lang="ru-RU" sz="2400" u="sng" dirty="0" smtClean="0">
                <a:solidFill>
                  <a:srgbClr val="C00000"/>
                </a:solidFill>
                <a:uFill>
                  <a:solidFill>
                    <a:schemeClr val="tx1"/>
                  </a:solidFill>
                </a:uFill>
              </a:rPr>
              <a:t>одним словом</a:t>
            </a:r>
            <a:r>
              <a:rPr lang="ru-RU" sz="2400" dirty="0" smtClean="0">
                <a:solidFill>
                  <a:srgbClr val="C00000"/>
                </a:solidFill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Во фразеологизмы нельзя вставить </a:t>
            </a:r>
            <a:r>
              <a:rPr lang="ru-RU" sz="2400" u="sng" dirty="0" smtClean="0">
                <a:solidFill>
                  <a:srgbClr val="C00000"/>
                </a:solidFill>
                <a:uFill>
                  <a:solidFill>
                    <a:schemeClr val="tx1"/>
                  </a:solidFill>
                </a:uFill>
              </a:rPr>
              <a:t>новые слова</a:t>
            </a:r>
            <a:r>
              <a:rPr lang="ru-RU" sz="2400" dirty="0" smtClean="0">
                <a:solidFill>
                  <a:srgbClr val="C00000"/>
                </a:solidFill>
              </a:rPr>
              <a:t>, </a:t>
            </a:r>
            <a:r>
              <a:rPr lang="ru-RU" sz="2400" dirty="0" smtClean="0">
                <a:solidFill>
                  <a:schemeClr val="tx1"/>
                </a:solidFill>
              </a:rPr>
              <a:t>так как это </a:t>
            </a:r>
            <a:r>
              <a:rPr lang="ru-RU" sz="2400" u="sng" dirty="0" smtClean="0">
                <a:solidFill>
                  <a:srgbClr val="C00000"/>
                </a:solidFill>
                <a:uFill>
                  <a:solidFill>
                    <a:schemeClr val="tx1"/>
                  </a:solidFill>
                </a:uFill>
              </a:rPr>
              <a:t>устойчивые словосочетания</a:t>
            </a:r>
            <a:r>
              <a:rPr lang="ru-RU" sz="2400" dirty="0" smtClean="0">
                <a:solidFill>
                  <a:srgbClr val="C00000"/>
                </a:solidFill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Фразеологизм в предложении является одним </a:t>
            </a:r>
            <a:r>
              <a:rPr lang="ru-RU" sz="2400" u="sng" dirty="0" smtClean="0">
                <a:solidFill>
                  <a:srgbClr val="C00000"/>
                </a:solidFill>
                <a:uFill>
                  <a:solidFill>
                    <a:schemeClr val="tx1"/>
                  </a:solidFill>
                </a:uFill>
              </a:rPr>
              <a:t>членом предложения</a:t>
            </a:r>
            <a:r>
              <a:rPr lang="ru-RU" sz="2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Среди фразеологизмов имеются </a:t>
            </a:r>
            <a:r>
              <a:rPr lang="ru-RU" sz="2400" u="sng" dirty="0" smtClean="0">
                <a:solidFill>
                  <a:srgbClr val="C00000"/>
                </a:solidFill>
                <a:uFill>
                  <a:solidFill>
                    <a:schemeClr val="tx1"/>
                  </a:solidFill>
                </a:uFill>
              </a:rPr>
              <a:t>синонимы и антонимы</a:t>
            </a:r>
            <a:r>
              <a:rPr lang="ru-RU" sz="2400" dirty="0" smtClean="0"/>
              <a:t>.</a:t>
            </a:r>
          </a:p>
        </p:txBody>
      </p:sp>
      <p:pic>
        <p:nvPicPr>
          <p:cNvPr id="4" name="Рисунок 3" descr="думающий мальчик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31288" y="116632"/>
            <a:ext cx="1645113" cy="2448272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2869758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488831" cy="128089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Путешествие по стране </a:t>
            </a:r>
            <a:r>
              <a:rPr lang="ru-RU" sz="2800" b="1" dirty="0">
                <a:solidFill>
                  <a:srgbClr val="C00000"/>
                </a:solidFill>
                <a:latin typeface="Bookman Old Style" panose="02050604050505020204" pitchFamily="18" charset="0"/>
              </a:rPr>
              <a:t>Фразеологизмов</a:t>
            </a:r>
            <a:r>
              <a:rPr lang="ru-RU" sz="28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!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200" dirty="0" smtClean="0">
                <a:solidFill>
                  <a:schemeClr val="tx1"/>
                </a:solidFill>
              </a:rPr>
              <a:t>Доскажи словечко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192" y="1988840"/>
            <a:ext cx="273630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Группа путешественников №1 </a:t>
            </a:r>
            <a:r>
              <a:rPr lang="ru-RU" sz="2000" dirty="0" smtClean="0"/>
              <a:t>Дружнее </a:t>
            </a:r>
            <a:r>
              <a:rPr lang="ru-RU" sz="2000" dirty="0"/>
              <a:t>этих двух ребят</a:t>
            </a:r>
          </a:p>
          <a:p>
            <a:r>
              <a:rPr lang="ru-RU" sz="2000" dirty="0"/>
              <a:t>На свете не найдешь. </a:t>
            </a:r>
          </a:p>
          <a:p>
            <a:r>
              <a:rPr lang="ru-RU" sz="2000" dirty="0"/>
              <a:t>О них обычно говорят</a:t>
            </a:r>
          </a:p>
          <a:p>
            <a:r>
              <a:rPr lang="ru-RU" sz="2000" dirty="0" smtClean="0"/>
              <a:t>Водой ………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93496" y="1988840"/>
            <a:ext cx="2664296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Группа путешественников </a:t>
            </a:r>
            <a:r>
              <a:rPr lang="ru-RU" sz="1600" b="1" dirty="0" smtClean="0"/>
              <a:t>№2</a:t>
            </a:r>
          </a:p>
          <a:p>
            <a:r>
              <a:rPr lang="ru-RU" dirty="0" smtClean="0"/>
              <a:t>Товарищ </a:t>
            </a:r>
            <a:r>
              <a:rPr lang="ru-RU" dirty="0"/>
              <a:t>твой просит украдкой</a:t>
            </a:r>
          </a:p>
          <a:p>
            <a:r>
              <a:rPr lang="ru-RU" dirty="0"/>
              <a:t>Ответы списать из тетрадки.</a:t>
            </a:r>
          </a:p>
          <a:p>
            <a:r>
              <a:rPr lang="ru-RU" dirty="0"/>
              <a:t>Не надо! Ведь этим ты другу</a:t>
            </a:r>
          </a:p>
          <a:p>
            <a:r>
              <a:rPr lang="ru-RU" dirty="0"/>
              <a:t>Окажешь…………….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084168" y="1988840"/>
            <a:ext cx="2664296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Группа путешественников </a:t>
            </a:r>
            <a:r>
              <a:rPr lang="ru-RU" sz="1600" b="1" dirty="0" smtClean="0"/>
              <a:t>№3</a:t>
            </a:r>
            <a:endParaRPr lang="ru-RU" sz="1600" b="1" dirty="0"/>
          </a:p>
          <a:p>
            <a:r>
              <a:rPr lang="ru-RU" dirty="0" smtClean="0"/>
              <a:t>Мы исходили городок</a:t>
            </a:r>
          </a:p>
          <a:p>
            <a:r>
              <a:rPr lang="ru-RU" dirty="0" smtClean="0"/>
              <a:t>Буквально вдоль и поперек.</a:t>
            </a:r>
          </a:p>
          <a:p>
            <a:r>
              <a:rPr lang="ru-RU" dirty="0" smtClean="0"/>
              <a:t>И так устали мы в дороге, </a:t>
            </a:r>
          </a:p>
          <a:p>
            <a:r>
              <a:rPr lang="ru-RU" dirty="0" smtClean="0"/>
              <a:t>Что еле ……..…….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627225"/>
            <a:ext cx="2016224" cy="18570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83144" y="4668366"/>
            <a:ext cx="2304256" cy="172819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4495203"/>
            <a:ext cx="1784419" cy="1989071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624110"/>
            <a:ext cx="7416823" cy="1127001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Bookman Old Style" pitchFamily="18" charset="0"/>
              </a:rPr>
              <a:t>Игра «Четвертый лишний»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43042" y="1905000"/>
            <a:ext cx="61693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Группа путешественников №1</a:t>
            </a:r>
            <a:br>
              <a:rPr lang="ru-RU" b="1" dirty="0" smtClean="0"/>
            </a:br>
            <a:r>
              <a:rPr lang="ru-RU" dirty="0"/>
              <a:t>Хоть пруд пруди </a:t>
            </a:r>
            <a:endParaRPr lang="ru-RU" i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dirty="0" smtClean="0"/>
              <a:t>Тьма тьмущая</a:t>
            </a:r>
          </a:p>
          <a:p>
            <a:r>
              <a:rPr lang="ru-RU" dirty="0" smtClean="0"/>
              <a:t>Кот </a:t>
            </a:r>
            <a:r>
              <a:rPr lang="ru-RU" dirty="0"/>
              <a:t>наплакал </a:t>
            </a:r>
            <a:endParaRPr lang="ru-RU" i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dirty="0" smtClean="0"/>
              <a:t>Яблоку </a:t>
            </a:r>
            <a:r>
              <a:rPr lang="ru-RU" dirty="0"/>
              <a:t>негде </a:t>
            </a:r>
            <a:r>
              <a:rPr lang="ru-RU" dirty="0" smtClean="0"/>
              <a:t>упасть</a:t>
            </a:r>
            <a:endParaRPr lang="ru-RU" b="1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1619672" y="3429000"/>
            <a:ext cx="6624736" cy="15121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Группа путешественников №</a:t>
            </a:r>
            <a:r>
              <a:rPr lang="ru-RU" b="1" dirty="0" smtClean="0"/>
              <a:t>2</a:t>
            </a:r>
          </a:p>
          <a:p>
            <a:r>
              <a:rPr lang="ru-RU" dirty="0"/>
              <a:t>Во все </a:t>
            </a:r>
            <a:r>
              <a:rPr lang="ru-RU" dirty="0" smtClean="0"/>
              <a:t>лопатки</a:t>
            </a:r>
            <a:endParaRPr lang="ru-RU" i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dirty="0"/>
              <a:t>Сломя голову </a:t>
            </a:r>
            <a:endParaRPr lang="ru-RU" i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dirty="0"/>
              <a:t>Черепашьим шагом </a:t>
            </a:r>
            <a:endParaRPr lang="ru-RU" i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dirty="0"/>
              <a:t>В мгновенье ока </a:t>
            </a:r>
            <a:endParaRPr lang="ru-RU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19673" y="4908412"/>
            <a:ext cx="59527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Группа путешественников №3</a:t>
            </a:r>
          </a:p>
          <a:p>
            <a:r>
              <a:rPr lang="ru-RU" dirty="0"/>
              <a:t>Слово в слово </a:t>
            </a:r>
            <a:endParaRPr lang="ru-RU" dirty="0" smtClean="0"/>
          </a:p>
          <a:p>
            <a:r>
              <a:rPr lang="ru-RU" dirty="0" smtClean="0"/>
              <a:t>Тютелька </a:t>
            </a:r>
            <a:r>
              <a:rPr lang="ru-RU" dirty="0"/>
              <a:t>в тютельку </a:t>
            </a:r>
            <a:endParaRPr lang="ru-RU" i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dirty="0"/>
              <a:t>Вилами на воде </a:t>
            </a:r>
            <a:r>
              <a:rPr lang="ru-RU" dirty="0" smtClean="0"/>
              <a:t>писано</a:t>
            </a:r>
            <a:endParaRPr lang="ru-RU" i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dirty="0"/>
              <a:t>Комар носа не </a:t>
            </a:r>
            <a:r>
              <a:rPr lang="ru-RU" dirty="0" smtClean="0"/>
              <a:t>подточит</a:t>
            </a:r>
            <a:endParaRPr lang="ru-RU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1166336"/>
            <a:ext cx="70980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/>
              <a:t>Из </a:t>
            </a:r>
            <a:r>
              <a:rPr lang="ru-RU" sz="1600" b="1" dirty="0" smtClean="0"/>
              <a:t>4-х </a:t>
            </a:r>
            <a:r>
              <a:rPr lang="ru-RU" sz="1600" b="1" dirty="0"/>
              <a:t>фразеологизмов </a:t>
            </a:r>
            <a:r>
              <a:rPr lang="ru-RU" sz="1600" b="1" dirty="0" smtClean="0"/>
              <a:t>найди лишний</a:t>
            </a:r>
            <a:r>
              <a:rPr lang="ru-RU" sz="1600" b="1" dirty="0"/>
              <a:t>, то есть тот, который не соответствует общему значению остальных фразеологизмов.</a:t>
            </a:r>
          </a:p>
        </p:txBody>
      </p:sp>
    </p:spTree>
    <p:extLst>
      <p:ext uri="{BB962C8B-B14F-4D97-AF65-F5344CB8AC3E}">
        <p14:creationId xmlns:p14="http://schemas.microsoft.com/office/powerpoint/2010/main" xmlns="" val="131338646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624110"/>
            <a:ext cx="7416823" cy="128089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Bookman Old Style" pitchFamily="18" charset="0"/>
              </a:rPr>
              <a:t>Игра «Четвертый лишний»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1905000"/>
            <a:ext cx="6768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Группа путешественников №1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/>
              <a:t>Хоть пруд пруди </a:t>
            </a:r>
            <a:r>
              <a:rPr lang="ru-RU" i="1" dirty="0"/>
              <a:t>(слишком много)</a:t>
            </a:r>
          </a:p>
          <a:p>
            <a:r>
              <a:rPr lang="ru-RU" dirty="0"/>
              <a:t>Тьма тьмущая </a:t>
            </a:r>
            <a:r>
              <a:rPr lang="ru-RU" i="1" dirty="0"/>
              <a:t>(бесчисленное множество</a:t>
            </a:r>
            <a:r>
              <a:rPr lang="ru-RU" i="1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r>
              <a:rPr lang="ru-RU" strike="dblStrike" dirty="0">
                <a:solidFill>
                  <a:srgbClr val="C00000"/>
                </a:solidFill>
                <a:uFill>
                  <a:solidFill>
                    <a:srgbClr val="FF0000"/>
                  </a:solidFill>
                </a:uFill>
              </a:rPr>
              <a:t>Кот наплакал </a:t>
            </a:r>
            <a:r>
              <a:rPr lang="ru-RU" i="1" strike="dblStrike" dirty="0">
                <a:solidFill>
                  <a:srgbClr val="C00000"/>
                </a:solidFill>
                <a:uFill>
                  <a:solidFill>
                    <a:srgbClr val="FF0000"/>
                  </a:solidFill>
                </a:uFill>
              </a:rPr>
              <a:t>(очень мало)</a:t>
            </a:r>
          </a:p>
          <a:p>
            <a:r>
              <a:rPr lang="ru-RU" dirty="0"/>
              <a:t>Яблоку негде </a:t>
            </a:r>
            <a:r>
              <a:rPr lang="ru-RU" dirty="0" smtClean="0"/>
              <a:t>упасть </a:t>
            </a:r>
            <a:r>
              <a:rPr lang="ru-RU" i="1" dirty="0" smtClean="0"/>
              <a:t>(очень тесно)</a:t>
            </a:r>
            <a:endParaRPr lang="ru-RU" b="1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1619672" y="3429000"/>
            <a:ext cx="6624736" cy="15121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Группа путешественников </a:t>
            </a:r>
            <a:r>
              <a:rPr lang="ru-RU" b="1" dirty="0" smtClean="0"/>
              <a:t>№2</a:t>
            </a:r>
          </a:p>
          <a:p>
            <a:r>
              <a:rPr lang="ru-RU" dirty="0" smtClean="0"/>
              <a:t>Во </a:t>
            </a:r>
            <a:r>
              <a:rPr lang="ru-RU" dirty="0"/>
              <a:t>все лопатки </a:t>
            </a:r>
            <a:r>
              <a:rPr lang="ru-RU" i="1" dirty="0"/>
              <a:t>(очень быстро)</a:t>
            </a:r>
          </a:p>
          <a:p>
            <a:r>
              <a:rPr lang="ru-RU" dirty="0"/>
              <a:t>Сломя голову </a:t>
            </a:r>
            <a:r>
              <a:rPr lang="ru-RU" i="1" dirty="0"/>
              <a:t>(стремительно, стремглав)</a:t>
            </a:r>
          </a:p>
          <a:p>
            <a:r>
              <a:rPr lang="ru-RU" strike="dblStrike" dirty="0">
                <a:solidFill>
                  <a:srgbClr val="C00000"/>
                </a:solidFill>
              </a:rPr>
              <a:t>Черепашьим шагом </a:t>
            </a:r>
            <a:r>
              <a:rPr lang="ru-RU" i="1" strike="dblStrike" dirty="0">
                <a:solidFill>
                  <a:srgbClr val="C00000"/>
                </a:solidFill>
              </a:rPr>
              <a:t>(медленно, не торопясь)</a:t>
            </a:r>
          </a:p>
          <a:p>
            <a:r>
              <a:rPr lang="ru-RU" dirty="0"/>
              <a:t>В мгновенье ока </a:t>
            </a:r>
            <a:r>
              <a:rPr lang="ru-RU" i="1" dirty="0"/>
              <a:t>(очень быстро, моментально</a:t>
            </a:r>
            <a:r>
              <a:rPr lang="ru-RU" i="1" dirty="0" smtClean="0"/>
              <a:t>)</a:t>
            </a:r>
            <a:endParaRPr lang="ru-RU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619672" y="4908412"/>
            <a:ext cx="71426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Группа путешественников </a:t>
            </a:r>
            <a:r>
              <a:rPr lang="ru-RU" b="1" dirty="0" smtClean="0"/>
              <a:t>№3</a:t>
            </a:r>
          </a:p>
          <a:p>
            <a:r>
              <a:rPr lang="ru-RU" dirty="0" smtClean="0"/>
              <a:t>Слово </a:t>
            </a:r>
            <a:r>
              <a:rPr lang="ru-RU" dirty="0"/>
              <a:t>в слово </a:t>
            </a:r>
            <a:r>
              <a:rPr lang="ru-RU" i="1" dirty="0"/>
              <a:t>(точно, буквально)</a:t>
            </a:r>
          </a:p>
          <a:p>
            <a:r>
              <a:rPr lang="ru-RU" dirty="0"/>
              <a:t>Тютелька в тютельку </a:t>
            </a:r>
            <a:r>
              <a:rPr lang="ru-RU" i="1" dirty="0"/>
              <a:t>(совершенно точно)</a:t>
            </a:r>
          </a:p>
          <a:p>
            <a:r>
              <a:rPr lang="ru-RU" strike="dblStrike" dirty="0">
                <a:solidFill>
                  <a:srgbClr val="C00000"/>
                </a:solidFill>
              </a:rPr>
              <a:t>Вилами на воде писано </a:t>
            </a:r>
            <a:r>
              <a:rPr lang="ru-RU" i="1" strike="dblStrike" dirty="0">
                <a:solidFill>
                  <a:srgbClr val="C00000"/>
                </a:solidFill>
              </a:rPr>
              <a:t>(очень все сомнительно)</a:t>
            </a:r>
          </a:p>
          <a:p>
            <a:r>
              <a:rPr lang="ru-RU" dirty="0"/>
              <a:t>Комар носа не подточит </a:t>
            </a:r>
            <a:r>
              <a:rPr lang="ru-RU" i="1" dirty="0"/>
              <a:t>(добротно сделано)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1166336"/>
            <a:ext cx="76328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/>
              <a:t>Из </a:t>
            </a:r>
            <a:r>
              <a:rPr lang="ru-RU" sz="1600" b="1" dirty="0" smtClean="0"/>
              <a:t>4-х </a:t>
            </a:r>
            <a:r>
              <a:rPr lang="ru-RU" sz="1600" b="1" dirty="0"/>
              <a:t>фразеологизмов </a:t>
            </a:r>
            <a:r>
              <a:rPr lang="ru-RU" sz="1600" b="1" dirty="0" smtClean="0"/>
              <a:t>зачеркни лишний</a:t>
            </a:r>
            <a:r>
              <a:rPr lang="ru-RU" sz="1600" b="1" dirty="0"/>
              <a:t>, то есть тот, который не соответствует общему значению остальных фразеологизмов.</a:t>
            </a:r>
          </a:p>
        </p:txBody>
      </p:sp>
    </p:spTree>
    <p:extLst>
      <p:ext uri="{BB962C8B-B14F-4D97-AF65-F5344CB8AC3E}">
        <p14:creationId xmlns:p14="http://schemas.microsoft.com/office/powerpoint/2010/main" xmlns="" val="276643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Посетим фразеологический зверинец!</a:t>
            </a:r>
            <a:endParaRPr lang="ru-RU" sz="28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64847" y="3997777"/>
            <a:ext cx="6591985" cy="3328435"/>
          </a:xfrm>
        </p:spPr>
        <p:txBody>
          <a:bodyPr>
            <a:normAutofit/>
          </a:bodyPr>
          <a:lstStyle/>
          <a:p>
            <a:endParaRPr lang="ru-RU" sz="1600" dirty="0" smtClean="0"/>
          </a:p>
          <a:p>
            <a:endParaRPr lang="ru-RU" sz="16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91720" y="3662666"/>
            <a:ext cx="1183342" cy="10686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56844" y="2124539"/>
            <a:ext cx="1061817" cy="1074995"/>
          </a:xfrm>
          <a:prstGeom prst="rect">
            <a:avLst/>
          </a:prstGeom>
        </p:spPr>
      </p:pic>
      <p:pic>
        <p:nvPicPr>
          <p:cNvPr id="6" name="Рисунок 5" descr="Надутый индюк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DFFFC"/>
              </a:clrFrom>
              <a:clrTo>
                <a:srgbClr val="FDFF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41398" y="5261995"/>
            <a:ext cx="1067033" cy="1067033"/>
          </a:xfrm>
          <a:prstGeom prst="rect">
            <a:avLst/>
          </a:prstGeom>
        </p:spPr>
      </p:pic>
      <p:pic>
        <p:nvPicPr>
          <p:cNvPr id="7" name="Рисунок 6" descr="Нем как рыб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3406" y="3618120"/>
            <a:ext cx="1107361" cy="1107361"/>
          </a:xfrm>
          <a:prstGeom prst="rect">
            <a:avLst/>
          </a:prstGeom>
        </p:spPr>
      </p:pic>
      <p:pic>
        <p:nvPicPr>
          <p:cNvPr id="8" name="Рисунок 7" descr="Болтливая сорока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91719" y="5373915"/>
            <a:ext cx="1172323" cy="792279"/>
          </a:xfrm>
          <a:prstGeom prst="rect">
            <a:avLst/>
          </a:prstGeom>
        </p:spPr>
      </p:pic>
      <p:pic>
        <p:nvPicPr>
          <p:cNvPr id="9" name="Рисунок 8" descr="Хитрая лиса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34639" y="2265769"/>
            <a:ext cx="1040530" cy="762526"/>
          </a:xfrm>
          <a:prstGeom prst="rect">
            <a:avLst/>
          </a:prstGeom>
        </p:spPr>
      </p:pic>
      <p:pic>
        <p:nvPicPr>
          <p:cNvPr id="11" name="Рисунок 10" descr="Трусливый заяц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27587" y="3618459"/>
            <a:ext cx="1106685" cy="1106685"/>
          </a:xfrm>
          <a:prstGeom prst="rect">
            <a:avLst/>
          </a:prstGeom>
        </p:spPr>
      </p:pic>
      <p:pic>
        <p:nvPicPr>
          <p:cNvPr id="12" name="Рисунок 11" descr="Уж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27587" y="5056717"/>
            <a:ext cx="1264894" cy="1264894"/>
          </a:xfrm>
          <a:prstGeom prst="rect">
            <a:avLst/>
          </a:prstGeom>
        </p:spPr>
      </p:pic>
      <p:pic>
        <p:nvPicPr>
          <p:cNvPr id="13" name="Рисунок 12" descr="Шарик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92239" y="2117702"/>
            <a:ext cx="946140" cy="94614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30776" y="3693154"/>
            <a:ext cx="1143999" cy="1029599"/>
          </a:xfrm>
          <a:prstGeom prst="rect">
            <a:avLst/>
          </a:prstGeom>
        </p:spPr>
      </p:pic>
      <p:pic>
        <p:nvPicPr>
          <p:cNvPr id="15" name="Рисунок 14" descr="колючий еж.jpg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68843" y="5177846"/>
            <a:ext cx="865880" cy="115118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64042" y="2114171"/>
            <a:ext cx="992789" cy="1062944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218126" y="1614653"/>
            <a:ext cx="72728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С помощью картинок-подсказок правильно расставь слова</a:t>
            </a:r>
            <a:endParaRPr lang="en-US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971600" y="2058024"/>
            <a:ext cx="3100334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Группа путешественников №1 </a:t>
            </a:r>
          </a:p>
          <a:p>
            <a:r>
              <a:rPr lang="ru-RU" dirty="0" smtClean="0"/>
              <a:t>Голоден </a:t>
            </a:r>
            <a:r>
              <a:rPr lang="ru-RU" dirty="0"/>
              <a:t>как</a:t>
            </a:r>
          </a:p>
          <a:p>
            <a:r>
              <a:rPr lang="ru-RU" dirty="0"/>
              <a:t>Хитер как</a:t>
            </a:r>
          </a:p>
          <a:p>
            <a:r>
              <a:rPr lang="ru-RU" dirty="0"/>
              <a:t>Надут как</a:t>
            </a:r>
          </a:p>
          <a:p>
            <a:r>
              <a:rPr lang="ru-RU" dirty="0"/>
              <a:t>Драчлив как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913983" y="3545412"/>
            <a:ext cx="3086513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/>
              <a:t>Группа путешественников </a:t>
            </a:r>
            <a:r>
              <a:rPr lang="ru-RU" sz="1400" b="1" dirty="0" smtClean="0"/>
              <a:t>№2 </a:t>
            </a:r>
            <a:endParaRPr lang="ru-RU" sz="1400" b="1" dirty="0"/>
          </a:p>
          <a:p>
            <a:r>
              <a:rPr lang="ru-RU" dirty="0" smtClean="0"/>
              <a:t>Нем </a:t>
            </a:r>
            <a:r>
              <a:rPr lang="ru-RU" dirty="0"/>
              <a:t>как</a:t>
            </a:r>
          </a:p>
          <a:p>
            <a:r>
              <a:rPr lang="ru-RU" dirty="0"/>
              <a:t>Труслив как</a:t>
            </a:r>
          </a:p>
          <a:p>
            <a:r>
              <a:rPr lang="ru-RU" dirty="0"/>
              <a:t>Упрям как</a:t>
            </a:r>
          </a:p>
          <a:p>
            <a:r>
              <a:rPr lang="ru-RU" dirty="0"/>
              <a:t>Грязный как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971601" y="5151470"/>
            <a:ext cx="3028896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/>
              <a:t>Группа путешественников </a:t>
            </a:r>
            <a:r>
              <a:rPr lang="ru-RU" sz="1400" b="1" dirty="0" smtClean="0"/>
              <a:t>№</a:t>
            </a:r>
            <a:r>
              <a:rPr lang="ru-RU" sz="1400" b="1" dirty="0"/>
              <a:t>3</a:t>
            </a:r>
          </a:p>
          <a:p>
            <a:r>
              <a:rPr lang="ru-RU" dirty="0" smtClean="0"/>
              <a:t>Болтлив </a:t>
            </a:r>
            <a:r>
              <a:rPr lang="ru-RU" dirty="0"/>
              <a:t>как</a:t>
            </a:r>
          </a:p>
          <a:p>
            <a:r>
              <a:rPr lang="ru-RU" dirty="0"/>
              <a:t>Изворотлив как</a:t>
            </a:r>
          </a:p>
          <a:p>
            <a:r>
              <a:rPr lang="ru-RU" dirty="0"/>
              <a:t>Колючий как</a:t>
            </a:r>
          </a:p>
          <a:p>
            <a:r>
              <a:rPr lang="ru-RU" dirty="0"/>
              <a:t>Важный как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59266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Составим кластер</a:t>
            </a:r>
            <a:endParaRPr lang="en-US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1215972277"/>
              </p:ext>
            </p:extLst>
          </p:nvPr>
        </p:nvGraphicFramePr>
        <p:xfrm>
          <a:off x="1714480" y="3000372"/>
          <a:ext cx="6000792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475656" y="1443335"/>
            <a:ext cx="705874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</a:rPr>
              <a:t>Кластер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 smtClean="0"/>
              <a:t>лингвистический</a:t>
            </a:r>
            <a:r>
              <a:rPr lang="en-US" dirty="0" smtClean="0"/>
              <a:t> </a:t>
            </a:r>
            <a:r>
              <a:rPr lang="ru-RU" dirty="0" smtClean="0"/>
              <a:t>термин</a:t>
            </a:r>
            <a:r>
              <a:rPr lang="ru-RU" dirty="0"/>
              <a:t>, обозначающий последовательность, цепочку языковых элементов.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2124060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/>
              <a:t>Ключевое слово </a:t>
            </a:r>
            <a:r>
              <a:rPr lang="ru-RU" dirty="0">
                <a:solidFill>
                  <a:srgbClr val="C00000"/>
                </a:solidFill>
              </a:rPr>
              <a:t>«</a:t>
            </a:r>
            <a:r>
              <a:rPr lang="ru-RU" b="1" dirty="0">
                <a:solidFill>
                  <a:srgbClr val="C00000"/>
                </a:solidFill>
              </a:rPr>
              <a:t>голова</a:t>
            </a:r>
            <a:r>
              <a:rPr lang="ru-RU" dirty="0">
                <a:solidFill>
                  <a:srgbClr val="C00000"/>
                </a:solidFill>
              </a:rPr>
              <a:t>». </a:t>
            </a:r>
            <a:r>
              <a:rPr lang="ru-RU" dirty="0"/>
              <a:t>Подумайте и подберите к этому слову фразеологизмы (их в кластере должно быть 8)</a:t>
            </a:r>
          </a:p>
        </p:txBody>
      </p:sp>
    </p:spTree>
    <p:extLst>
      <p:ext uri="{BB962C8B-B14F-4D97-AF65-F5344CB8AC3E}">
        <p14:creationId xmlns:p14="http://schemas.microsoft.com/office/powerpoint/2010/main" xmlns="" val="6757885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624110"/>
            <a:ext cx="7286676" cy="876064"/>
          </a:xfrm>
        </p:spPr>
        <p:txBody>
          <a:bodyPr>
            <a:noAutofit/>
          </a:bodyPr>
          <a:lstStyle/>
          <a:p>
            <a:r>
              <a:rPr lang="ru-RU" sz="3000" b="1" dirty="0" smtClean="0">
                <a:solidFill>
                  <a:srgbClr val="C00000"/>
                </a:solidFill>
                <a:latin typeface="Bookman Old Style" pitchFamily="18" charset="0"/>
              </a:rPr>
              <a:t>Вот как много фразеологизмов, мы смогли назвать</a:t>
            </a:r>
            <a:endParaRPr lang="en-US" sz="30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850497805"/>
              </p:ext>
            </p:extLst>
          </p:nvPr>
        </p:nvGraphicFramePr>
        <p:xfrm>
          <a:off x="1214414" y="1643050"/>
          <a:ext cx="7102002" cy="4810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08016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66175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Фразеологизмы-синонимы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338219"/>
            <a:ext cx="7202760" cy="7920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b="1" dirty="0" smtClean="0">
                <a:solidFill>
                  <a:schemeClr val="tx1"/>
                </a:solidFill>
              </a:rPr>
              <a:t>Образуйте пары фразеологизмов-синонимов (см. пример)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49290" y="2224905"/>
            <a:ext cx="36149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1. Открытая душа</a:t>
            </a:r>
            <a:br>
              <a:rPr lang="ru-RU" sz="2400" dirty="0" smtClean="0"/>
            </a:br>
            <a:r>
              <a:rPr lang="ru-RU" sz="2400" dirty="0" smtClean="0"/>
              <a:t>2. Золотые руки</a:t>
            </a:r>
            <a:br>
              <a:rPr lang="ru-RU" sz="2400" dirty="0" smtClean="0"/>
            </a:br>
            <a:r>
              <a:rPr lang="ru-RU" sz="2400" dirty="0" smtClean="0"/>
              <a:t>3. Ума палата</a:t>
            </a:r>
            <a:br>
              <a:rPr lang="ru-RU" sz="2400" dirty="0" smtClean="0"/>
            </a:br>
            <a:r>
              <a:rPr lang="ru-RU" sz="2400" dirty="0" smtClean="0"/>
              <a:t>4. Спустя рукава</a:t>
            </a:r>
          </a:p>
          <a:p>
            <a:r>
              <a:rPr lang="ru-RU" sz="2400" dirty="0" smtClean="0"/>
              <a:t>5. С гулькин нос</a:t>
            </a:r>
            <a:br>
              <a:rPr lang="ru-RU" sz="2400" dirty="0" smtClean="0"/>
            </a:br>
            <a:r>
              <a:rPr lang="ru-RU" sz="2400" dirty="0" smtClean="0"/>
              <a:t>6. Рукой подать</a:t>
            </a:r>
            <a:br>
              <a:rPr lang="ru-RU" sz="2400" dirty="0" smtClean="0"/>
            </a:br>
            <a:r>
              <a:rPr lang="ru-RU" sz="2400" dirty="0" smtClean="0"/>
              <a:t>7. Сломя голову</a:t>
            </a:r>
            <a:endParaRPr lang="en-US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76056" y="2224905"/>
            <a:ext cx="38164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Семи пядей во лбу</a:t>
            </a:r>
          </a:p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Бить баклуши</a:t>
            </a:r>
          </a:p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Мастер на все руки</a:t>
            </a:r>
          </a:p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В мгновение ока</a:t>
            </a:r>
          </a:p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Под самым носом</a:t>
            </a:r>
          </a:p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Капля в море</a:t>
            </a:r>
          </a:p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Как открытая книга</a:t>
            </a:r>
          </a:p>
          <a:p>
            <a:pPr marL="457200" indent="-457200">
              <a:buFont typeface="+mj-lt"/>
              <a:buAutoNum type="alphaLcPeriod" startAt="2"/>
            </a:pPr>
            <a:endParaRPr lang="en-US" sz="2400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3563888" y="2492896"/>
            <a:ext cx="1512168" cy="7476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66175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Фразеологизмы-синонимы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338219"/>
            <a:ext cx="6446009" cy="79208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Проверим</a:t>
            </a:r>
            <a:r>
              <a:rPr lang="ru-RU" sz="2400" dirty="0" smtClean="0"/>
              <a:t>, </a:t>
            </a:r>
            <a:r>
              <a:rPr lang="ru-RU" sz="2400" b="1" dirty="0" smtClean="0">
                <a:solidFill>
                  <a:schemeClr val="tx1"/>
                </a:solidFill>
              </a:rPr>
              <a:t>правильно ли мы образовали </a:t>
            </a:r>
            <a:r>
              <a:rPr lang="ru-RU" sz="2400" b="1" dirty="0">
                <a:solidFill>
                  <a:schemeClr val="tx1"/>
                </a:solidFill>
              </a:rPr>
              <a:t>пары фразеологизмов-синонимов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49290" y="2224905"/>
            <a:ext cx="36149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1. Открытая душа</a:t>
            </a:r>
            <a:br>
              <a:rPr lang="ru-RU" sz="2400" dirty="0" smtClean="0"/>
            </a:br>
            <a:r>
              <a:rPr lang="ru-RU" sz="2400" dirty="0" smtClean="0"/>
              <a:t>2. Золотые руки</a:t>
            </a:r>
            <a:br>
              <a:rPr lang="ru-RU" sz="2400" dirty="0" smtClean="0"/>
            </a:br>
            <a:r>
              <a:rPr lang="ru-RU" sz="2400" dirty="0" smtClean="0"/>
              <a:t>3. Ума палата</a:t>
            </a:r>
            <a:br>
              <a:rPr lang="ru-RU" sz="2400" dirty="0" smtClean="0"/>
            </a:br>
            <a:r>
              <a:rPr lang="ru-RU" sz="2400" dirty="0" smtClean="0"/>
              <a:t>4. Спустя рукава</a:t>
            </a:r>
          </a:p>
          <a:p>
            <a:r>
              <a:rPr lang="ru-RU" sz="2400" dirty="0" smtClean="0"/>
              <a:t>5. С гулькин нос</a:t>
            </a:r>
            <a:br>
              <a:rPr lang="ru-RU" sz="2400" dirty="0" smtClean="0"/>
            </a:br>
            <a:r>
              <a:rPr lang="ru-RU" sz="2400" dirty="0" smtClean="0"/>
              <a:t>6. Рукой подать</a:t>
            </a:r>
            <a:br>
              <a:rPr lang="ru-RU" sz="2400" dirty="0" smtClean="0"/>
            </a:br>
            <a:r>
              <a:rPr lang="ru-RU" sz="2400" dirty="0" smtClean="0"/>
              <a:t>7. Сломя голову</a:t>
            </a:r>
            <a:endParaRPr lang="en-US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76056" y="2224905"/>
            <a:ext cx="38164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Семи пядей во лбу</a:t>
            </a:r>
          </a:p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Бить баклуши</a:t>
            </a:r>
          </a:p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Мастер на все руки</a:t>
            </a:r>
          </a:p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В мгновение ока</a:t>
            </a:r>
          </a:p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Под самым носом</a:t>
            </a:r>
          </a:p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Капля в море</a:t>
            </a:r>
          </a:p>
          <a:p>
            <a:pPr marL="457200" indent="-457200">
              <a:buFont typeface="+mj-lt"/>
              <a:buAutoNum type="alphaLcParenR"/>
            </a:pPr>
            <a:r>
              <a:rPr lang="ru-RU" sz="2400" dirty="0" smtClean="0"/>
              <a:t>Как открытая книга</a:t>
            </a:r>
          </a:p>
          <a:p>
            <a:pPr marL="457200" indent="-457200">
              <a:buFont typeface="+mj-lt"/>
              <a:buAutoNum type="alphaLcPeriod" startAt="2"/>
            </a:pPr>
            <a:endParaRPr lang="en-US" sz="2400" dirty="0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4067944" y="2619109"/>
            <a:ext cx="1080120" cy="20340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851920" y="2844416"/>
            <a:ext cx="1224136" cy="3961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3563888" y="2492896"/>
            <a:ext cx="1512168" cy="7476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3995936" y="2844416"/>
            <a:ext cx="1080120" cy="7193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3851920" y="3933056"/>
            <a:ext cx="1224136" cy="360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3851920" y="3933056"/>
            <a:ext cx="1224136" cy="360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3851920" y="3573016"/>
            <a:ext cx="1224136" cy="11448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727946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7331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Фразеологизмы-антонимы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338219"/>
            <a:ext cx="7416824" cy="7920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b="1" dirty="0">
                <a:solidFill>
                  <a:schemeClr val="tx1"/>
                </a:solidFill>
              </a:rPr>
              <a:t>Образуйте пары </a:t>
            </a:r>
            <a:r>
              <a:rPr lang="ru-RU" sz="2200" b="1" dirty="0" smtClean="0">
                <a:solidFill>
                  <a:schemeClr val="tx1"/>
                </a:solidFill>
              </a:rPr>
              <a:t>фразеологизмов-антонимов </a:t>
            </a:r>
            <a:r>
              <a:rPr lang="ru-RU" sz="2200" b="1" dirty="0">
                <a:solidFill>
                  <a:schemeClr val="tx1"/>
                </a:solidFill>
              </a:rPr>
              <a:t>(см. пример)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2224905"/>
            <a:ext cx="3614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1. </a:t>
            </a:r>
            <a:r>
              <a:rPr lang="ru-RU" sz="2400" dirty="0"/>
              <a:t>Выйти из себя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2. Засучив рукава</a:t>
            </a:r>
            <a:br>
              <a:rPr lang="ru-RU" sz="2400" dirty="0" smtClean="0"/>
            </a:br>
            <a:r>
              <a:rPr lang="ru-RU" sz="2400" dirty="0" smtClean="0"/>
              <a:t>3. Одержать победу</a:t>
            </a:r>
          </a:p>
          <a:p>
            <a:r>
              <a:rPr lang="ru-RU" sz="2400" dirty="0" smtClean="0"/>
              <a:t>4. Рукой подать</a:t>
            </a:r>
          </a:p>
          <a:p>
            <a:r>
              <a:rPr lang="ru-RU" sz="2400" dirty="0" smtClean="0"/>
              <a:t>5. Рта не закрывает</a:t>
            </a:r>
            <a:br>
              <a:rPr lang="ru-RU" sz="2400" dirty="0" smtClean="0"/>
            </a:br>
            <a:r>
              <a:rPr lang="ru-RU" sz="2400" dirty="0" smtClean="0"/>
              <a:t>6. С легким сердцем</a:t>
            </a:r>
            <a:endParaRPr lang="en-US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32040" y="2224905"/>
            <a:ext cx="41044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LcPeriod"/>
            </a:pPr>
            <a:r>
              <a:rPr lang="ru-RU" sz="2400" dirty="0" smtClean="0"/>
              <a:t>Потерпеть поражение</a:t>
            </a:r>
          </a:p>
          <a:p>
            <a:pPr marL="457200" indent="-457200">
              <a:buFont typeface="+mj-lt"/>
              <a:buAutoNum type="alphaLcPeriod"/>
            </a:pPr>
            <a:r>
              <a:rPr lang="ru-RU" sz="2400" dirty="0"/>
              <a:t>Слова </a:t>
            </a:r>
            <a:r>
              <a:rPr lang="ru-RU" sz="2400" dirty="0" smtClean="0"/>
              <a:t>не вытянешь</a:t>
            </a:r>
          </a:p>
          <a:p>
            <a:pPr marL="457200" indent="-457200">
              <a:buFont typeface="+mj-lt"/>
              <a:buAutoNum type="alphaLcPeriod"/>
            </a:pPr>
            <a:r>
              <a:rPr lang="ru-RU" sz="2400" dirty="0" smtClean="0"/>
              <a:t>Взять себя в руки</a:t>
            </a:r>
          </a:p>
          <a:p>
            <a:pPr marL="457200" indent="-457200">
              <a:buFont typeface="+mj-lt"/>
              <a:buAutoNum type="alphaLcPeriod"/>
            </a:pPr>
            <a:r>
              <a:rPr lang="ru-RU" sz="2400" dirty="0" smtClean="0"/>
              <a:t>Спустя рукава</a:t>
            </a:r>
          </a:p>
          <a:p>
            <a:pPr marL="457200" indent="-457200">
              <a:buFont typeface="+mj-lt"/>
              <a:buAutoNum type="alphaLcPeriod"/>
            </a:pPr>
            <a:r>
              <a:rPr lang="ru-RU" sz="2400" dirty="0" smtClean="0"/>
              <a:t>С тяжелым сердцем</a:t>
            </a:r>
          </a:p>
          <a:p>
            <a:pPr marL="457200" indent="-457200">
              <a:buFont typeface="+mj-lt"/>
              <a:buAutoNum type="alphaLcPeriod"/>
            </a:pPr>
            <a:r>
              <a:rPr lang="ru-RU" sz="2400" dirty="0"/>
              <a:t>За тридевять </a:t>
            </a:r>
            <a:r>
              <a:rPr lang="ru-RU" sz="2400" dirty="0" smtClean="0"/>
              <a:t>земель</a:t>
            </a:r>
          </a:p>
          <a:p>
            <a:pPr marL="457200" indent="-457200">
              <a:buFont typeface="+mj-lt"/>
              <a:buAutoNum type="alphaLcPeriod"/>
            </a:pPr>
            <a:endParaRPr lang="en-US" sz="2400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3635896" y="3573016"/>
            <a:ext cx="1368152" cy="7200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059985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7331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Фразеологизмы-антонимы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338219"/>
            <a:ext cx="6446009" cy="79208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Проверим</a:t>
            </a:r>
            <a:r>
              <a:rPr lang="ru-RU" sz="2400" dirty="0" smtClean="0"/>
              <a:t>, </a:t>
            </a:r>
            <a:r>
              <a:rPr lang="ru-RU" sz="2400" b="1" dirty="0" smtClean="0">
                <a:solidFill>
                  <a:schemeClr val="tx1"/>
                </a:solidFill>
              </a:rPr>
              <a:t>правильно ли мы образовали </a:t>
            </a:r>
            <a:r>
              <a:rPr lang="ru-RU" sz="2400" b="1" dirty="0">
                <a:solidFill>
                  <a:schemeClr val="tx1"/>
                </a:solidFill>
              </a:rPr>
              <a:t>пары </a:t>
            </a:r>
            <a:r>
              <a:rPr lang="ru-RU" sz="2400" b="1" dirty="0" smtClean="0">
                <a:solidFill>
                  <a:schemeClr val="tx1"/>
                </a:solidFill>
              </a:rPr>
              <a:t>фразеологизмов-антонимов 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2224905"/>
            <a:ext cx="3614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1. </a:t>
            </a:r>
            <a:r>
              <a:rPr lang="ru-RU" sz="2400" dirty="0"/>
              <a:t>Выйти из себя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2. Засучив рукава</a:t>
            </a:r>
            <a:br>
              <a:rPr lang="ru-RU" sz="2400" dirty="0" smtClean="0"/>
            </a:br>
            <a:r>
              <a:rPr lang="ru-RU" sz="2400" dirty="0" smtClean="0"/>
              <a:t>3. Одержать победу</a:t>
            </a:r>
          </a:p>
          <a:p>
            <a:r>
              <a:rPr lang="ru-RU" sz="2400" dirty="0" smtClean="0"/>
              <a:t>4. Рукой подать</a:t>
            </a:r>
          </a:p>
          <a:p>
            <a:r>
              <a:rPr lang="ru-RU" sz="2400" dirty="0" smtClean="0"/>
              <a:t>5. Рта не закрывает</a:t>
            </a:r>
            <a:br>
              <a:rPr lang="ru-RU" sz="2400" dirty="0" smtClean="0"/>
            </a:br>
            <a:r>
              <a:rPr lang="ru-RU" sz="2400" dirty="0" smtClean="0"/>
              <a:t>6. С легким сердцем</a:t>
            </a:r>
            <a:endParaRPr lang="en-US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32040" y="2224905"/>
            <a:ext cx="41044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LcPeriod"/>
            </a:pPr>
            <a:r>
              <a:rPr lang="ru-RU" sz="2400" dirty="0" smtClean="0"/>
              <a:t>Потерпеть поражение</a:t>
            </a:r>
          </a:p>
          <a:p>
            <a:pPr marL="457200" indent="-457200">
              <a:buFont typeface="+mj-lt"/>
              <a:buAutoNum type="alphaLcPeriod"/>
            </a:pPr>
            <a:r>
              <a:rPr lang="ru-RU" sz="2400" dirty="0"/>
              <a:t>Слова </a:t>
            </a:r>
            <a:r>
              <a:rPr lang="ru-RU" sz="2400" dirty="0" smtClean="0"/>
              <a:t>не вытянешь</a:t>
            </a:r>
          </a:p>
          <a:p>
            <a:pPr marL="457200" indent="-457200">
              <a:buFont typeface="+mj-lt"/>
              <a:buAutoNum type="alphaLcPeriod"/>
            </a:pPr>
            <a:r>
              <a:rPr lang="ru-RU" sz="2400" dirty="0" smtClean="0"/>
              <a:t>Взять себя в руки</a:t>
            </a:r>
          </a:p>
          <a:p>
            <a:pPr marL="457200" indent="-457200">
              <a:buFont typeface="+mj-lt"/>
              <a:buAutoNum type="alphaLcPeriod"/>
            </a:pPr>
            <a:r>
              <a:rPr lang="ru-RU" sz="2400" dirty="0" smtClean="0"/>
              <a:t>Спустя рукава</a:t>
            </a:r>
          </a:p>
          <a:p>
            <a:pPr marL="457200" indent="-457200">
              <a:buFont typeface="+mj-lt"/>
              <a:buAutoNum type="alphaLcPeriod"/>
            </a:pPr>
            <a:r>
              <a:rPr lang="ru-RU" sz="2400" dirty="0" smtClean="0"/>
              <a:t>С тяжелым сердцем</a:t>
            </a:r>
          </a:p>
          <a:p>
            <a:pPr marL="457200" indent="-457200">
              <a:buFont typeface="+mj-lt"/>
              <a:buAutoNum type="alphaLcPeriod"/>
            </a:pPr>
            <a:r>
              <a:rPr lang="ru-RU" sz="2400" dirty="0"/>
              <a:t>За тридевять </a:t>
            </a:r>
            <a:r>
              <a:rPr lang="ru-RU" sz="2400" dirty="0" smtClean="0"/>
              <a:t>земель</a:t>
            </a:r>
          </a:p>
          <a:p>
            <a:pPr marL="457200" indent="-457200">
              <a:buFont typeface="+mj-lt"/>
              <a:buAutoNum type="alphaLcPeriod"/>
            </a:pPr>
            <a:endParaRPr lang="en-US" sz="24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4572000" y="3933056"/>
            <a:ext cx="432048" cy="360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3995936" y="2852936"/>
            <a:ext cx="1008112" cy="648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4283968" y="2492896"/>
            <a:ext cx="720080" cy="7200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3635896" y="3573016"/>
            <a:ext cx="1368152" cy="7200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4139952" y="2852936"/>
            <a:ext cx="864096" cy="11521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779912" y="2492896"/>
            <a:ext cx="1224136" cy="7200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64782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64465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Баба Яга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4" name="Рисунок 3" descr="Баба Яга 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67238" y="332656"/>
            <a:ext cx="1455203" cy="172819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rot="2099947">
            <a:off x="5859771" y="993083"/>
            <a:ext cx="16561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Сломя голову</a:t>
            </a:r>
          </a:p>
        </p:txBody>
      </p:sp>
      <p:sp>
        <p:nvSpPr>
          <p:cNvPr id="6" name="Прямоугольник 5"/>
          <p:cNvSpPr/>
          <p:nvPr/>
        </p:nvSpPr>
        <p:spPr>
          <a:xfrm rot="469733">
            <a:off x="5721893" y="1003749"/>
            <a:ext cx="19319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Сидеть сложа руки</a:t>
            </a:r>
          </a:p>
        </p:txBody>
      </p:sp>
      <p:sp>
        <p:nvSpPr>
          <p:cNvPr id="7" name="Прямоугольник 6"/>
          <p:cNvSpPr/>
          <p:nvPr/>
        </p:nvSpPr>
        <p:spPr>
          <a:xfrm rot="19919667">
            <a:off x="5942425" y="1005130"/>
            <a:ext cx="13404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/>
              <a:t>Во весь дух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97100494"/>
              </p:ext>
            </p:extLst>
          </p:nvPr>
        </p:nvGraphicFramePr>
        <p:xfrm>
          <a:off x="714348" y="2357430"/>
          <a:ext cx="7715305" cy="40542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7455">
                  <a:extLst>
                    <a:ext uri="{9D8B030D-6E8A-4147-A177-3AD203B41FA5}">
                      <a16:colId xmlns:a16="http://schemas.microsoft.com/office/drawing/2014/main" xmlns="" val="3097460079"/>
                    </a:ext>
                  </a:extLst>
                </a:gridCol>
                <a:gridCol w="2143140">
                  <a:extLst>
                    <a:ext uri="{9D8B030D-6E8A-4147-A177-3AD203B41FA5}">
                      <a16:colId xmlns:a16="http://schemas.microsoft.com/office/drawing/2014/main" xmlns="" val="2452772965"/>
                    </a:ext>
                  </a:extLst>
                </a:gridCol>
                <a:gridCol w="1907031">
                  <a:extLst>
                    <a:ext uri="{9D8B030D-6E8A-4147-A177-3AD203B41FA5}">
                      <a16:colId xmlns:a16="http://schemas.microsoft.com/office/drawing/2014/main" xmlns="" val="3622865178"/>
                    </a:ext>
                  </a:extLst>
                </a:gridCol>
                <a:gridCol w="1307679">
                  <a:extLst>
                    <a:ext uri="{9D8B030D-6E8A-4147-A177-3AD203B41FA5}">
                      <a16:colId xmlns:a16="http://schemas.microsoft.com/office/drawing/2014/main" xmlns="" val="1596272177"/>
                    </a:ext>
                  </a:extLst>
                </a:gridCol>
              </a:tblGrid>
              <a:tr h="51856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“</a:t>
                      </a:r>
                      <a:r>
                        <a:rPr lang="ru-RU" sz="1700" dirty="0" smtClean="0"/>
                        <a:t>Бездельничать</a:t>
                      </a:r>
                      <a:r>
                        <a:rPr lang="en-US" sz="1700" dirty="0" smtClean="0"/>
                        <a:t>”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“</a:t>
                      </a:r>
                      <a:r>
                        <a:rPr lang="ru-RU" sz="1700" dirty="0" smtClean="0"/>
                        <a:t>Обманывать</a:t>
                      </a:r>
                      <a:r>
                        <a:rPr lang="en-US" sz="1700" dirty="0" smtClean="0"/>
                        <a:t>”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“</a:t>
                      </a:r>
                      <a:r>
                        <a:rPr lang="ru-RU" sz="1700" dirty="0" smtClean="0"/>
                        <a:t>Быстро</a:t>
                      </a:r>
                      <a:r>
                        <a:rPr lang="en-US" sz="1700" dirty="0" smtClean="0"/>
                        <a:t>”</a:t>
                      </a:r>
                      <a:endParaRPr lang="en-US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6572731"/>
                  </a:ext>
                </a:extLst>
              </a:tr>
              <a:tr h="34123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dirty="0" smtClean="0"/>
                        <a:t>Сломя голову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49957312"/>
                  </a:ext>
                </a:extLst>
              </a:tr>
              <a:tr h="341231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Сидеть сложа руки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12074757"/>
                  </a:ext>
                </a:extLst>
              </a:tr>
              <a:tr h="341231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Втирать</a:t>
                      </a:r>
                      <a:r>
                        <a:rPr lang="ru-RU" sz="1700" baseline="0" dirty="0" smtClean="0"/>
                        <a:t> очки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66834249"/>
                  </a:ext>
                </a:extLst>
              </a:tr>
              <a:tr h="341231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Гонять лодыря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41365663"/>
                  </a:ext>
                </a:extLst>
              </a:tr>
              <a:tr h="341231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Бить баклуши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11575210"/>
                  </a:ext>
                </a:extLst>
              </a:tr>
              <a:tr h="341231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Водить за нос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23520066"/>
                  </a:ext>
                </a:extLst>
              </a:tr>
              <a:tr h="341231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Во весь дух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89413692"/>
                  </a:ext>
                </a:extLst>
              </a:tr>
              <a:tr h="568719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Вводить в заблуждение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26892723"/>
                  </a:ext>
                </a:extLst>
              </a:tr>
              <a:tr h="341231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Со всех ног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04597895"/>
                  </a:ext>
                </a:extLst>
              </a:tr>
            </a:tbl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611560" y="1287339"/>
            <a:ext cx="64807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Злая и неграмотная </a:t>
            </a:r>
            <a:r>
              <a:rPr lang="ru-RU" dirty="0" smtClean="0"/>
              <a:t>Баба </a:t>
            </a:r>
            <a:r>
              <a:rPr lang="ru-RU" dirty="0"/>
              <a:t>Яга </a:t>
            </a:r>
            <a:r>
              <a:rPr lang="ru-RU" dirty="0" smtClean="0"/>
              <a:t>намеренно  </a:t>
            </a:r>
            <a:r>
              <a:rPr lang="ru-RU" dirty="0"/>
              <a:t>перепутала все </a:t>
            </a:r>
            <a:r>
              <a:rPr lang="ru-RU" dirty="0" smtClean="0"/>
              <a:t>фразеологизмы.</a:t>
            </a:r>
          </a:p>
          <a:p>
            <a:r>
              <a:rPr lang="ru-RU" dirty="0"/>
              <a:t>Распредели фразеологизмы по </a:t>
            </a:r>
            <a:r>
              <a:rPr lang="ru-RU" dirty="0" smtClean="0"/>
              <a:t>значению.</a:t>
            </a:r>
            <a:endParaRPr lang="ru-RU" dirty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64465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Баба Яга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4" name="Рисунок 3" descr="Баба Яга 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67238" y="120577"/>
            <a:ext cx="1455203" cy="194027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rot="2099947">
            <a:off x="5859771" y="993083"/>
            <a:ext cx="16561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Сломя голову</a:t>
            </a:r>
          </a:p>
        </p:txBody>
      </p:sp>
      <p:sp>
        <p:nvSpPr>
          <p:cNvPr id="6" name="Прямоугольник 5"/>
          <p:cNvSpPr/>
          <p:nvPr/>
        </p:nvSpPr>
        <p:spPr>
          <a:xfrm rot="469733">
            <a:off x="5721893" y="1003749"/>
            <a:ext cx="19319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Сидеть сложа руки</a:t>
            </a:r>
          </a:p>
        </p:txBody>
      </p:sp>
      <p:sp>
        <p:nvSpPr>
          <p:cNvPr id="7" name="Прямоугольник 6"/>
          <p:cNvSpPr/>
          <p:nvPr/>
        </p:nvSpPr>
        <p:spPr>
          <a:xfrm rot="19919667">
            <a:off x="5942425" y="1005130"/>
            <a:ext cx="13404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/>
              <a:t>Во весь дух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99987836"/>
              </p:ext>
            </p:extLst>
          </p:nvPr>
        </p:nvGraphicFramePr>
        <p:xfrm>
          <a:off x="571472" y="2397943"/>
          <a:ext cx="8321008" cy="4091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0681">
                  <a:extLst>
                    <a:ext uri="{9D8B030D-6E8A-4147-A177-3AD203B41FA5}">
                      <a16:colId xmlns:a16="http://schemas.microsoft.com/office/drawing/2014/main" xmlns="" val="3097460079"/>
                    </a:ext>
                  </a:extLst>
                </a:gridCol>
                <a:gridCol w="2186028">
                  <a:extLst>
                    <a:ext uri="{9D8B030D-6E8A-4147-A177-3AD203B41FA5}">
                      <a16:colId xmlns:a16="http://schemas.microsoft.com/office/drawing/2014/main" xmlns="" val="2452772965"/>
                    </a:ext>
                  </a:extLst>
                </a:gridCol>
                <a:gridCol w="1903959">
                  <a:extLst>
                    <a:ext uri="{9D8B030D-6E8A-4147-A177-3AD203B41FA5}">
                      <a16:colId xmlns:a16="http://schemas.microsoft.com/office/drawing/2014/main" xmlns="" val="3622865178"/>
                    </a:ext>
                  </a:extLst>
                </a:gridCol>
                <a:gridCol w="1410340">
                  <a:extLst>
                    <a:ext uri="{9D8B030D-6E8A-4147-A177-3AD203B41FA5}">
                      <a16:colId xmlns:a16="http://schemas.microsoft.com/office/drawing/2014/main" xmlns="" val="1596272177"/>
                    </a:ext>
                  </a:extLst>
                </a:gridCol>
              </a:tblGrid>
              <a:tr h="40917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“</a:t>
                      </a:r>
                      <a:r>
                        <a:rPr lang="ru-RU" sz="1800" dirty="0" smtClean="0"/>
                        <a:t>Бездельничать</a:t>
                      </a:r>
                      <a:r>
                        <a:rPr lang="en-US" sz="1800" dirty="0" smtClean="0"/>
                        <a:t>”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“</a:t>
                      </a:r>
                      <a:r>
                        <a:rPr lang="ru-RU" sz="1800" dirty="0" smtClean="0"/>
                        <a:t>Обманывать</a:t>
                      </a:r>
                      <a:r>
                        <a:rPr lang="en-US" sz="1800" dirty="0" smtClean="0"/>
                        <a:t>”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“</a:t>
                      </a:r>
                      <a:r>
                        <a:rPr lang="ru-RU" sz="1800" dirty="0" smtClean="0"/>
                        <a:t>Быстро</a:t>
                      </a:r>
                      <a:r>
                        <a:rPr lang="en-US" sz="1800" dirty="0" smtClean="0"/>
                        <a:t>”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6572731"/>
                  </a:ext>
                </a:extLst>
              </a:tr>
              <a:tr h="40917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dirty="0" smtClean="0"/>
                        <a:t>Сломя голову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49957312"/>
                  </a:ext>
                </a:extLst>
              </a:tr>
              <a:tr h="409174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Сидеть сложа руки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12074757"/>
                  </a:ext>
                </a:extLst>
              </a:tr>
              <a:tr h="409174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Втирать</a:t>
                      </a:r>
                      <a:r>
                        <a:rPr lang="ru-RU" sz="1700" baseline="0" dirty="0" smtClean="0"/>
                        <a:t> очки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66834249"/>
                  </a:ext>
                </a:extLst>
              </a:tr>
              <a:tr h="409174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Гонять лодыря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41365663"/>
                  </a:ext>
                </a:extLst>
              </a:tr>
              <a:tr h="409174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Бить баклуши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11575210"/>
                  </a:ext>
                </a:extLst>
              </a:tr>
              <a:tr h="409174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Водить за нос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23520066"/>
                  </a:ext>
                </a:extLst>
              </a:tr>
              <a:tr h="409174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Во весь дух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89413692"/>
                  </a:ext>
                </a:extLst>
              </a:tr>
              <a:tr h="409174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Вводить в заблуждение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26892723"/>
                  </a:ext>
                </a:extLst>
              </a:tr>
              <a:tr h="409174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Со всех ног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04597895"/>
                  </a:ext>
                </a:extLst>
              </a:tr>
            </a:tbl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611560" y="1287339"/>
            <a:ext cx="64807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Злая и неграмотная </a:t>
            </a:r>
            <a:r>
              <a:rPr lang="ru-RU" dirty="0" smtClean="0"/>
              <a:t>Баба </a:t>
            </a:r>
            <a:r>
              <a:rPr lang="ru-RU" dirty="0"/>
              <a:t>Яга </a:t>
            </a:r>
            <a:r>
              <a:rPr lang="ru-RU" dirty="0" smtClean="0"/>
              <a:t>намеренно  </a:t>
            </a:r>
            <a:r>
              <a:rPr lang="ru-RU" dirty="0"/>
              <a:t>перепутала все </a:t>
            </a:r>
            <a:r>
              <a:rPr lang="ru-RU" dirty="0" smtClean="0"/>
              <a:t>фразеологизмы.</a:t>
            </a:r>
          </a:p>
          <a:p>
            <a:r>
              <a:rPr lang="ru-RU" dirty="0"/>
              <a:t>Распредели фразеологизмы по </a:t>
            </a:r>
            <a:r>
              <a:rPr lang="ru-RU" dirty="0" smtClean="0"/>
              <a:t>значению.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15466981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Посетим картинную галерею страны Фразеологизмов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8966" y="1870348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Отгадайте, какие фразеологизмы </a:t>
            </a:r>
            <a:r>
              <a:rPr lang="en-US" sz="2000" b="1" dirty="0" smtClean="0"/>
              <a:t>“</a:t>
            </a:r>
            <a:r>
              <a:rPr lang="ru-RU" sz="2000" b="1" dirty="0" smtClean="0"/>
              <a:t>спрятаны</a:t>
            </a:r>
            <a:r>
              <a:rPr lang="en-US" sz="2000" b="1" dirty="0" smtClean="0"/>
              <a:t>” </a:t>
            </a:r>
            <a:r>
              <a:rPr lang="ru-RU" sz="2000" b="1" dirty="0" smtClean="0"/>
              <a:t>в рисунках, запишите их.</a:t>
            </a:r>
            <a:endParaRPr lang="en-US" sz="2000" b="1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9341" y="3212978"/>
            <a:ext cx="2051719" cy="14368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1010" y="3212975"/>
            <a:ext cx="2051719" cy="14368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2680" y="3212976"/>
            <a:ext cx="2051719" cy="14368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9341" y="5013176"/>
            <a:ext cx="2051719" cy="14368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1010" y="5013173"/>
            <a:ext cx="2051719" cy="14368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2680" y="5013174"/>
            <a:ext cx="2051719" cy="14368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6123" y="1412776"/>
            <a:ext cx="7046340" cy="431690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59031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Льёт как из ведра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984633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6122" y="1412777"/>
            <a:ext cx="7375747" cy="4659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66175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Курам на смех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39345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6123" y="1412777"/>
            <a:ext cx="7488829" cy="52445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59031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Лить крокодиловы слёзы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340861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6122" y="1412777"/>
            <a:ext cx="7488831" cy="487374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66175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Курица лапой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127505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6123" y="1412777"/>
            <a:ext cx="7488829" cy="47308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66175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Считать ворон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96323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6123" y="1412777"/>
            <a:ext cx="7488829" cy="47308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66175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Кот наплакал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24308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80462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Что мы узнали на уроке?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700808"/>
            <a:ext cx="7488831" cy="44428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Сегодня на уроке русского языка мы изучали </a:t>
            </a:r>
            <a:r>
              <a:rPr lang="ru-RU" sz="2800" dirty="0" smtClean="0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</a:rPr>
              <a:t>____________________________</a:t>
            </a:r>
            <a:r>
              <a:rPr lang="ru-RU" sz="2800" dirty="0" smtClean="0">
                <a:solidFill>
                  <a:schemeClr val="tx1"/>
                </a:solidFill>
              </a:rPr>
              <a:t>. 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Мы узнали, что фразеологизмы – это </a:t>
            </a:r>
            <a:r>
              <a:rPr lang="ru-RU" sz="2800" dirty="0" smtClean="0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</a:rPr>
              <a:t>устойчив ___________________________</a:t>
            </a:r>
            <a:r>
              <a:rPr lang="ru-RU" sz="2800" dirty="0" smtClean="0">
                <a:solidFill>
                  <a:schemeClr val="tx1"/>
                </a:solidFill>
              </a:rPr>
              <a:t> . 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Их употребляют в</a:t>
            </a:r>
            <a:r>
              <a:rPr lang="ru-RU" sz="2800" dirty="0" smtClean="0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</a:rPr>
              <a:t>	____________</a:t>
            </a:r>
            <a:r>
              <a:rPr lang="ru-RU" sz="2800" dirty="0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</a:rPr>
              <a:t>_</a:t>
            </a:r>
            <a:r>
              <a:rPr lang="ru-RU" sz="2800" dirty="0" smtClean="0">
                <a:solidFill>
                  <a:schemeClr val="tx1"/>
                </a:solidFill>
              </a:rPr>
              <a:t>смысле. 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Они делают нашу речь _____________________________________ .</a:t>
            </a:r>
          </a:p>
          <a:p>
            <a:pPr marL="0" indent="0">
              <a:buNone/>
            </a:pPr>
            <a:endParaRPr lang="ru-RU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01894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Что мы узнали на уроке?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285860"/>
            <a:ext cx="7488831" cy="4663420"/>
          </a:xfrm>
        </p:spPr>
        <p:txBody>
          <a:bodyPr>
            <a:noAutofit/>
          </a:bodyPr>
          <a:lstStyle/>
          <a:p>
            <a:pPr marL="0" indent="0">
              <a:buFont typeface="Wingdings" pitchFamily="2" charset="2"/>
              <a:buChar char="Ø"/>
            </a:pPr>
            <a:r>
              <a:rPr lang="ru-RU" sz="3000" dirty="0" smtClean="0"/>
              <a:t>Сегодня на уроке русского языка мы изучали </a:t>
            </a:r>
            <a:r>
              <a:rPr lang="ru-RU" sz="3000" b="1" u="sng" dirty="0" smtClean="0">
                <a:solidFill>
                  <a:srgbClr val="C00000"/>
                </a:solidFill>
                <a:uFill>
                  <a:solidFill>
                    <a:schemeClr val="tx1"/>
                  </a:solidFill>
                </a:uFill>
              </a:rPr>
              <a:t>фразеологизмы</a:t>
            </a:r>
            <a:r>
              <a:rPr lang="ru-RU" sz="3000" b="1" dirty="0" smtClean="0">
                <a:solidFill>
                  <a:srgbClr val="C00000"/>
                </a:solidFill>
              </a:rPr>
              <a:t>. </a:t>
            </a:r>
          </a:p>
          <a:p>
            <a:pPr marL="0" indent="0">
              <a:buFont typeface="Wingdings" pitchFamily="2" charset="2"/>
              <a:buChar char="Ø"/>
            </a:pPr>
            <a:r>
              <a:rPr lang="ru-RU" sz="3000" dirty="0" smtClean="0"/>
              <a:t>Мы узнали, что фразеологизмы – это </a:t>
            </a:r>
            <a:r>
              <a:rPr lang="ru-RU" sz="3000" b="1" u="sng" dirty="0" smtClean="0">
                <a:solidFill>
                  <a:srgbClr val="C00000"/>
                </a:solidFill>
                <a:uFill>
                  <a:solidFill>
                    <a:schemeClr val="tx1"/>
                  </a:solidFill>
                </a:uFill>
              </a:rPr>
              <a:t>устойчивые словосочетания</a:t>
            </a:r>
            <a:r>
              <a:rPr lang="ru-RU" sz="3000" b="1" dirty="0" smtClean="0"/>
              <a:t>. </a:t>
            </a:r>
          </a:p>
          <a:p>
            <a:pPr marL="0" indent="0">
              <a:buFont typeface="Wingdings" pitchFamily="2" charset="2"/>
              <a:buChar char="Ø"/>
            </a:pPr>
            <a:r>
              <a:rPr lang="ru-RU" sz="3000" dirty="0" smtClean="0"/>
              <a:t>Их употребляют в </a:t>
            </a:r>
            <a:r>
              <a:rPr lang="ru-RU" sz="3000" b="1" u="sng" dirty="0" smtClean="0">
                <a:solidFill>
                  <a:srgbClr val="C00000"/>
                </a:solidFill>
                <a:uFill>
                  <a:solidFill>
                    <a:schemeClr val="tx1"/>
                  </a:solidFill>
                </a:uFill>
              </a:rPr>
              <a:t>переносном</a:t>
            </a:r>
            <a:r>
              <a:rPr lang="ru-RU" sz="3000" b="1" dirty="0" smtClean="0">
                <a:solidFill>
                  <a:srgbClr val="C00000"/>
                </a:solidFill>
              </a:rPr>
              <a:t> </a:t>
            </a:r>
            <a:r>
              <a:rPr lang="ru-RU" sz="3000" dirty="0" smtClean="0"/>
              <a:t>смысле. </a:t>
            </a:r>
          </a:p>
          <a:p>
            <a:pPr marL="0" indent="0">
              <a:buFont typeface="Wingdings" pitchFamily="2" charset="2"/>
              <a:buChar char="Ø"/>
            </a:pPr>
            <a:r>
              <a:rPr lang="ru-RU" sz="3000" dirty="0" smtClean="0"/>
              <a:t>Они делают нашу речь </a:t>
            </a:r>
            <a:r>
              <a:rPr lang="ru-RU" sz="3000" b="1" u="sng" dirty="0" smtClean="0">
                <a:solidFill>
                  <a:srgbClr val="C00000"/>
                </a:solidFill>
                <a:uFill>
                  <a:solidFill>
                    <a:schemeClr val="tx1"/>
                  </a:solidFill>
                </a:uFill>
                <a:latin typeface="Bookman Old Style" pitchFamily="18" charset="0"/>
              </a:rPr>
              <a:t>яркой, эмоциональной, выразительной</a:t>
            </a:r>
            <a:r>
              <a:rPr lang="ru-RU" sz="3000" b="1" dirty="0" smtClean="0">
                <a:solidFill>
                  <a:schemeClr val="tx1"/>
                </a:solidFill>
                <a:latin typeface="Bookman Old Style" pitchFamily="18" charset="0"/>
              </a:rPr>
              <a:t>.</a:t>
            </a:r>
            <a:endParaRPr lang="ru-RU" sz="3000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7109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947502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Домашнее задание</a:t>
            </a:r>
            <a:endParaRPr lang="en-US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2415" y="1700808"/>
            <a:ext cx="6591985" cy="3657018"/>
          </a:xfrm>
        </p:spPr>
        <p:txBody>
          <a:bodyPr/>
          <a:lstStyle/>
          <a:p>
            <a:pPr>
              <a:buNone/>
            </a:pPr>
            <a:r>
              <a:rPr lang="ru-RU" sz="2000" b="1" dirty="0" smtClean="0">
                <a:solidFill>
                  <a:schemeClr val="tx1"/>
                </a:solidFill>
              </a:rPr>
              <a:t>Напишите ответ на письмо Вити Перепелкина,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используя фразеологизмы: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Не распускать руки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Не вешать нос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Взять себя в руки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Мотать себе на ус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Поговорить по душам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Найти общий язык.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8014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500042"/>
            <a:ext cx="6589199" cy="590312"/>
          </a:xfrm>
        </p:spPr>
        <p:txBody>
          <a:bodyPr>
            <a:normAutofit fontScale="90000"/>
          </a:bodyPr>
          <a:lstStyle/>
          <a:p>
            <a:r>
              <a:rPr lang="ru-RU" sz="3400" b="1" dirty="0" smtClean="0">
                <a:solidFill>
                  <a:srgbClr val="C00000"/>
                </a:solidFill>
                <a:latin typeface="Bookman Old Style" pitchFamily="18" charset="0"/>
              </a:rPr>
              <a:t>Спасибо за урок</a:t>
            </a:r>
            <a:endParaRPr lang="en-US" sz="34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27988769"/>
              </p:ext>
            </p:extLst>
          </p:nvPr>
        </p:nvGraphicFramePr>
        <p:xfrm>
          <a:off x="928662" y="1285860"/>
          <a:ext cx="7704856" cy="539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2428">
                  <a:extLst>
                    <a:ext uri="{9D8B030D-6E8A-4147-A177-3AD203B41FA5}">
                      <a16:colId xmlns:a16="http://schemas.microsoft.com/office/drawing/2014/main" xmlns="" val="18729469"/>
                    </a:ext>
                  </a:extLst>
                </a:gridCol>
                <a:gridCol w="3852428">
                  <a:extLst>
                    <a:ext uri="{9D8B030D-6E8A-4147-A177-3AD203B41FA5}">
                      <a16:colId xmlns:a16="http://schemas.microsoft.com/office/drawing/2014/main" xmlns="" val="124948588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Рефлексия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769256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Материал для урока для</a:t>
                      </a:r>
                      <a:r>
                        <a:rPr lang="ru-RU" baseline="0" dirty="0" smtClean="0"/>
                        <a:t> меня был 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легкий</a:t>
                      </a:r>
                    </a:p>
                    <a:p>
                      <a:r>
                        <a:rPr lang="ru-RU" dirty="0" smtClean="0"/>
                        <a:t>трудный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78992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Материал урока я 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понял(а), готов помочь другим</a:t>
                      </a:r>
                    </a:p>
                    <a:p>
                      <a:r>
                        <a:rPr lang="ru-RU" dirty="0" smtClean="0"/>
                        <a:t>понял(а)</a:t>
                      </a:r>
                      <a:br>
                        <a:rPr lang="ru-RU" dirty="0" smtClean="0"/>
                      </a:br>
                      <a:r>
                        <a:rPr lang="ru-RU" dirty="0" smtClean="0"/>
                        <a:t>не совсем</a:t>
                      </a:r>
                      <a:r>
                        <a:rPr lang="ru-RU" baseline="0" dirty="0" smtClean="0"/>
                        <a:t> понял(а)</a:t>
                      </a:r>
                    </a:p>
                    <a:p>
                      <a:r>
                        <a:rPr lang="ru-RU" baseline="0" dirty="0" smtClean="0"/>
                        <a:t>ничего не понял(а)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74399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Урок мне 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понравился</a:t>
                      </a:r>
                    </a:p>
                    <a:p>
                      <a:r>
                        <a:rPr lang="ru-RU" dirty="0" smtClean="0"/>
                        <a:t>не понравился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0753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 уроке я работал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активно</a:t>
                      </a:r>
                    </a:p>
                    <a:p>
                      <a:r>
                        <a:rPr lang="ru-RU" dirty="0" smtClean="0"/>
                        <a:t>не совсем активно</a:t>
                      </a:r>
                      <a:br>
                        <a:rPr lang="ru-RU" dirty="0" smtClean="0"/>
                      </a:br>
                      <a:r>
                        <a:rPr lang="ru-RU" dirty="0" smtClean="0"/>
                        <a:t>не работал (считал ворон)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66604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 уроке я 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устал</a:t>
                      </a:r>
                    </a:p>
                    <a:p>
                      <a:r>
                        <a:rPr lang="ru-RU" dirty="0" smtClean="0"/>
                        <a:t>немного устал</a:t>
                      </a:r>
                    </a:p>
                    <a:p>
                      <a:r>
                        <a:rPr lang="ru-RU" dirty="0" smtClean="0"/>
                        <a:t>очень</a:t>
                      </a:r>
                      <a:r>
                        <a:rPr lang="ru-RU" baseline="0" dirty="0" smtClean="0"/>
                        <a:t> устал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154553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Своей работой на</a:t>
                      </a:r>
                      <a:r>
                        <a:rPr lang="ru-RU" baseline="0" dirty="0" smtClean="0"/>
                        <a:t> уроке я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доволен</a:t>
                      </a:r>
                    </a:p>
                    <a:p>
                      <a:r>
                        <a:rPr lang="ru-RU" dirty="0" smtClean="0"/>
                        <a:t>не</a:t>
                      </a:r>
                      <a:r>
                        <a:rPr lang="ru-RU" baseline="0" dirty="0" smtClean="0"/>
                        <a:t> доволен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76848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2498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1974</TotalTime>
  <Words>1601</Words>
  <Application>Microsoft Office PowerPoint</Application>
  <PresentationFormat>Экран (4:3)</PresentationFormat>
  <Paragraphs>374</Paragraphs>
  <Slides>46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Легкий дым</vt:lpstr>
      <vt:lpstr>Урок “Понятие о фразеологии. Фразеологизмы.” “Путешествие по стране Фразеологизмов”</vt:lpstr>
      <vt:lpstr>Электронное письмо</vt:lpstr>
      <vt:lpstr>Проверим,  правильно ли мы объяснили смысл словосочетаний</vt:lpstr>
      <vt:lpstr>Тема урока: Понятие о фразеологии. Фразеологизмы. Путешествие по стране Фразеологизмов. </vt:lpstr>
      <vt:lpstr>Если вы не знаете значение фразеологизма, обратитесь к словарям</vt:lpstr>
      <vt:lpstr>Что такое фразеология?</vt:lpstr>
      <vt:lpstr>Фразеологизмы</vt:lpstr>
      <vt:lpstr>Подумай! Определи, где выделенные слова употребляются в прямом, а где – в переносном значении. </vt:lpstr>
      <vt:lpstr>Сделаем вывод:</vt:lpstr>
      <vt:lpstr> Запиши только устойчивые сочетания, которые можно назвать фразеологизмами</vt:lpstr>
      <vt:lpstr>Зачем нужны фразеологизмы?  Запиши и сравни фразеологизмы и слова. Какие из них являются образными, эмоциональными?  </vt:lpstr>
      <vt:lpstr>Фразеологизмы в речи   </vt:lpstr>
      <vt:lpstr>Источники фразеологизмов</vt:lpstr>
      <vt:lpstr>Вавилонское столпотворение</vt:lpstr>
      <vt:lpstr>Шиворот-навыворот</vt:lpstr>
      <vt:lpstr>Вспомните и назовите крылатые выражения из народных сказок</vt:lpstr>
      <vt:lpstr>Синтаксическая роль фразеологизмов</vt:lpstr>
      <vt:lpstr>Синтаксическая роль фразеологизмов</vt:lpstr>
      <vt:lpstr>Синтаксическая роль фразеологизмов</vt:lpstr>
      <vt:lpstr>Синтаксическая роль фразеологизмов</vt:lpstr>
      <vt:lpstr>Фразеологизмы -синонимы и антонимы</vt:lpstr>
      <vt:lpstr>Сделаем вывод:</vt:lpstr>
      <vt:lpstr>Сделаем вывод:</vt:lpstr>
      <vt:lpstr>Путешествие по стране Фразеологизмов! Доскажи словечко</vt:lpstr>
      <vt:lpstr>Игра «Четвертый лишний»</vt:lpstr>
      <vt:lpstr>Игра «Четвертый лишний»</vt:lpstr>
      <vt:lpstr>Посетим фразеологический зверинец!</vt:lpstr>
      <vt:lpstr>Составим кластер</vt:lpstr>
      <vt:lpstr>Вот как много фразеологизмов, мы смогли назвать</vt:lpstr>
      <vt:lpstr>Фразеологизмы-синонимы</vt:lpstr>
      <vt:lpstr>Фразеологизмы-синонимы</vt:lpstr>
      <vt:lpstr>Фразеологизмы-антонимы</vt:lpstr>
      <vt:lpstr>Фразеологизмы-антонимы</vt:lpstr>
      <vt:lpstr>Баба Яга</vt:lpstr>
      <vt:lpstr>Баба Яга</vt:lpstr>
      <vt:lpstr>Посетим картинную галерею страны Фразеологизмов</vt:lpstr>
      <vt:lpstr>Льёт как из ведра</vt:lpstr>
      <vt:lpstr>Курам на смех</vt:lpstr>
      <vt:lpstr>Лить крокодиловы слёзы</vt:lpstr>
      <vt:lpstr>Курица лапой</vt:lpstr>
      <vt:lpstr>Считать ворон</vt:lpstr>
      <vt:lpstr>Кот наплакал</vt:lpstr>
      <vt:lpstr>Что мы узнали на уроке?</vt:lpstr>
      <vt:lpstr>Что мы узнали на уроке?</vt:lpstr>
      <vt:lpstr>Домашнее задание</vt:lpstr>
      <vt:lpstr>Спасибо за урок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Понятие о фразеологии. Фразеологизмы</dc:title>
  <dc:creator>Венера</dc:creator>
  <cp:lastModifiedBy>Вера Викторовна</cp:lastModifiedBy>
  <cp:revision>238</cp:revision>
  <dcterms:created xsi:type="dcterms:W3CDTF">2018-12-03T17:34:54Z</dcterms:created>
  <dcterms:modified xsi:type="dcterms:W3CDTF">2021-11-04T10:01:21Z</dcterms:modified>
</cp:coreProperties>
</file>