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576064"/>
          </a:xfrm>
        </p:spPr>
        <p:txBody>
          <a:bodyPr/>
          <a:lstStyle/>
          <a:p>
            <a:r>
              <a:rPr dirty="0" lang="uk-UA" smtClean="0"/>
              <a:t>Підготовча частина уроку</a:t>
            </a:r>
            <a:endParaRPr dirty="0" lang="uk-UA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20957418">
            <a:off x="2679586" y="1606317"/>
            <a:ext cx="3937686" cy="3251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8959">
            <a:off x="296303" y="992148"/>
            <a:ext cx="2411313" cy="1808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606" y="764704"/>
            <a:ext cx="2458776" cy="18443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2834">
            <a:off x="6017610" y="1067479"/>
            <a:ext cx="2483321" cy="18627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2936"/>
            <a:ext cx="2653305" cy="1990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82" y="2892362"/>
            <a:ext cx="2600746" cy="1950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42" y="4854720"/>
            <a:ext cx="2267296" cy="1700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858581"/>
            <a:ext cx="2262149" cy="1696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rrowheads="1"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794" y="4854720"/>
            <a:ext cx="2236669" cy="1677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rrowheads="1" noChangeAspect="1"/>
          </p:cNvPicPr>
          <p:nvPr/>
        </p:nvPicPr>
        <p:blipFill>
          <a:blip cstate="print"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201" y="4802103"/>
            <a:ext cx="2322127" cy="1741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560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2074"/>
          </a:xfrm>
        </p:spPr>
        <p:txBody>
          <a:bodyPr/>
          <a:lstStyle/>
          <a:p>
            <a:pPr algn="ctr"/>
            <a:r>
              <a:rPr lang="uk-UA" dirty="0" smtClean="0"/>
              <a:t>Основна частина уроку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844824"/>
            <a:ext cx="4248472" cy="260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4274">
            <a:off x="413558" y="829952"/>
            <a:ext cx="2403779" cy="1803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5649">
            <a:off x="6241107" y="967298"/>
            <a:ext cx="2570089" cy="1927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2339306" cy="1754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86355"/>
            <a:ext cx="2402012" cy="1801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031" y="692696"/>
            <a:ext cx="1825948" cy="1369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07698"/>
            <a:ext cx="1884402" cy="1413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406" y="4652323"/>
            <a:ext cx="1897956" cy="1423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694280"/>
            <a:ext cx="1793792" cy="1345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17" y="4788152"/>
            <a:ext cx="1716879" cy="1287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353" y="4647556"/>
            <a:ext cx="1848345" cy="1386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190803"/>
      </p:ext>
    </p:extLst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87</TotalTime>
  <Words>6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Горизонт</vt:lpstr>
      <vt:lpstr>Підготовча частина уроку</vt:lpstr>
      <vt:lpstr>Основна частина уроку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Підготовча частина уроку</dc:title>
  <dc:creator>СЕРГІЙ</dc:creator>
  <cp:lastModifiedBy>СЕРГІЙ</cp:lastModifiedBy>
  <cp:revision>9</cp:revision>
  <cp:lastPrinted>2014-02-06T16:12:18Z</cp:lastPrinted>
  <dcterms:created xsi:type="dcterms:W3CDTF">2014-02-06T14:38:16Z</dcterms:created>
  <dcterms:modified xsi:type="dcterms:W3CDTF">2014-02-06T16:14:35Z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414322</vt:lpwstr>
  </property>
  <property fmtid="{D5CDD505-2E9C-101B-9397-08002B2CF9AE}" name="NXPowerLiteVersion" pid="3">
    <vt:lpwstr>D4.1.4</vt:lpwstr>
  </property>
</Properties>
</file>