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32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650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9338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533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77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937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86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33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520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954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798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2370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4BA12-486E-4102-B7D2-53BE0D49DCC2}" type="datetimeFigureOut">
              <a:rPr lang="ru-RU" smtClean="0"/>
              <a:t>15.01.2012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FE016-DBA7-4BE9-81E7-2B09B2A224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858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04" y="0"/>
            <a:ext cx="913069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0274" y="2967335"/>
            <a:ext cx="8663462" cy="923330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 anchor="t" anchorCtr="1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 горки катится клубком</a:t>
            </a:r>
            <a:endParaRPr lang="ru-R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56610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60848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4">
                    <a:lumMod val="75000"/>
                  </a:schemeClr>
                </a:solidFill>
              </a:rPr>
              <a:t>БОЛЬШОЙ, БЕЛЫЙ</a:t>
            </a:r>
            <a:endParaRPr lang="ru-RU" sz="72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60848"/>
            <a:ext cx="9144000" cy="5112568"/>
          </a:xfrm>
        </p:spPr>
      </p:pic>
    </p:spTree>
    <p:extLst>
      <p:ext uri="{BB962C8B-B14F-4D97-AF65-F5344CB8AC3E}">
        <p14:creationId xmlns:p14="http://schemas.microsoft.com/office/powerpoint/2010/main" val="372578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27763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7</Words>
  <Application>Microsoft Office PowerPoint</Application>
  <PresentationFormat>Экран 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Презентация PowerPoint</vt:lpstr>
      <vt:lpstr>БОЛЬШОЙ, БЕЛЫЙ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3</cp:revision>
  <dcterms:created xsi:type="dcterms:W3CDTF">2012-01-15T12:52:28Z</dcterms:created>
  <dcterms:modified xsi:type="dcterms:W3CDTF">2012-01-15T13:20:23Z</dcterms:modified>
</cp:coreProperties>
</file>