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64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4333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7106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1676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3593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47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16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191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794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703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636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526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22F814-AB1D-4622-ADC8-7D10BFB4E29B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66916-E6D5-4728-BD89-0ECD4F14BD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875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" y="4941168"/>
            <a:ext cx="9143999" cy="172819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чистом поле у берёзки,</a:t>
            </a:r>
            <a:endParaRPr lang="ru-RU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8068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>
      <p:transition spd="slow">
        <p:split orient="vert"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928992" cy="1728192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На снегу видны полоски.</a:t>
            </a:r>
            <a:endParaRPr lang="ru-RU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972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274638"/>
            <a:ext cx="9396536" cy="1930226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Подошла лиса поближе,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4913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149080"/>
            <a:ext cx="9144000" cy="2448272"/>
          </a:xfrm>
          <a:noFill/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Здесь бежали чьи-то…</a:t>
            </a:r>
            <a:endParaRPr lang="ru-RU" sz="7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1010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2218258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ЛЫЖИ!</a:t>
            </a:r>
            <a:endParaRPr lang="ru-RU" sz="7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3904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21</Words>
  <Application>Microsoft Office PowerPoint</Application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На снегу видны полоски.</vt:lpstr>
      <vt:lpstr>Подошла лиса поближе,</vt:lpstr>
      <vt:lpstr>Здесь бежали чьи-то…</vt:lpstr>
      <vt:lpstr>ЛЫЖИ!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</cp:revision>
  <dcterms:created xsi:type="dcterms:W3CDTF">2012-01-15T17:00:06Z</dcterms:created>
  <dcterms:modified xsi:type="dcterms:W3CDTF">2012-01-15T17:27:04Z</dcterms:modified>
</cp:coreProperties>
</file>