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6A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32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D64AF-2C52-4BD7-9EE4-A34063A253AC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4CBE21-3B1E-44FB-B860-ACF30F0D566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D64AF-2C52-4BD7-9EE4-A34063A253AC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CBE21-3B1E-44FB-B860-ACF30F0D56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D64AF-2C52-4BD7-9EE4-A34063A253AC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CBE21-3B1E-44FB-B860-ACF30F0D56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FCD64AF-2C52-4BD7-9EE4-A34063A253AC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E4CBE21-3B1E-44FB-B860-ACF30F0D566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D64AF-2C52-4BD7-9EE4-A34063A253AC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4CBE21-3B1E-44FB-B860-ACF30F0D566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D64AF-2C52-4BD7-9EE4-A34063A253AC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4CBE21-3B1E-44FB-B860-ACF30F0D566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D64AF-2C52-4BD7-9EE4-A34063A253AC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4CBE21-3B1E-44FB-B860-ACF30F0D566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fld id="{6FCD64AF-2C52-4BD7-9EE4-A34063A253AC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4CBE21-3B1E-44FB-B860-ACF30F0D5662}" type="slidenum">
              <a:rPr lang="ru-RU" smtClean="0"/>
              <a:t>‹#›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D64AF-2C52-4BD7-9EE4-A34063A253AC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4CBE21-3B1E-44FB-B860-ACF30F0D566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D64AF-2C52-4BD7-9EE4-A34063A253AC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4CBE21-3B1E-44FB-B860-ACF30F0D566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D64AF-2C52-4BD7-9EE4-A34063A253AC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4CBE21-3B1E-44FB-B860-ACF30F0D566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CD64AF-2C52-4BD7-9EE4-A34063A253AC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4CBE21-3B1E-44FB-B860-ACF30F0D566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88"/>
            <a:ext cx="911996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7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Чтобы стать здоровым,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1571801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988" y="2079626"/>
            <a:ext cx="4224337" cy="281622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988806"/>
            <a:ext cx="8928992" cy="165618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5644990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ЛОВКИМ</a:t>
            </a:r>
            <a:r>
              <a:rPr lang="ru-RU" sz="5400" b="1" i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</a:t>
            </a:r>
            <a:endParaRPr lang="ru-RU" sz="5400" b="1" i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5957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817" y="1544638"/>
            <a:ext cx="2580679" cy="38862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08912" cy="1512168"/>
          </a:xfrm>
        </p:spPr>
        <p:txBody>
          <a:bodyPr>
            <a:noAutofit/>
          </a:bodyPr>
          <a:lstStyle/>
          <a:p>
            <a:pPr algn="ctr"/>
            <a:r>
              <a:rPr lang="ru-RU" sz="5400" b="1" i="1" dirty="0" smtClean="0">
                <a:solidFill>
                  <a:srgbClr val="FD6A51"/>
                </a:solidFill>
              </a:rPr>
              <a:t>ВСЕМ </a:t>
            </a:r>
            <a:r>
              <a:rPr lang="ru-RU" sz="4800" b="1" i="1" dirty="0" smtClean="0">
                <a:solidFill>
                  <a:srgbClr val="FD6A51"/>
                </a:solidFill>
              </a:rPr>
              <a:t>НУЖНЫ</a:t>
            </a:r>
            <a:r>
              <a:rPr lang="ru-RU" sz="5400" b="1" i="1" dirty="0" smtClean="0">
                <a:solidFill>
                  <a:srgbClr val="FD6A51"/>
                </a:solidFill>
              </a:rPr>
              <a:t> НАМ ТРЕНИРОВКИ</a:t>
            </a:r>
            <a:endParaRPr lang="ru-RU" sz="5400" b="1" i="1" dirty="0">
              <a:solidFill>
                <a:srgbClr val="FD6A5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64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406" y="1582738"/>
            <a:ext cx="2857500" cy="3810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268760"/>
            <a:ext cx="6048672" cy="2265186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МЯЧ И ШАЙБУ КЛЮШКОЙ БЕЙ,</a:t>
            </a:r>
            <a:endParaRPr lang="ru-RU" sz="6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0814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5013176"/>
            <a:ext cx="8784976" cy="1728192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C00000"/>
                </a:solidFill>
              </a:rPr>
              <a:t>А НАЗЫВАЮСЬ Я - …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037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88640"/>
            <a:ext cx="4752527" cy="626469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554480"/>
            <a:ext cx="4716016" cy="1979466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ХОККЕЙ!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383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TC101859861[[fn=Выставка]]</Template>
  <TotalTime>33</TotalTime>
  <Words>23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Tradeshow</vt:lpstr>
      <vt:lpstr>Презентация PowerPoint</vt:lpstr>
      <vt:lpstr>Презентация PowerPoint</vt:lpstr>
      <vt:lpstr>ВСЕМ НУЖНЫ НАМ ТРЕНИРОВКИ</vt:lpstr>
      <vt:lpstr>МЯЧ И ШАЙБУ КЛЮШКОЙ БЕЙ,</vt:lpstr>
      <vt:lpstr>А НАЗЫВАЮСЬ Я - …</vt:lpstr>
      <vt:lpstr>ХОККЕЙ!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5</cp:revision>
  <dcterms:created xsi:type="dcterms:W3CDTF">2012-01-15T13:27:05Z</dcterms:created>
  <dcterms:modified xsi:type="dcterms:W3CDTF">2012-01-15T14:00:17Z</dcterms:modified>
</cp:coreProperties>
</file>