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9.xml"/>
  <Override ContentType="application/vnd.openxmlformats-officedocument.presentationml.slideMaster+xml" PartName="/ppt/slideMasters/slideMaster10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theme+xml" PartName="/ppt/theme/theme3.xml"/>
  <Override ContentType="application/vnd.openxmlformats-officedocument.themeOverride+xml" PartName="/ppt/theme/themeOverride1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44.xml"/>
  <Override ContentType="application/vnd.openxmlformats-officedocument.theme+xml" PartName="/ppt/theme/theme4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55.xml"/>
  <Override ContentType="application/vnd.openxmlformats-officedocument.theme+xml" PartName="/ppt/theme/theme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66.xml"/>
  <Override ContentType="application/vnd.openxmlformats-officedocument.theme+xml" PartName="/ppt/theme/theme6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77.xml"/>
  <Override ContentType="application/vnd.openxmlformats-officedocument.theme+xml" PartName="/ppt/theme/theme7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88.xml"/>
  <Override ContentType="application/vnd.openxmlformats-officedocument.theme+xml" PartName="/ppt/theme/theme8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99.xml"/>
  <Override ContentType="application/vnd.openxmlformats-officedocument.theme+xml" PartName="/ppt/theme/theme9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10.xml"/>
  <Override ContentType="application/vnd.openxmlformats-officedocument.theme+xml" PartName="/ppt/theme/theme10.xml"/>
  <Override ContentType="application/vnd.openxmlformats-officedocument.theme+xml" PartName="/ppt/theme/theme11.xml"/>
  <Override ContentType="application/vnd.openxmlformats-officedocument.presentationml.notesSlide+xml" PartName="/ppt/notesSlides/notesSlide1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1"/>
    <p:sldMasterId id="2147483863" r:id="rId2"/>
    <p:sldMasterId id="2147483875" r:id="rId3"/>
    <p:sldMasterId id="2147483899" r:id="rId4"/>
    <p:sldMasterId id="2147483911" r:id="rId5"/>
    <p:sldMasterId id="2147484045" r:id="rId6"/>
    <p:sldMasterId id="2147484069" r:id="rId7"/>
    <p:sldMasterId id="2147484081" r:id="rId8"/>
    <p:sldMasterId id="2147484105" r:id="rId9"/>
    <p:sldMasterId id="2147484912" r:id="rId10"/>
  </p:sldMasterIdLst>
  <p:notesMasterIdLst>
    <p:notesMasterId r:id="rId26"/>
  </p:notesMasterIdLst>
  <p:sldIdLst>
    <p:sldId id="265" r:id="rId11"/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6" r:id="rId21"/>
    <p:sldId id="267" r:id="rId22"/>
    <p:sldId id="268" r:id="rId23"/>
    <p:sldId id="269" r:id="rId24"/>
    <p:sldId id="271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80808"/>
    <a:srgbClr val="FFFF00"/>
    <a:srgbClr val="00FF00"/>
    <a:srgbClr val="006600"/>
    <a:srgbClr val="663300"/>
    <a:srgbClr val="0000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87" autoAdjust="0"/>
    <p:restoredTop sz="81673" autoAdjust="0"/>
  </p:normalViewPr>
  <p:slideViewPr>
    <p:cSldViewPr>
      <p:cViewPr>
        <p:scale>
          <a:sx n="70" d="100"/>
          <a:sy n="70" d="100"/>
        </p:scale>
        <p:origin x="-1290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1D6C03-D5D4-4AF0-9349-16F60449BDE2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</dgm:pt>
    <dgm:pt modelId="{EE0CB8A5-B3CB-4CA8-AC99-911023FBA53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noProof="0" dirty="0" smtClean="0">
              <a:ln/>
              <a:effectLst/>
              <a:latin typeface="Arial" pitchFamily="34" charset="0"/>
            </a:rPr>
            <a:t>Загальнонаціональний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noProof="0" dirty="0" smtClean="0">
              <a:ln/>
              <a:effectLst/>
              <a:latin typeface="Arial" pitchFamily="34" charset="0"/>
            </a:rPr>
            <a:t> вид спорту Великобританії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noProof="0" dirty="0" smtClean="0">
              <a:ln/>
              <a:effectLst/>
              <a:latin typeface="Arial" pitchFamily="34" charset="0"/>
            </a:rPr>
            <a:t>1870р.</a:t>
          </a:r>
        </a:p>
      </dgm:t>
    </dgm:pt>
    <dgm:pt modelId="{BF095491-AAFF-4479-8AD4-271DAE0E3B03}" type="parTrans" cxnId="{40D72D18-5A3E-435D-B052-210DFBE8A073}">
      <dgm:prSet/>
      <dgm:spPr/>
      <dgm:t>
        <a:bodyPr/>
        <a:lstStyle/>
        <a:p>
          <a:endParaRPr lang="ru-RU"/>
        </a:p>
      </dgm:t>
    </dgm:pt>
    <dgm:pt modelId="{514AC90F-F88E-4B59-B406-5A3F606DA378}" type="sibTrans" cxnId="{40D72D18-5A3E-435D-B052-210DFBE8A073}">
      <dgm:prSet/>
      <dgm:spPr/>
      <dgm:t>
        <a:bodyPr/>
        <a:lstStyle/>
        <a:p>
          <a:endParaRPr lang="ru-RU"/>
        </a:p>
      </dgm:t>
    </dgm:pt>
    <dgm:pt modelId="{16F044E8-5594-4B2E-95BE-2086F738C0E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noProof="0" dirty="0" smtClean="0">
              <a:ln/>
              <a:effectLst/>
              <a:latin typeface="Arial" pitchFamily="34" charset="0"/>
            </a:rPr>
            <a:t>Об'єднання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noProof="0" dirty="0" smtClean="0">
              <a:ln/>
              <a:effectLst/>
              <a:latin typeface="Arial" pitchFamily="34" charset="0"/>
            </a:rPr>
            <a:t>клубів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noProof="0" dirty="0" smtClean="0">
              <a:ln/>
              <a:effectLst/>
              <a:latin typeface="Arial" pitchFamily="34" charset="0"/>
            </a:rPr>
            <a:t> в асоціації</a:t>
          </a:r>
        </a:p>
      </dgm:t>
    </dgm:pt>
    <dgm:pt modelId="{23F7253F-2883-4E35-ABE0-9E8EDE564070}" type="parTrans" cxnId="{CCDA316A-1628-4528-8AB2-4AE0226FC5E6}">
      <dgm:prSet/>
      <dgm:spPr/>
      <dgm:t>
        <a:bodyPr/>
        <a:lstStyle/>
        <a:p>
          <a:endParaRPr lang="ru-RU"/>
        </a:p>
      </dgm:t>
    </dgm:pt>
    <dgm:pt modelId="{CC174119-5049-43FC-8EE5-E45C0F845245}" type="sibTrans" cxnId="{CCDA316A-1628-4528-8AB2-4AE0226FC5E6}">
      <dgm:prSet/>
      <dgm:spPr/>
      <dgm:t>
        <a:bodyPr/>
        <a:lstStyle/>
        <a:p>
          <a:endParaRPr lang="ru-RU"/>
        </a:p>
      </dgm:t>
    </dgm:pt>
    <dgm:pt modelId="{41624936-DCA9-444F-A8FD-61FD7D381CD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noProof="0" dirty="0" smtClean="0">
              <a:ln/>
              <a:effectLst/>
              <a:latin typeface="Arial" pitchFamily="34" charset="0"/>
            </a:rPr>
            <a:t>Футбол така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noProof="0" dirty="0" smtClean="0">
              <a:ln/>
              <a:effectLst/>
              <a:latin typeface="Arial" pitchFamily="34" charset="0"/>
            </a:rPr>
            <a:t>ж мужня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noProof="0" dirty="0" smtClean="0">
              <a:ln/>
              <a:effectLst/>
              <a:latin typeface="Arial" pitchFamily="34" charset="0"/>
            </a:rPr>
            <a:t>форма змагання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noProof="0" dirty="0" smtClean="0">
              <a:ln/>
              <a:effectLst/>
              <a:latin typeface="Arial" pitchFamily="34" charset="0"/>
            </a:rPr>
            <a:t>як регбі, але менш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noProof="0" dirty="0" smtClean="0">
              <a:ln/>
              <a:effectLst/>
              <a:latin typeface="Arial" pitchFamily="34" charset="0"/>
            </a:rPr>
            <a:t> груба</a:t>
          </a:r>
        </a:p>
      </dgm:t>
    </dgm:pt>
    <dgm:pt modelId="{1B55D061-52F4-413B-81E5-F6C6CEED7A1F}" type="parTrans" cxnId="{2A67C7FD-85D3-4B0E-9257-0F86517B76F9}">
      <dgm:prSet/>
      <dgm:spPr/>
      <dgm:t>
        <a:bodyPr/>
        <a:lstStyle/>
        <a:p>
          <a:endParaRPr lang="ru-RU"/>
        </a:p>
      </dgm:t>
    </dgm:pt>
    <dgm:pt modelId="{76BE482A-17FE-48F0-A6AF-7FB2CAF9A3EB}" type="sibTrans" cxnId="{2A67C7FD-85D3-4B0E-9257-0F86517B76F9}">
      <dgm:prSet/>
      <dgm:spPr/>
      <dgm:t>
        <a:bodyPr/>
        <a:lstStyle/>
        <a:p>
          <a:endParaRPr lang="ru-RU"/>
        </a:p>
      </dgm:t>
    </dgm:pt>
    <dgm:pt modelId="{C0DB1BC3-EC35-4EAC-97B7-8BC3C9AD58A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noProof="0" dirty="0" smtClean="0">
              <a:ln/>
              <a:effectLst/>
              <a:latin typeface="Arial" pitchFamily="34" charset="0"/>
            </a:rPr>
            <a:t>Кубкові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noProof="0" dirty="0" smtClean="0">
              <a:ln/>
              <a:effectLst/>
              <a:latin typeface="Arial" pitchFamily="34" charset="0"/>
            </a:rPr>
            <a:t> змагання</a:t>
          </a:r>
        </a:p>
      </dgm:t>
    </dgm:pt>
    <dgm:pt modelId="{BC8C233A-7FFF-4F63-987B-E03432F2F8D2}" type="parTrans" cxnId="{72222ED1-9A84-432B-83B8-27DD467E3DC6}">
      <dgm:prSet/>
      <dgm:spPr/>
      <dgm:t>
        <a:bodyPr/>
        <a:lstStyle/>
        <a:p>
          <a:endParaRPr lang="ru-RU"/>
        </a:p>
      </dgm:t>
    </dgm:pt>
    <dgm:pt modelId="{97A34205-3968-4DEB-BA9F-FEF7ADB7D0F2}" type="sibTrans" cxnId="{72222ED1-9A84-432B-83B8-27DD467E3DC6}">
      <dgm:prSet/>
      <dgm:spPr/>
      <dgm:t>
        <a:bodyPr/>
        <a:lstStyle/>
        <a:p>
          <a:endParaRPr lang="ru-RU"/>
        </a:p>
      </dgm:t>
    </dgm:pt>
    <dgm:pt modelId="{176813DE-3C41-414B-95E3-62A5FE3D5AE9}" type="pres">
      <dgm:prSet presAssocID="{6B1D6C03-D5D4-4AF0-9349-16F60449BDE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98CACE48-B99B-4EF3-BF84-FE84779D80CF}" type="pres">
      <dgm:prSet presAssocID="{EE0CB8A5-B3CB-4CA8-AC99-911023FBA538}" presName="hierRoot1" presStyleCnt="0"/>
      <dgm:spPr/>
    </dgm:pt>
    <dgm:pt modelId="{DD6A92EB-10ED-4571-83F3-DBA5A1181385}" type="pres">
      <dgm:prSet presAssocID="{EE0CB8A5-B3CB-4CA8-AC99-911023FBA538}" presName="composite" presStyleCnt="0"/>
      <dgm:spPr/>
    </dgm:pt>
    <dgm:pt modelId="{7E81B0D8-50BC-4F72-8536-932964B3A485}" type="pres">
      <dgm:prSet presAssocID="{EE0CB8A5-B3CB-4CA8-AC99-911023FBA538}" presName="background" presStyleLbl="node0" presStyleIdx="0" presStyleCnt="1"/>
      <dgm:spPr/>
    </dgm:pt>
    <dgm:pt modelId="{607F47F4-24FA-48E5-B0CD-C4A78C55E45F}" type="pres">
      <dgm:prSet presAssocID="{EE0CB8A5-B3CB-4CA8-AC99-911023FBA538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1C36086-4036-485E-A276-DB4E39C7EF02}" type="pres">
      <dgm:prSet presAssocID="{EE0CB8A5-B3CB-4CA8-AC99-911023FBA538}" presName="hierChild2" presStyleCnt="0"/>
      <dgm:spPr/>
    </dgm:pt>
    <dgm:pt modelId="{4867E7BF-93F4-4CF3-A6A7-EFB6897CB8E9}" type="pres">
      <dgm:prSet presAssocID="{23F7253F-2883-4E35-ABE0-9E8EDE564070}" presName="Name10" presStyleLbl="parChTrans1D2" presStyleIdx="0" presStyleCnt="3"/>
      <dgm:spPr/>
      <dgm:t>
        <a:bodyPr/>
        <a:lstStyle/>
        <a:p>
          <a:endParaRPr lang="ru-RU"/>
        </a:p>
      </dgm:t>
    </dgm:pt>
    <dgm:pt modelId="{2712CA79-A69F-4DD8-B4ED-67E3DE3713F4}" type="pres">
      <dgm:prSet presAssocID="{16F044E8-5594-4B2E-95BE-2086F738C0EF}" presName="hierRoot2" presStyleCnt="0"/>
      <dgm:spPr/>
    </dgm:pt>
    <dgm:pt modelId="{1DC80563-D7BF-4838-9875-B0289123DCCC}" type="pres">
      <dgm:prSet presAssocID="{16F044E8-5594-4B2E-95BE-2086F738C0EF}" presName="composite2" presStyleCnt="0"/>
      <dgm:spPr/>
    </dgm:pt>
    <dgm:pt modelId="{1B129E9D-8519-4A76-87AC-F14A7A38353B}" type="pres">
      <dgm:prSet presAssocID="{16F044E8-5594-4B2E-95BE-2086F738C0EF}" presName="background2" presStyleLbl="node2" presStyleIdx="0" presStyleCnt="3"/>
      <dgm:spPr/>
    </dgm:pt>
    <dgm:pt modelId="{F4D3735C-7E5A-4718-B1A3-249E08D2572B}" type="pres">
      <dgm:prSet presAssocID="{16F044E8-5594-4B2E-95BE-2086F738C0EF}" presName="text2" presStyleLbl="fgAcc2" presStyleIdx="0" presStyleCnt="3" custLinFactNeighborX="9869" custLinFactNeighborY="-3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7576A5-2CE0-4264-9D95-D57199BB35A3}" type="pres">
      <dgm:prSet presAssocID="{16F044E8-5594-4B2E-95BE-2086F738C0EF}" presName="hierChild3" presStyleCnt="0"/>
      <dgm:spPr/>
    </dgm:pt>
    <dgm:pt modelId="{D7DB3B6D-ACE4-4AFA-8C1C-0A35A0BC7D6F}" type="pres">
      <dgm:prSet presAssocID="{1B55D061-52F4-413B-81E5-F6C6CEED7A1F}" presName="Name10" presStyleLbl="parChTrans1D2" presStyleIdx="1" presStyleCnt="3"/>
      <dgm:spPr/>
      <dgm:t>
        <a:bodyPr/>
        <a:lstStyle/>
        <a:p>
          <a:endParaRPr lang="ru-RU"/>
        </a:p>
      </dgm:t>
    </dgm:pt>
    <dgm:pt modelId="{9190976A-4FB1-4A9F-9EFD-2FE0FC813110}" type="pres">
      <dgm:prSet presAssocID="{41624936-DCA9-444F-A8FD-61FD7D381CD9}" presName="hierRoot2" presStyleCnt="0"/>
      <dgm:spPr/>
    </dgm:pt>
    <dgm:pt modelId="{24658D8B-B64D-45C6-826F-4046C2BCC610}" type="pres">
      <dgm:prSet presAssocID="{41624936-DCA9-444F-A8FD-61FD7D381CD9}" presName="composite2" presStyleCnt="0"/>
      <dgm:spPr/>
    </dgm:pt>
    <dgm:pt modelId="{AA4DF600-7799-4E80-B277-E57E4B837B91}" type="pres">
      <dgm:prSet presAssocID="{41624936-DCA9-444F-A8FD-61FD7D381CD9}" presName="background2" presStyleLbl="node2" presStyleIdx="1" presStyleCnt="3"/>
      <dgm:spPr/>
    </dgm:pt>
    <dgm:pt modelId="{3BD7C18B-6FE0-4CDD-85DE-45D539419E64}" type="pres">
      <dgm:prSet presAssocID="{41624936-DCA9-444F-A8FD-61FD7D381CD9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933DFB-B16E-4B31-8628-7AC147BB3AD5}" type="pres">
      <dgm:prSet presAssocID="{41624936-DCA9-444F-A8FD-61FD7D381CD9}" presName="hierChild3" presStyleCnt="0"/>
      <dgm:spPr/>
    </dgm:pt>
    <dgm:pt modelId="{FA788C45-7104-4D68-8CF2-CA1D54AD6BF8}" type="pres">
      <dgm:prSet presAssocID="{BC8C233A-7FFF-4F63-987B-E03432F2F8D2}" presName="Name10" presStyleLbl="parChTrans1D2" presStyleIdx="2" presStyleCnt="3"/>
      <dgm:spPr/>
      <dgm:t>
        <a:bodyPr/>
        <a:lstStyle/>
        <a:p>
          <a:endParaRPr lang="ru-RU"/>
        </a:p>
      </dgm:t>
    </dgm:pt>
    <dgm:pt modelId="{A6EBBF8B-28CC-41A8-BA09-611D7565B70A}" type="pres">
      <dgm:prSet presAssocID="{C0DB1BC3-EC35-4EAC-97B7-8BC3C9AD58AB}" presName="hierRoot2" presStyleCnt="0"/>
      <dgm:spPr/>
    </dgm:pt>
    <dgm:pt modelId="{DC6B6F82-E2A0-4901-A6EC-E9D830D2EF41}" type="pres">
      <dgm:prSet presAssocID="{C0DB1BC3-EC35-4EAC-97B7-8BC3C9AD58AB}" presName="composite2" presStyleCnt="0"/>
      <dgm:spPr/>
    </dgm:pt>
    <dgm:pt modelId="{4413063B-83F7-486E-BFE2-18644008BE4C}" type="pres">
      <dgm:prSet presAssocID="{C0DB1BC3-EC35-4EAC-97B7-8BC3C9AD58AB}" presName="background2" presStyleLbl="node2" presStyleIdx="2" presStyleCnt="3"/>
      <dgm:spPr/>
    </dgm:pt>
    <dgm:pt modelId="{EF1D471F-5D91-4C57-B123-3D89B48CD656}" type="pres">
      <dgm:prSet presAssocID="{C0DB1BC3-EC35-4EAC-97B7-8BC3C9AD58AB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F81D75E-74C0-467D-A965-665909F8FE6B}" type="pres">
      <dgm:prSet presAssocID="{C0DB1BC3-EC35-4EAC-97B7-8BC3C9AD58AB}" presName="hierChild3" presStyleCnt="0"/>
      <dgm:spPr/>
    </dgm:pt>
  </dgm:ptLst>
  <dgm:cxnLst>
    <dgm:cxn modelId="{72222ED1-9A84-432B-83B8-27DD467E3DC6}" srcId="{EE0CB8A5-B3CB-4CA8-AC99-911023FBA538}" destId="{C0DB1BC3-EC35-4EAC-97B7-8BC3C9AD58AB}" srcOrd="2" destOrd="0" parTransId="{BC8C233A-7FFF-4F63-987B-E03432F2F8D2}" sibTransId="{97A34205-3968-4DEB-BA9F-FEF7ADB7D0F2}"/>
    <dgm:cxn modelId="{40D72D18-5A3E-435D-B052-210DFBE8A073}" srcId="{6B1D6C03-D5D4-4AF0-9349-16F60449BDE2}" destId="{EE0CB8A5-B3CB-4CA8-AC99-911023FBA538}" srcOrd="0" destOrd="0" parTransId="{BF095491-AAFF-4479-8AD4-271DAE0E3B03}" sibTransId="{514AC90F-F88E-4B59-B406-5A3F606DA378}"/>
    <dgm:cxn modelId="{42D49756-621E-43F2-B8ED-A9B7013D2770}" type="presOf" srcId="{EE0CB8A5-B3CB-4CA8-AC99-911023FBA538}" destId="{607F47F4-24FA-48E5-B0CD-C4A78C55E45F}" srcOrd="0" destOrd="0" presId="urn:microsoft.com/office/officeart/2005/8/layout/hierarchy1"/>
    <dgm:cxn modelId="{956CA914-22FB-41CF-B2D3-B9C539A05140}" type="presOf" srcId="{16F044E8-5594-4B2E-95BE-2086F738C0EF}" destId="{F4D3735C-7E5A-4718-B1A3-249E08D2572B}" srcOrd="0" destOrd="0" presId="urn:microsoft.com/office/officeart/2005/8/layout/hierarchy1"/>
    <dgm:cxn modelId="{5C8264D8-ECB5-48D7-86D4-28B68836FA8C}" type="presOf" srcId="{1B55D061-52F4-413B-81E5-F6C6CEED7A1F}" destId="{D7DB3B6D-ACE4-4AFA-8C1C-0A35A0BC7D6F}" srcOrd="0" destOrd="0" presId="urn:microsoft.com/office/officeart/2005/8/layout/hierarchy1"/>
    <dgm:cxn modelId="{34CD3F37-8C40-40C1-A078-AD4457BBA3E6}" type="presOf" srcId="{23F7253F-2883-4E35-ABE0-9E8EDE564070}" destId="{4867E7BF-93F4-4CF3-A6A7-EFB6897CB8E9}" srcOrd="0" destOrd="0" presId="urn:microsoft.com/office/officeart/2005/8/layout/hierarchy1"/>
    <dgm:cxn modelId="{2E223C4F-0611-41A4-ADB7-86D8B8678FFB}" type="presOf" srcId="{6B1D6C03-D5D4-4AF0-9349-16F60449BDE2}" destId="{176813DE-3C41-414B-95E3-62A5FE3D5AE9}" srcOrd="0" destOrd="0" presId="urn:microsoft.com/office/officeart/2005/8/layout/hierarchy1"/>
    <dgm:cxn modelId="{E78C7F84-415C-43D8-9669-0D4F8E086A09}" type="presOf" srcId="{41624936-DCA9-444F-A8FD-61FD7D381CD9}" destId="{3BD7C18B-6FE0-4CDD-85DE-45D539419E64}" srcOrd="0" destOrd="0" presId="urn:microsoft.com/office/officeart/2005/8/layout/hierarchy1"/>
    <dgm:cxn modelId="{15E415F5-E733-43C7-98DE-1CC1E981B171}" type="presOf" srcId="{C0DB1BC3-EC35-4EAC-97B7-8BC3C9AD58AB}" destId="{EF1D471F-5D91-4C57-B123-3D89B48CD656}" srcOrd="0" destOrd="0" presId="urn:microsoft.com/office/officeart/2005/8/layout/hierarchy1"/>
    <dgm:cxn modelId="{2A67C7FD-85D3-4B0E-9257-0F86517B76F9}" srcId="{EE0CB8A5-B3CB-4CA8-AC99-911023FBA538}" destId="{41624936-DCA9-444F-A8FD-61FD7D381CD9}" srcOrd="1" destOrd="0" parTransId="{1B55D061-52F4-413B-81E5-F6C6CEED7A1F}" sibTransId="{76BE482A-17FE-48F0-A6AF-7FB2CAF9A3EB}"/>
    <dgm:cxn modelId="{B202968B-7DC7-4C7F-8DBC-C2684C805B2D}" type="presOf" srcId="{BC8C233A-7FFF-4F63-987B-E03432F2F8D2}" destId="{FA788C45-7104-4D68-8CF2-CA1D54AD6BF8}" srcOrd="0" destOrd="0" presId="urn:microsoft.com/office/officeart/2005/8/layout/hierarchy1"/>
    <dgm:cxn modelId="{CCDA316A-1628-4528-8AB2-4AE0226FC5E6}" srcId="{EE0CB8A5-B3CB-4CA8-AC99-911023FBA538}" destId="{16F044E8-5594-4B2E-95BE-2086F738C0EF}" srcOrd="0" destOrd="0" parTransId="{23F7253F-2883-4E35-ABE0-9E8EDE564070}" sibTransId="{CC174119-5049-43FC-8EE5-E45C0F845245}"/>
    <dgm:cxn modelId="{2532B0E3-AE61-4FA5-A72A-7C48EF11B585}" type="presParOf" srcId="{176813DE-3C41-414B-95E3-62A5FE3D5AE9}" destId="{98CACE48-B99B-4EF3-BF84-FE84779D80CF}" srcOrd="0" destOrd="0" presId="urn:microsoft.com/office/officeart/2005/8/layout/hierarchy1"/>
    <dgm:cxn modelId="{1B6591CB-4EA1-4D79-BDFF-D354F791C034}" type="presParOf" srcId="{98CACE48-B99B-4EF3-BF84-FE84779D80CF}" destId="{DD6A92EB-10ED-4571-83F3-DBA5A1181385}" srcOrd="0" destOrd="0" presId="urn:microsoft.com/office/officeart/2005/8/layout/hierarchy1"/>
    <dgm:cxn modelId="{9D9003D0-7F21-444F-B773-694F5DF80907}" type="presParOf" srcId="{DD6A92EB-10ED-4571-83F3-DBA5A1181385}" destId="{7E81B0D8-50BC-4F72-8536-932964B3A485}" srcOrd="0" destOrd="0" presId="urn:microsoft.com/office/officeart/2005/8/layout/hierarchy1"/>
    <dgm:cxn modelId="{42FDB603-6355-4288-BABD-13B945CAD6D7}" type="presParOf" srcId="{DD6A92EB-10ED-4571-83F3-DBA5A1181385}" destId="{607F47F4-24FA-48E5-B0CD-C4A78C55E45F}" srcOrd="1" destOrd="0" presId="urn:microsoft.com/office/officeart/2005/8/layout/hierarchy1"/>
    <dgm:cxn modelId="{9D102DAC-59E6-4127-8F1D-54AD4682CD46}" type="presParOf" srcId="{98CACE48-B99B-4EF3-BF84-FE84779D80CF}" destId="{D1C36086-4036-485E-A276-DB4E39C7EF02}" srcOrd="1" destOrd="0" presId="urn:microsoft.com/office/officeart/2005/8/layout/hierarchy1"/>
    <dgm:cxn modelId="{CB9918C9-7373-49B9-AD9A-BB2BF0ED4DEF}" type="presParOf" srcId="{D1C36086-4036-485E-A276-DB4E39C7EF02}" destId="{4867E7BF-93F4-4CF3-A6A7-EFB6897CB8E9}" srcOrd="0" destOrd="0" presId="urn:microsoft.com/office/officeart/2005/8/layout/hierarchy1"/>
    <dgm:cxn modelId="{FA4D13D8-4378-48DD-ACE9-B37DB08CD08C}" type="presParOf" srcId="{D1C36086-4036-485E-A276-DB4E39C7EF02}" destId="{2712CA79-A69F-4DD8-B4ED-67E3DE3713F4}" srcOrd="1" destOrd="0" presId="urn:microsoft.com/office/officeart/2005/8/layout/hierarchy1"/>
    <dgm:cxn modelId="{E7FB73A9-DE50-4CC0-BCB3-954C49CCA928}" type="presParOf" srcId="{2712CA79-A69F-4DD8-B4ED-67E3DE3713F4}" destId="{1DC80563-D7BF-4838-9875-B0289123DCCC}" srcOrd="0" destOrd="0" presId="urn:microsoft.com/office/officeart/2005/8/layout/hierarchy1"/>
    <dgm:cxn modelId="{D5C639FF-4AF5-4B30-BE7F-DAEF20E7698F}" type="presParOf" srcId="{1DC80563-D7BF-4838-9875-B0289123DCCC}" destId="{1B129E9D-8519-4A76-87AC-F14A7A38353B}" srcOrd="0" destOrd="0" presId="urn:microsoft.com/office/officeart/2005/8/layout/hierarchy1"/>
    <dgm:cxn modelId="{EEFA6EC0-00E9-4B79-AA84-B436AD0E0EC5}" type="presParOf" srcId="{1DC80563-D7BF-4838-9875-B0289123DCCC}" destId="{F4D3735C-7E5A-4718-B1A3-249E08D2572B}" srcOrd="1" destOrd="0" presId="urn:microsoft.com/office/officeart/2005/8/layout/hierarchy1"/>
    <dgm:cxn modelId="{FF9C0C47-CFD5-48B2-8495-DA02C0856FF4}" type="presParOf" srcId="{2712CA79-A69F-4DD8-B4ED-67E3DE3713F4}" destId="{677576A5-2CE0-4264-9D95-D57199BB35A3}" srcOrd="1" destOrd="0" presId="urn:microsoft.com/office/officeart/2005/8/layout/hierarchy1"/>
    <dgm:cxn modelId="{4A99BC8B-14E4-484E-A07C-E9B7C2713661}" type="presParOf" srcId="{D1C36086-4036-485E-A276-DB4E39C7EF02}" destId="{D7DB3B6D-ACE4-4AFA-8C1C-0A35A0BC7D6F}" srcOrd="2" destOrd="0" presId="urn:microsoft.com/office/officeart/2005/8/layout/hierarchy1"/>
    <dgm:cxn modelId="{90C9BAF3-BC27-4FA9-A995-04F009714D58}" type="presParOf" srcId="{D1C36086-4036-485E-A276-DB4E39C7EF02}" destId="{9190976A-4FB1-4A9F-9EFD-2FE0FC813110}" srcOrd="3" destOrd="0" presId="urn:microsoft.com/office/officeart/2005/8/layout/hierarchy1"/>
    <dgm:cxn modelId="{BB321571-A431-4819-B493-A41CACDC0025}" type="presParOf" srcId="{9190976A-4FB1-4A9F-9EFD-2FE0FC813110}" destId="{24658D8B-B64D-45C6-826F-4046C2BCC610}" srcOrd="0" destOrd="0" presId="urn:microsoft.com/office/officeart/2005/8/layout/hierarchy1"/>
    <dgm:cxn modelId="{B7E509B5-CCC3-4A7F-AE48-0539797DB6D6}" type="presParOf" srcId="{24658D8B-B64D-45C6-826F-4046C2BCC610}" destId="{AA4DF600-7799-4E80-B277-E57E4B837B91}" srcOrd="0" destOrd="0" presId="urn:microsoft.com/office/officeart/2005/8/layout/hierarchy1"/>
    <dgm:cxn modelId="{04B62E54-B4F4-4EFA-8771-63AA97EF36B3}" type="presParOf" srcId="{24658D8B-B64D-45C6-826F-4046C2BCC610}" destId="{3BD7C18B-6FE0-4CDD-85DE-45D539419E64}" srcOrd="1" destOrd="0" presId="urn:microsoft.com/office/officeart/2005/8/layout/hierarchy1"/>
    <dgm:cxn modelId="{F0409EE7-CD0F-433A-ACCF-09CBA1ACD348}" type="presParOf" srcId="{9190976A-4FB1-4A9F-9EFD-2FE0FC813110}" destId="{7B933DFB-B16E-4B31-8628-7AC147BB3AD5}" srcOrd="1" destOrd="0" presId="urn:microsoft.com/office/officeart/2005/8/layout/hierarchy1"/>
    <dgm:cxn modelId="{C2462666-134D-4D1A-B198-417780827CCA}" type="presParOf" srcId="{D1C36086-4036-485E-A276-DB4E39C7EF02}" destId="{FA788C45-7104-4D68-8CF2-CA1D54AD6BF8}" srcOrd="4" destOrd="0" presId="urn:microsoft.com/office/officeart/2005/8/layout/hierarchy1"/>
    <dgm:cxn modelId="{16A0F767-61F1-4EDE-94DE-4637F69D8DFE}" type="presParOf" srcId="{D1C36086-4036-485E-A276-DB4E39C7EF02}" destId="{A6EBBF8B-28CC-41A8-BA09-611D7565B70A}" srcOrd="5" destOrd="0" presId="urn:microsoft.com/office/officeart/2005/8/layout/hierarchy1"/>
    <dgm:cxn modelId="{93714D8F-5592-42AA-8769-28010755BA60}" type="presParOf" srcId="{A6EBBF8B-28CC-41A8-BA09-611D7565B70A}" destId="{DC6B6F82-E2A0-4901-A6EC-E9D830D2EF41}" srcOrd="0" destOrd="0" presId="urn:microsoft.com/office/officeart/2005/8/layout/hierarchy1"/>
    <dgm:cxn modelId="{D19B8631-A0E4-43EC-8F5B-D86FFF3A9FCB}" type="presParOf" srcId="{DC6B6F82-E2A0-4901-A6EC-E9D830D2EF41}" destId="{4413063B-83F7-486E-BFE2-18644008BE4C}" srcOrd="0" destOrd="0" presId="urn:microsoft.com/office/officeart/2005/8/layout/hierarchy1"/>
    <dgm:cxn modelId="{AFDB5AF4-5C25-4B44-81EC-AE76B3D34DA8}" type="presParOf" srcId="{DC6B6F82-E2A0-4901-A6EC-E9D830D2EF41}" destId="{EF1D471F-5D91-4C57-B123-3D89B48CD656}" srcOrd="1" destOrd="0" presId="urn:microsoft.com/office/officeart/2005/8/layout/hierarchy1"/>
    <dgm:cxn modelId="{11E5269C-1FBB-4D44-8A39-6AB45D8851AC}" type="presParOf" srcId="{A6EBBF8B-28CC-41A8-BA09-611D7565B70A}" destId="{BF81D75E-74C0-467D-A965-665909F8FE6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788C45-7104-4D68-8CF2-CA1D54AD6BF8}">
      <dsp:nvSpPr>
        <dsp:cNvPr id="0" name=""/>
        <dsp:cNvSpPr/>
      </dsp:nvSpPr>
      <dsp:spPr>
        <a:xfrm>
          <a:off x="4429125" y="2919293"/>
          <a:ext cx="3143250" cy="7479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9706"/>
              </a:lnTo>
              <a:lnTo>
                <a:pt x="3143250" y="509706"/>
              </a:lnTo>
              <a:lnTo>
                <a:pt x="3143250" y="74795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DB3B6D-ACE4-4AFA-8C1C-0A35A0BC7D6F}">
      <dsp:nvSpPr>
        <dsp:cNvPr id="0" name=""/>
        <dsp:cNvSpPr/>
      </dsp:nvSpPr>
      <dsp:spPr>
        <a:xfrm>
          <a:off x="4383405" y="2919293"/>
          <a:ext cx="91440" cy="74795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4795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67E7BF-93F4-4CF3-A6A7-EFB6897CB8E9}">
      <dsp:nvSpPr>
        <dsp:cNvPr id="0" name=""/>
        <dsp:cNvSpPr/>
      </dsp:nvSpPr>
      <dsp:spPr>
        <a:xfrm>
          <a:off x="1539681" y="2919293"/>
          <a:ext cx="2889443" cy="742300"/>
        </a:xfrm>
        <a:custGeom>
          <a:avLst/>
          <a:gdLst/>
          <a:ahLst/>
          <a:cxnLst/>
          <a:rect l="0" t="0" r="0" b="0"/>
          <a:pathLst>
            <a:path>
              <a:moveTo>
                <a:pt x="2889443" y="0"/>
              </a:moveTo>
              <a:lnTo>
                <a:pt x="2889443" y="504056"/>
              </a:lnTo>
              <a:lnTo>
                <a:pt x="0" y="504056"/>
              </a:lnTo>
              <a:lnTo>
                <a:pt x="0" y="74230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81B0D8-50BC-4F72-8536-932964B3A485}">
      <dsp:nvSpPr>
        <dsp:cNvPr id="0" name=""/>
        <dsp:cNvSpPr/>
      </dsp:nvSpPr>
      <dsp:spPr>
        <a:xfrm>
          <a:off x="3143250" y="1286232"/>
          <a:ext cx="2571749" cy="16330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7F47F4-24FA-48E5-B0CD-C4A78C55E45F}">
      <dsp:nvSpPr>
        <dsp:cNvPr id="0" name=""/>
        <dsp:cNvSpPr/>
      </dsp:nvSpPr>
      <dsp:spPr>
        <a:xfrm>
          <a:off x="3429000" y="1557694"/>
          <a:ext cx="2571749" cy="16330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700" b="0" i="0" u="none" strike="noStrike" kern="1200" cap="none" normalizeH="0" baseline="0" noProof="0" dirty="0" smtClean="0">
              <a:ln/>
              <a:effectLst/>
              <a:latin typeface="Arial" pitchFamily="34" charset="0"/>
            </a:rPr>
            <a:t>Загальнонаціональний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700" b="0" i="0" u="none" strike="noStrike" kern="1200" cap="none" normalizeH="0" baseline="0" noProof="0" dirty="0" smtClean="0">
              <a:ln/>
              <a:effectLst/>
              <a:latin typeface="Arial" pitchFamily="34" charset="0"/>
            </a:rPr>
            <a:t> вид спорту Великобританії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700" b="0" i="0" u="none" strike="noStrike" kern="1200" cap="none" normalizeH="0" baseline="0" noProof="0" dirty="0" smtClean="0">
              <a:ln/>
              <a:effectLst/>
              <a:latin typeface="Arial" pitchFamily="34" charset="0"/>
            </a:rPr>
            <a:t>1870р.</a:t>
          </a:r>
        </a:p>
      </dsp:txBody>
      <dsp:txXfrm>
        <a:off x="3476831" y="1605525"/>
        <a:ext cx="2476087" cy="1537399"/>
      </dsp:txXfrm>
    </dsp:sp>
    <dsp:sp modelId="{1B129E9D-8519-4A76-87AC-F14A7A38353B}">
      <dsp:nvSpPr>
        <dsp:cNvPr id="0" name=""/>
        <dsp:cNvSpPr/>
      </dsp:nvSpPr>
      <dsp:spPr>
        <a:xfrm>
          <a:off x="253806" y="3661593"/>
          <a:ext cx="2571749" cy="16330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D3735C-7E5A-4718-B1A3-249E08D2572B}">
      <dsp:nvSpPr>
        <dsp:cNvPr id="0" name=""/>
        <dsp:cNvSpPr/>
      </dsp:nvSpPr>
      <dsp:spPr>
        <a:xfrm>
          <a:off x="539556" y="3933056"/>
          <a:ext cx="2571749" cy="16330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700" b="0" i="0" u="none" strike="noStrike" kern="1200" cap="none" normalizeH="0" baseline="0" noProof="0" dirty="0" smtClean="0">
              <a:ln/>
              <a:effectLst/>
              <a:latin typeface="Arial" pitchFamily="34" charset="0"/>
            </a:rPr>
            <a:t>Об'єднання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700" b="0" i="0" u="none" strike="noStrike" kern="1200" cap="none" normalizeH="0" baseline="0" noProof="0" dirty="0" smtClean="0">
              <a:ln/>
              <a:effectLst/>
              <a:latin typeface="Arial" pitchFamily="34" charset="0"/>
            </a:rPr>
            <a:t>клубів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700" b="0" i="0" u="none" strike="noStrike" kern="1200" cap="none" normalizeH="0" baseline="0" noProof="0" dirty="0" smtClean="0">
              <a:ln/>
              <a:effectLst/>
              <a:latin typeface="Arial" pitchFamily="34" charset="0"/>
            </a:rPr>
            <a:t> в асоціації</a:t>
          </a:r>
        </a:p>
      </dsp:txBody>
      <dsp:txXfrm>
        <a:off x="587387" y="3980887"/>
        <a:ext cx="2476087" cy="1537399"/>
      </dsp:txXfrm>
    </dsp:sp>
    <dsp:sp modelId="{AA4DF600-7799-4E80-B277-E57E4B837B91}">
      <dsp:nvSpPr>
        <dsp:cNvPr id="0" name=""/>
        <dsp:cNvSpPr/>
      </dsp:nvSpPr>
      <dsp:spPr>
        <a:xfrm>
          <a:off x="3143250" y="3667244"/>
          <a:ext cx="2571749" cy="16330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D7C18B-6FE0-4CDD-85DE-45D539419E64}">
      <dsp:nvSpPr>
        <dsp:cNvPr id="0" name=""/>
        <dsp:cNvSpPr/>
      </dsp:nvSpPr>
      <dsp:spPr>
        <a:xfrm>
          <a:off x="3429000" y="3938706"/>
          <a:ext cx="2571749" cy="16330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700" b="0" i="0" u="none" strike="noStrike" kern="1200" cap="none" normalizeH="0" baseline="0" noProof="0" dirty="0" smtClean="0">
              <a:ln/>
              <a:effectLst/>
              <a:latin typeface="Arial" pitchFamily="34" charset="0"/>
            </a:rPr>
            <a:t>Футбол така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700" b="0" i="0" u="none" strike="noStrike" kern="1200" cap="none" normalizeH="0" baseline="0" noProof="0" dirty="0" smtClean="0">
              <a:ln/>
              <a:effectLst/>
              <a:latin typeface="Arial" pitchFamily="34" charset="0"/>
            </a:rPr>
            <a:t>ж мужня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700" b="0" i="0" u="none" strike="noStrike" kern="1200" cap="none" normalizeH="0" baseline="0" noProof="0" dirty="0" smtClean="0">
              <a:ln/>
              <a:effectLst/>
              <a:latin typeface="Arial" pitchFamily="34" charset="0"/>
            </a:rPr>
            <a:t>форма змагання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700" b="0" i="0" u="none" strike="noStrike" kern="1200" cap="none" normalizeH="0" baseline="0" noProof="0" dirty="0" smtClean="0">
              <a:ln/>
              <a:effectLst/>
              <a:latin typeface="Arial" pitchFamily="34" charset="0"/>
            </a:rPr>
            <a:t>як регбі, але менш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700" b="0" i="0" u="none" strike="noStrike" kern="1200" cap="none" normalizeH="0" baseline="0" noProof="0" dirty="0" smtClean="0">
              <a:ln/>
              <a:effectLst/>
              <a:latin typeface="Arial" pitchFamily="34" charset="0"/>
            </a:rPr>
            <a:t> груба</a:t>
          </a:r>
        </a:p>
      </dsp:txBody>
      <dsp:txXfrm>
        <a:off x="3476831" y="3986537"/>
        <a:ext cx="2476087" cy="1537399"/>
      </dsp:txXfrm>
    </dsp:sp>
    <dsp:sp modelId="{4413063B-83F7-486E-BFE2-18644008BE4C}">
      <dsp:nvSpPr>
        <dsp:cNvPr id="0" name=""/>
        <dsp:cNvSpPr/>
      </dsp:nvSpPr>
      <dsp:spPr>
        <a:xfrm>
          <a:off x="6286500" y="3667244"/>
          <a:ext cx="2571749" cy="16330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1D471F-5D91-4C57-B123-3D89B48CD656}">
      <dsp:nvSpPr>
        <dsp:cNvPr id="0" name=""/>
        <dsp:cNvSpPr/>
      </dsp:nvSpPr>
      <dsp:spPr>
        <a:xfrm>
          <a:off x="6572250" y="3938706"/>
          <a:ext cx="2571749" cy="16330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700" b="0" i="0" u="none" strike="noStrike" kern="1200" cap="none" normalizeH="0" baseline="0" noProof="0" dirty="0" smtClean="0">
              <a:ln/>
              <a:effectLst/>
              <a:latin typeface="Arial" pitchFamily="34" charset="0"/>
            </a:rPr>
            <a:t>Кубкові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700" b="0" i="0" u="none" strike="noStrike" kern="1200" cap="none" normalizeH="0" baseline="0" noProof="0" dirty="0" smtClean="0">
              <a:ln/>
              <a:effectLst/>
              <a:latin typeface="Arial" pitchFamily="34" charset="0"/>
            </a:rPr>
            <a:t> змагання</a:t>
          </a:r>
        </a:p>
      </dsp:txBody>
      <dsp:txXfrm>
        <a:off x="6620081" y="3986537"/>
        <a:ext cx="2476087" cy="15373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9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3AEEC83-1875-4685-A82B-2B7E72C88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1871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849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09ACC0-0391-4EA4-937C-FCFEAA9E9AF1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860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A3F747-338F-45C1-B738-350B4E70196D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870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2FA8F6-A3D2-4770-A8A2-087AF2C7E67F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880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4811FF-000B-4CF6-A1D2-187EB8993593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909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890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B5DECD-E708-4C54-B796-6BEFE2239A5E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60790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0791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88920-7687-454F-B256-26ACC6D5B9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927DA4-C2F4-4BE4-8F1C-9DCA2A1939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1641E-891F-47FA-8521-9B202DCE30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CEB02-9283-444C-8467-AAB5BEEDA3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B138A-85D5-4940-800B-331C1E25F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FC2BE-E767-4BCD-AABD-A29BB35F22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3FE5E-19E9-45AA-BD10-FB701E7F77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5BE70-8643-44C3-B9D4-91FFA9339C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8EACD-C558-4221-957E-37C9F8C71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038CE-C759-4E40-A415-1728FE2E5B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984C2-0542-4849-9248-05F25779EF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E5662-E062-4F6A-BE77-627EBD0D0F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1E8DD-F710-4D63-8DE7-E7C7AA4DD3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9C29F-AED7-4025-B36A-83A2F5A886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44696-8003-480D-812F-B157E32B20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CCB25-D8B6-4D0A-87E8-DE88A9E4B2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BB3CB-7B06-4B82-B946-4E889BBA34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E159F-7A89-4CA0-9D09-50A92B9AFB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26E2A-8778-4714-A643-44E570DF88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E7FEF-E3AF-475C-A9D8-31481668DF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BDFE6-1A2A-41C4-A67D-0041408FE7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05DA2-B983-4FE2-BAA7-C9F0382879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9B74A-52D1-43D3-88E0-AA90ECD700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2EDB2-BC35-4111-99A3-BE4743A6B4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DC4E9-2033-44B7-ABF1-D5FCE7D2CA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A589C-9F66-4B7D-8B53-E830E719D8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B29F30-2380-4CFE-9374-3618554402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93658-FCC2-4EB4-94A6-55B698C890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6210C-9313-46BE-AFA9-77B27EBFDF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13EDD-3A5D-4829-9D66-6CC5144076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99E825-EE9D-4D02-B459-E1CA251720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968B6-A99E-45C3-9F57-5471373C32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ED1DA-A132-49C7-85EF-2827B50727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5D990-B6A1-43AE-90F3-CCFC3A3840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9AB18-E837-489F-A47D-652FB4FC40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6827E-4E27-4EBE-9DC8-EA03102C92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4267F-99D3-4FF1-8FF9-431491CF26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AE32E-F0CE-45FD-A4E2-545EE7B5C7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Прямоугольник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EF68620-2F69-4678-BA33-C8F4B9BCF8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E4BB0-D130-4D4A-838C-6267902AE9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Полилиния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Прямоугольник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A0DE72F-BB24-45F5-BA13-F6913A0C7C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E450E6-08C2-4557-B8DF-282E576D4A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Прямоугольник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Прямоугольник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5711DDE-D142-4972-9B08-07E14BAF8A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55603-6325-4CEA-891C-C08509A4FF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CFD1B9-4CAA-41B3-AE8F-8431BDF2E0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D04A74A-482A-47EB-AB25-5E507538C5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47BA4-7EEB-4FC5-BD69-D2426B8B8F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 rot="16200000">
              <a:off x="6663593" y="12771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 flipH="1">
              <a:off x="6744513" y="12761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 rot="16200000">
              <a:off x="6663593" y="12771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5400000" flipH="1">
              <a:off x="6744513" y="12761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rot="16200000">
              <a:off x="6663592" y="12771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rot="5400000" flipH="1">
              <a:off x="6744512" y="12761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0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369E56-9939-482F-8073-CDD3B0413F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8ADD-E790-4A4A-BCB6-5D4494CD39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70CC5-8C13-406D-8493-AEF6FF7773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E362C-C64B-42E7-97AC-C255D9FE87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1E1B2-E2F3-459C-AC5C-F0BC2D2CCF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ABEA0-55C7-44B8-90C2-D3511AC11E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E0A69-BF9A-4AD4-8809-546D9C4640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A3EB2-EE68-4B42-B697-424735ABEC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CAAC0-94F6-4330-A18D-5C7F28948C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809C0-7D71-45AC-91B2-BC88AC74B5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41E72-BD2E-418C-BA0C-9DD6DA95D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3225F-5D1A-4CF7-AF05-F3A5F94A71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E15D1-A1CB-4916-890C-C8972E60B9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32D26-24C2-40EA-BE02-EA8910E4A3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EDC0A-230B-48E5-92C0-9E7A6A4AFA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A38DB7-78F4-4005-9588-D4D0B73460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33C999-A130-4B37-889F-EE218AE78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A1E4D-E824-4DD2-88E5-E35D6E60FE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F28DE-B9FB-47A2-BA45-BBCD5B4827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368B4-D9DE-4C5A-913D-29AAF1A577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9B8F1B-93CA-4112-B008-87666A2579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34869-FACA-4ABD-ADA6-9EA10D7C68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A863B-AC7B-4BE0-A034-431F886DF1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E6510-D3CE-4069-9E5E-DEEC7C09D2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ADB79-DE35-4DC2-8855-EEADD67E72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7C844-1014-44B5-9BFA-B876F8DE6F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19A85-16BD-4C07-9C1C-BCD1A7A81C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Прямоугольник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39E61C1-7E69-4996-9E3C-AC8D1A94A5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EEAF8-C67D-4AB0-9B7B-032DC82E94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Полилиния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Прямоугольник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B5C1C6E-3EBE-47FD-8806-E3C0ED6708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AF5ED-323C-4D8A-9B9D-9256C4DA23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890322-2450-4910-A494-216BBBF058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Прямоугольник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Прямоугольник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542A58-FB38-4007-90FC-42B944C580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CB0E8-95BA-457C-B1E4-587E6F1AFC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5D46183-8783-4607-9C40-8E6F05DB4A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1B014-029D-4062-97EC-A4ABBF60DB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 rot="16200000">
              <a:off x="6663593" y="12790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 flipH="1">
              <a:off x="6744513" y="1278066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 rot="16200000">
              <a:off x="6663593" y="1279041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5400000" flipH="1">
              <a:off x="6744513" y="1278066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rot="16200000">
              <a:off x="6663592" y="1279040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rot="5400000" flipH="1">
              <a:off x="6744512" y="1278065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0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D518A8A-9970-4318-9CD4-F5836E148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8B32D-DD48-4C13-A7D2-305A9DB112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C28B3-99A0-484E-AB1B-1EC09991EF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EEE2F-36B0-4D5E-BFBC-B20E55B49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764A7D5-0A89-4A5F-AF14-33B317BAD6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5D7D28-6F14-4AEA-ABA6-42365ADA2E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AE1C38-743F-4CB2-87A8-1E11F0E143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B7BB2-68D3-4745-9FA3-4837B8E027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707EF-12DA-4978-9949-33911E7128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C6E16EC-A152-463D-A197-30E2EDE667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33040-EDDC-4C7B-8657-9CF97FE88D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5B53A3C-C471-4AA3-8BF9-97367B020F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3857687-70AF-4C3F-9600-0F7218A0EA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0B349-683D-4E68-8147-6A53F150EC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6873D-5366-43E0-BCBC-80F8060476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0AD46-80AB-4F3A-85B8-FA6F8A820E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2C951-F54A-40D3-88DF-693F1C7F84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20C2F-ABA0-4852-AC8C-E9EE42F7F5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FF6A9-CA20-41A4-9DDC-0FA2EBAF67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5E0BF-4D57-4EAB-91B4-66F8AAA45B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C14B0-B0C8-41FF-AFF1-FC9CBDE4E5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5BC81-A8A1-4152-BC73-EA796840C9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2F76A-8B59-4CD0-ABEF-C7AB386C01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E013B-F43A-4C46-9FF8-7B0EC971D4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78870-04E6-44F2-863A-583A0426E9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C28D4-3AA2-49F2-82E7-A3C799B4AD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FE6DA-B1AD-49BA-9939-862E0E154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5974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9748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9749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052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59751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66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59753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9754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9755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9756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9757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59758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2053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59760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9761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9762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9763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9764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9765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9766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5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976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976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977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A24A6459-5838-4202-B9BE-28212CAD05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6091" r:id="rId1"/>
    <p:sldLayoutId id="2147486019" r:id="rId2"/>
    <p:sldLayoutId id="2147486020" r:id="rId3"/>
    <p:sldLayoutId id="2147486021" r:id="rId4"/>
    <p:sldLayoutId id="2147486022" r:id="rId5"/>
    <p:sldLayoutId id="2147486023" r:id="rId6"/>
    <p:sldLayoutId id="2147486024" r:id="rId7"/>
    <p:sldLayoutId id="2147486025" r:id="rId8"/>
    <p:sldLayoutId id="2147486026" r:id="rId9"/>
    <p:sldLayoutId id="2147486027" r:id="rId10"/>
    <p:sldLayoutId id="214748602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4415D13-5F17-4B55-A1E6-12D7BCBB1C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32" r:id="rId1"/>
    <p:sldLayoutId id="2147486077" r:id="rId2"/>
    <p:sldLayoutId id="2147486133" r:id="rId3"/>
    <p:sldLayoutId id="2147486078" r:id="rId4"/>
    <p:sldLayoutId id="2147486134" r:id="rId5"/>
    <p:sldLayoutId id="2147486079" r:id="rId6"/>
    <p:sldLayoutId id="2147486080" r:id="rId7"/>
    <p:sldLayoutId id="2147486081" r:id="rId8"/>
    <p:sldLayoutId id="2147486082" r:id="rId9"/>
    <p:sldLayoutId id="2147486083" r:id="rId10"/>
    <p:sldLayoutId id="21474860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6685BF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546E9F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6685BF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6685BF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AD070A4-0B07-4F79-8223-D9E006F08F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29" r:id="rId1"/>
    <p:sldLayoutId id="2147486030" r:id="rId2"/>
    <p:sldLayoutId id="2147486031" r:id="rId3"/>
    <p:sldLayoutId id="2147486032" r:id="rId4"/>
    <p:sldLayoutId id="2147486033" r:id="rId5"/>
    <p:sldLayoutId id="2147486034" r:id="rId6"/>
    <p:sldLayoutId id="2147486035" r:id="rId7"/>
    <p:sldLayoutId id="2147486036" r:id="rId8"/>
    <p:sldLayoutId id="2147486037" r:id="rId9"/>
    <p:sldLayoutId id="2147486038" r:id="rId10"/>
    <p:sldLayoutId id="214748603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101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02820E3D-1E91-4CA6-AC92-094A176C0A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92" r:id="rId1"/>
    <p:sldLayoutId id="2147486093" r:id="rId2"/>
    <p:sldLayoutId id="2147486094" r:id="rId3"/>
    <p:sldLayoutId id="2147486040" r:id="rId4"/>
    <p:sldLayoutId id="2147486095" r:id="rId5"/>
    <p:sldLayoutId id="2147486041" r:id="rId6"/>
    <p:sldLayoutId id="2147486096" r:id="rId7"/>
    <p:sldLayoutId id="2147486097" r:id="rId8"/>
    <p:sldLayoutId id="2147486098" r:id="rId9"/>
    <p:sldLayoutId id="2147486042" r:id="rId10"/>
    <p:sldLayoutId id="214748609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132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0FF8454F-BDAF-4B45-ADFE-BC8E972B38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100" r:id="rId1"/>
    <p:sldLayoutId id="2147486043" r:id="rId2"/>
    <p:sldLayoutId id="2147486101" r:id="rId3"/>
    <p:sldLayoutId id="2147486102" r:id="rId4"/>
    <p:sldLayoutId id="2147486103" r:id="rId5"/>
    <p:sldLayoutId id="2147486044" r:id="rId6"/>
    <p:sldLayoutId id="2147486104" r:id="rId7"/>
    <p:sldLayoutId id="2147486045" r:id="rId8"/>
    <p:sldLayoutId id="2147486105" r:id="rId9"/>
    <p:sldLayoutId id="2147486046" r:id="rId10"/>
    <p:sldLayoutId id="214748604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14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614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C7723AC8-FACA-4689-A069-3454053803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106" r:id="rId1"/>
    <p:sldLayoutId id="2147486048" r:id="rId2"/>
    <p:sldLayoutId id="2147486107" r:id="rId3"/>
    <p:sldLayoutId id="2147486049" r:id="rId4"/>
    <p:sldLayoutId id="2147486108" r:id="rId5"/>
    <p:sldLayoutId id="2147486050" r:id="rId6"/>
    <p:sldLayoutId id="2147486051" r:id="rId7"/>
    <p:sldLayoutId id="2147486109" r:id="rId8"/>
    <p:sldLayoutId id="2147486110" r:id="rId9"/>
    <p:sldLayoutId id="2147486052" r:id="rId10"/>
    <p:sldLayoutId id="21474860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173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FAFB805-4683-485B-9CA0-02A4D05998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111" r:id="rId1"/>
    <p:sldLayoutId id="2147486112" r:id="rId2"/>
    <p:sldLayoutId id="2147486113" r:id="rId3"/>
    <p:sldLayoutId id="2147486054" r:id="rId4"/>
    <p:sldLayoutId id="2147486114" r:id="rId5"/>
    <p:sldLayoutId id="2147486055" r:id="rId6"/>
    <p:sldLayoutId id="2147486115" r:id="rId7"/>
    <p:sldLayoutId id="2147486116" r:id="rId8"/>
    <p:sldLayoutId id="2147486117" r:id="rId9"/>
    <p:sldLayoutId id="2147486056" r:id="rId10"/>
    <p:sldLayoutId id="214748611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204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D523E9EE-1ED9-4D17-B600-3B0243383C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119" r:id="rId1"/>
    <p:sldLayoutId id="2147486057" r:id="rId2"/>
    <p:sldLayoutId id="2147486120" r:id="rId3"/>
    <p:sldLayoutId id="2147486121" r:id="rId4"/>
    <p:sldLayoutId id="2147486122" r:id="rId5"/>
    <p:sldLayoutId id="2147486058" r:id="rId6"/>
    <p:sldLayoutId id="2147486123" r:id="rId7"/>
    <p:sldLayoutId id="2147486059" r:id="rId8"/>
    <p:sldLayoutId id="2147486124" r:id="rId9"/>
    <p:sldLayoutId id="2147486060" r:id="rId10"/>
    <p:sldLayoutId id="214748606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F6E4BA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6E4BA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6E4BA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6E4BA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6E4BA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F6E4BA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F6E4BA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F6E4BA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F6E4BA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22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197992E-8200-4D75-A0AE-C9602BDC92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25" r:id="rId1"/>
    <p:sldLayoutId id="2147486126" r:id="rId2"/>
    <p:sldLayoutId id="2147486127" r:id="rId3"/>
    <p:sldLayoutId id="2147486062" r:id="rId4"/>
    <p:sldLayoutId id="2147486063" r:id="rId5"/>
    <p:sldLayoutId id="2147486128" r:id="rId6"/>
    <p:sldLayoutId id="2147486064" r:id="rId7"/>
    <p:sldLayoutId id="2147486129" r:id="rId8"/>
    <p:sldLayoutId id="2147486130" r:id="rId9"/>
    <p:sldLayoutId id="2147486065" r:id="rId10"/>
    <p:sldLayoutId id="214748606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4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CE6DE29C-D937-4247-8ABF-E6B8218FA3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067" r:id="rId1"/>
    <p:sldLayoutId id="2147486068" r:id="rId2"/>
    <p:sldLayoutId id="2147486131" r:id="rId3"/>
    <p:sldLayoutId id="2147486069" r:id="rId4"/>
    <p:sldLayoutId id="2147486070" r:id="rId5"/>
    <p:sldLayoutId id="2147486071" r:id="rId6"/>
    <p:sldLayoutId id="2147486072" r:id="rId7"/>
    <p:sldLayoutId id="2147486073" r:id="rId8"/>
    <p:sldLayoutId id="2147486074" r:id="rId9"/>
    <p:sldLayoutId id="2147486075" r:id="rId10"/>
    <p:sldLayoutId id="214748607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8.xml"/><Relationship Id="rId5" Type="http://schemas.openxmlformats.org/officeDocument/2006/relationships/image" Target="../media/image35.gif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9.xml"/><Relationship Id="rId4" Type="http://schemas.openxmlformats.org/officeDocument/2006/relationships/image" Target="../media/image44.jpeg"/></Relationships>
</file>

<file path=ppt/slides/_rels/slide2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1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20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8" descr="D:\Лена\футбол\ф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4016" y="1772816"/>
            <a:ext cx="9432032" cy="2643187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9900" b="1" dirty="0" smtClean="0">
                <a:solidFill>
                  <a:srgbClr val="00FF00"/>
                </a:solidFill>
              </a:rPr>
              <a:t>ФУТБОЛ</a:t>
            </a:r>
            <a:endParaRPr lang="ru-RU" sz="19900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5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42875"/>
            <a:ext cx="8229600" cy="64293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         </a:t>
            </a:r>
            <a:r>
              <a:rPr lang="ru-RU" sz="4400" b="1" dirty="0" smtClean="0">
                <a:solidFill>
                  <a:schemeClr val="tx2">
                    <a:satMod val="200000"/>
                  </a:schemeClr>
                </a:solidFill>
              </a:rPr>
              <a:t>Футбол в школах</a:t>
            </a:r>
            <a:endParaRPr lang="ru-RU" sz="4400" b="1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85813"/>
            <a:ext cx="8229600" cy="41433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000" b="1" dirty="0" smtClean="0">
                <a:latin typeface="Arial" charset="0"/>
                <a:cs typeface="Arial" charset="0"/>
              </a:rPr>
              <a:t>В  1882 </a:t>
            </a:r>
            <a:r>
              <a:rPr lang="ru-RU" sz="2000" b="1" dirty="0" err="1" smtClean="0">
                <a:latin typeface="Arial" charset="0"/>
                <a:cs typeface="Arial" charset="0"/>
              </a:rPr>
              <a:t>році</a:t>
            </a:r>
            <a:r>
              <a:rPr lang="ru-RU" sz="2000" b="1" dirty="0" smtClean="0">
                <a:latin typeface="Arial" charset="0"/>
                <a:cs typeface="Arial" charset="0"/>
              </a:rPr>
              <a:t>  </a:t>
            </a:r>
            <a:r>
              <a:rPr lang="ru-RU" sz="2000" b="1" dirty="0" err="1" smtClean="0">
                <a:latin typeface="Arial" charset="0"/>
                <a:cs typeface="Arial" charset="0"/>
              </a:rPr>
              <a:t>вже</a:t>
            </a:r>
            <a:r>
              <a:rPr lang="ru-RU" sz="2000" b="1" dirty="0" smtClean="0">
                <a:latin typeface="Arial" charset="0"/>
                <a:cs typeface="Arial" charset="0"/>
              </a:rPr>
              <a:t> в 23 школах </a:t>
            </a:r>
            <a:r>
              <a:rPr lang="ru-RU" sz="2000" b="1" dirty="0" err="1" smtClean="0">
                <a:latin typeface="Arial" charset="0"/>
                <a:cs typeface="Arial" charset="0"/>
              </a:rPr>
              <a:t>були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свої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футбольні</a:t>
            </a:r>
            <a:r>
              <a:rPr lang="ru-RU" sz="2000" b="1" dirty="0" smtClean="0">
                <a:latin typeface="Arial" charset="0"/>
                <a:cs typeface="Arial" charset="0"/>
              </a:rPr>
              <a:t> клуби, в </a:t>
            </a:r>
            <a:r>
              <a:rPr lang="ru-RU" sz="2000" b="1" dirty="0" err="1" smtClean="0">
                <a:latin typeface="Arial" charset="0"/>
                <a:cs typeface="Arial" charset="0"/>
              </a:rPr>
              <a:t>яких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займалося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понад</a:t>
            </a:r>
            <a:r>
              <a:rPr lang="ru-RU" sz="2000" b="1" dirty="0" smtClean="0">
                <a:latin typeface="Arial" charset="0"/>
                <a:cs typeface="Arial" charset="0"/>
              </a:rPr>
              <a:t> 1000 </a:t>
            </a:r>
            <a:r>
              <a:rPr lang="ru-RU" sz="2000" b="1" dirty="0" err="1" smtClean="0">
                <a:latin typeface="Arial" charset="0"/>
                <a:cs typeface="Arial" charset="0"/>
              </a:rPr>
              <a:t>дітей</a:t>
            </a:r>
            <a:r>
              <a:rPr lang="ru-RU" sz="2000" b="1" dirty="0" smtClean="0">
                <a:latin typeface="Arial" charset="0"/>
                <a:cs typeface="Arial" charset="0"/>
              </a:rPr>
              <a:t>. В  1886 </a:t>
            </a:r>
            <a:r>
              <a:rPr lang="ru-RU" sz="2000" b="1" dirty="0" err="1" smtClean="0">
                <a:latin typeface="Arial" charset="0"/>
                <a:cs typeface="Arial" charset="0"/>
              </a:rPr>
              <a:t>році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вчителі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грали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зі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своїми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учнями</a:t>
            </a:r>
            <a:r>
              <a:rPr lang="ru-RU" sz="2000" b="1" dirty="0" smtClean="0">
                <a:latin typeface="Arial" charset="0"/>
                <a:cs typeface="Arial" charset="0"/>
              </a:rPr>
              <a:t> в футбол </a:t>
            </a:r>
            <a:r>
              <a:rPr lang="ru-RU" sz="2000" b="1" dirty="0" err="1" smtClean="0">
                <a:latin typeface="Arial" charset="0"/>
                <a:cs typeface="Arial" charset="0"/>
              </a:rPr>
              <a:t>після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уроків</a:t>
            </a:r>
            <a:r>
              <a:rPr lang="ru-RU" sz="2000" b="1" dirty="0" smtClean="0">
                <a:latin typeface="Arial" charset="0"/>
                <a:cs typeface="Arial" charset="0"/>
              </a:rPr>
              <a:t>, а в 1888 </a:t>
            </a:r>
            <a:r>
              <a:rPr lang="ru-RU" sz="2000" b="1" dirty="0" err="1" smtClean="0">
                <a:latin typeface="Arial" charset="0"/>
                <a:cs typeface="Arial" charset="0"/>
              </a:rPr>
              <a:t>використовували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імена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знаменитих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професійних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футболістів</a:t>
            </a:r>
            <a:r>
              <a:rPr lang="ru-RU" sz="2000" b="1" dirty="0" smtClean="0">
                <a:latin typeface="Arial" charset="0"/>
                <a:cs typeface="Arial" charset="0"/>
              </a:rPr>
              <a:t> в </a:t>
            </a:r>
            <a:r>
              <a:rPr lang="ru-RU" sz="2000" b="1" dirty="0" err="1" smtClean="0">
                <a:latin typeface="Arial" charset="0"/>
                <a:cs typeface="Arial" charset="0"/>
              </a:rPr>
              <a:t>завданнях</a:t>
            </a:r>
            <a:r>
              <a:rPr lang="ru-RU" sz="2000" b="1" dirty="0" smtClean="0">
                <a:latin typeface="Arial" charset="0"/>
                <a:cs typeface="Arial" charset="0"/>
              </a:rPr>
              <a:t> з </a:t>
            </a:r>
            <a:r>
              <a:rPr lang="uk-UA" sz="2000" b="1" dirty="0" smtClean="0">
                <a:latin typeface="Arial" charset="0"/>
                <a:cs typeface="Arial" charset="0"/>
              </a:rPr>
              <a:t>арифметики</a:t>
            </a:r>
            <a:r>
              <a:rPr lang="ru-RU" sz="2000" b="1" dirty="0" smtClean="0">
                <a:latin typeface="Arial" charset="0"/>
                <a:cs typeface="Arial" charset="0"/>
              </a:rPr>
              <a:t>.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2000" b="1" dirty="0" smtClean="0">
                <a:latin typeface="Arial" charset="0"/>
                <a:cs typeface="Arial" charset="0"/>
              </a:rPr>
              <a:t>В 1884 р. клуб «Престон Норд </a:t>
            </a:r>
            <a:r>
              <a:rPr lang="ru-RU" sz="2000" b="1" dirty="0" err="1" smtClean="0">
                <a:latin typeface="Arial" charset="0"/>
                <a:cs typeface="Arial" charset="0"/>
              </a:rPr>
              <a:t>Енд</a:t>
            </a:r>
            <a:r>
              <a:rPr lang="ru-RU" sz="2000" b="1" dirty="0" smtClean="0">
                <a:latin typeface="Arial" charset="0"/>
                <a:cs typeface="Arial" charset="0"/>
              </a:rPr>
              <a:t>» </a:t>
            </a:r>
            <a:r>
              <a:rPr lang="ru-RU" sz="2000" b="1" dirty="0" err="1" smtClean="0">
                <a:latin typeface="Arial" charset="0"/>
                <a:cs typeface="Arial" charset="0"/>
              </a:rPr>
              <a:t>запропонував</a:t>
            </a:r>
            <a:r>
              <a:rPr lang="ru-RU" sz="2000" b="1" dirty="0" smtClean="0">
                <a:latin typeface="Arial" charset="0"/>
                <a:cs typeface="Arial" charset="0"/>
              </a:rPr>
              <a:t> приз, за </a:t>
            </a:r>
            <a:r>
              <a:rPr lang="ru-RU" sz="2000" b="1" dirty="0" err="1" smtClean="0">
                <a:latin typeface="Arial" charset="0"/>
                <a:cs typeface="Arial" charset="0"/>
              </a:rPr>
              <a:t>який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мали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змагатися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команди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місцевих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шкіл</a:t>
            </a:r>
            <a:r>
              <a:rPr lang="ru-RU" sz="2000" b="1" dirty="0" smtClean="0">
                <a:latin typeface="Arial" charset="0"/>
                <a:cs typeface="Arial" charset="0"/>
              </a:rPr>
              <a:t>, а до початку 1890-х </a:t>
            </a:r>
            <a:r>
              <a:rPr lang="ru-RU" sz="2000" b="1" dirty="0" err="1" smtClean="0">
                <a:latin typeface="Arial" charset="0"/>
                <a:cs typeface="Arial" charset="0"/>
              </a:rPr>
              <a:t>років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такі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змагання</a:t>
            </a:r>
            <a:r>
              <a:rPr lang="ru-RU" sz="2000" b="1" dirty="0" smtClean="0">
                <a:latin typeface="Arial" charset="0"/>
                <a:cs typeface="Arial" charset="0"/>
              </a:rPr>
              <a:t> стали </a:t>
            </a:r>
            <a:r>
              <a:rPr lang="ru-RU" sz="2000" b="1" dirty="0" err="1" smtClean="0">
                <a:latin typeface="Arial" charset="0"/>
                <a:cs typeface="Arial" charset="0"/>
              </a:rPr>
              <a:t>традиційними</a:t>
            </a:r>
            <a:r>
              <a:rPr lang="ru-RU" sz="2000" b="1" dirty="0" smtClean="0">
                <a:latin typeface="Arial" charset="0"/>
                <a:cs typeface="Arial" charset="0"/>
              </a:rPr>
              <a:t>.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2000" b="1" dirty="0" smtClean="0">
                <a:latin typeface="Arial" charset="0"/>
                <a:cs typeface="Arial" charset="0"/>
              </a:rPr>
              <a:t>В 1904 </a:t>
            </a:r>
            <a:r>
              <a:rPr lang="ru-RU" sz="2000" b="1" dirty="0" err="1" smtClean="0">
                <a:latin typeface="Arial" charset="0"/>
                <a:cs typeface="Arial" charset="0"/>
              </a:rPr>
              <a:t>році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була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затверджена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Англіийска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асоціація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шкільного</a:t>
            </a:r>
            <a:r>
              <a:rPr lang="ru-RU" sz="2000" b="1" dirty="0" smtClean="0">
                <a:latin typeface="Arial" charset="0"/>
                <a:cs typeface="Arial" charset="0"/>
              </a:rPr>
              <a:t> футболу. В 1906 р. </a:t>
            </a:r>
            <a:r>
              <a:rPr lang="ru-RU" sz="2000" b="1" dirty="0" err="1" smtClean="0">
                <a:latin typeface="Arial" charset="0"/>
                <a:cs typeface="Arial" charset="0"/>
              </a:rPr>
              <a:t>Міністерство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освіти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Великобританії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погодилося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офіційно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включити</a:t>
            </a:r>
            <a:r>
              <a:rPr lang="ru-RU" sz="2000" b="1" dirty="0" smtClean="0">
                <a:latin typeface="Arial" charset="0"/>
                <a:cs typeface="Arial" charset="0"/>
              </a:rPr>
              <a:t> футбол в </a:t>
            </a:r>
            <a:r>
              <a:rPr lang="ru-RU" sz="2000" b="1" dirty="0" err="1" smtClean="0">
                <a:latin typeface="Arial" charset="0"/>
                <a:cs typeface="Arial" charset="0"/>
              </a:rPr>
              <a:t>програму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державних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початковиї</a:t>
            </a:r>
            <a:r>
              <a:rPr lang="ru-RU" sz="2000" b="1" dirty="0" smtClean="0">
                <a:latin typeface="Arial" charset="0"/>
                <a:cs typeface="Arial" charset="0"/>
              </a:rPr>
              <a:t> </a:t>
            </a:r>
            <a:r>
              <a:rPr lang="ru-RU" sz="2000" b="1" dirty="0" err="1" smtClean="0">
                <a:latin typeface="Arial" charset="0"/>
                <a:cs typeface="Arial" charset="0"/>
              </a:rPr>
              <a:t>шкіл</a:t>
            </a:r>
            <a:r>
              <a:rPr lang="ru-RU" sz="2000" b="1" dirty="0" smtClean="0">
                <a:latin typeface="Arial" charset="0"/>
                <a:cs typeface="Arial" charset="0"/>
              </a:rPr>
              <a:t>.</a:t>
            </a:r>
          </a:p>
        </p:txBody>
      </p:sp>
      <p:pic>
        <p:nvPicPr>
          <p:cNvPr id="70660" name="Picture 6" descr="D:\Лена\картинки\анимация\футбол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6" y="5357826"/>
            <a:ext cx="2035950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1" name="Picture 4" descr="D:\Лена\футбол\ан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4857760"/>
            <a:ext cx="1643044" cy="176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2" name="Picture 3" descr="D:\Лена\футбол\ан3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5143512"/>
            <a:ext cx="1357333" cy="140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10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9" descr="D:\Лена\футбол\ф6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7145338"/>
          </a:xfrm>
          <a:noFill/>
        </p:spPr>
      </p:pic>
      <p:sp>
        <p:nvSpPr>
          <p:cNvPr id="75779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38"/>
          </a:xfrm>
        </p:spPr>
        <p:txBody>
          <a:bodyPr/>
          <a:lstStyle/>
          <a:p>
            <a:pPr eaLnBrk="1" hangingPunct="1"/>
            <a:r>
              <a:rPr lang="uk-UA" sz="3200" b="1" dirty="0" smtClean="0">
                <a:solidFill>
                  <a:srgbClr val="4D4D4D"/>
                </a:solidFill>
              </a:rPr>
              <a:t>Тактика  розташування гравців на  полі </a:t>
            </a:r>
          </a:p>
        </p:txBody>
      </p:sp>
      <p:sp>
        <p:nvSpPr>
          <p:cNvPr id="71684" name="Прямоугольник 4"/>
          <p:cNvSpPr>
            <a:spLocks noChangeArrowheads="1"/>
          </p:cNvSpPr>
          <p:nvPr/>
        </p:nvSpPr>
        <p:spPr bwMode="auto">
          <a:xfrm>
            <a:off x="2408751" y="3212976"/>
            <a:ext cx="4572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 smtClean="0">
                <a:solidFill>
                  <a:srgbClr val="000000"/>
                </a:solidFill>
              </a:rPr>
              <a:t>В </a:t>
            </a:r>
            <a:r>
              <a:rPr lang="ru-RU" b="1" dirty="0" err="1" smtClean="0">
                <a:solidFill>
                  <a:srgbClr val="000000"/>
                </a:solidFill>
              </a:rPr>
              <a:t>звязку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</a:rPr>
              <a:t>зі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</a:rPr>
              <a:t>змінами</a:t>
            </a:r>
            <a:r>
              <a:rPr lang="ru-RU" b="1" dirty="0" smtClean="0">
                <a:solidFill>
                  <a:srgbClr val="000000"/>
                </a:solidFill>
              </a:rPr>
              <a:t> правил «поза </a:t>
            </a:r>
            <a:r>
              <a:rPr lang="ru-RU" b="1" dirty="0" err="1" smtClean="0">
                <a:solidFill>
                  <a:srgbClr val="000000"/>
                </a:solidFill>
              </a:rPr>
              <a:t>ргою</a:t>
            </a:r>
            <a:r>
              <a:rPr lang="ru-RU" b="1" dirty="0" smtClean="0">
                <a:solidFill>
                  <a:srgbClr val="000000"/>
                </a:solidFill>
              </a:rPr>
              <a:t>" </a:t>
            </a:r>
            <a:r>
              <a:rPr lang="ru-RU" b="1" dirty="0" err="1" smtClean="0">
                <a:solidFill>
                  <a:srgbClr val="000000"/>
                </a:solidFill>
              </a:rPr>
              <a:t>зявилась</a:t>
            </a:r>
            <a:r>
              <a:rPr lang="ru-RU" b="1" dirty="0" smtClean="0">
                <a:solidFill>
                  <a:srgbClr val="000000"/>
                </a:solidFill>
              </a:rPr>
              <a:t> новая </a:t>
            </a:r>
            <a:r>
              <a:rPr lang="ru-RU" b="1" dirty="0">
                <a:solidFill>
                  <a:srgbClr val="000000"/>
                </a:solidFill>
              </a:rPr>
              <a:t>схема, </a:t>
            </a:r>
            <a:r>
              <a:rPr lang="ru-RU" b="1" dirty="0" err="1" smtClean="0">
                <a:solidFill>
                  <a:srgbClr val="000000"/>
                </a:solidFill>
              </a:rPr>
              <a:t>що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</a:rPr>
              <a:t>отримала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</a:rPr>
              <a:t>назву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>
                <a:solidFill>
                  <a:srgbClr val="000000"/>
                </a:solidFill>
              </a:rPr>
              <a:t>"дубль-</a:t>
            </a:r>
            <a:r>
              <a:rPr lang="ru-RU" b="1" dirty="0" err="1">
                <a:solidFill>
                  <a:srgbClr val="000000"/>
                </a:solidFill>
              </a:rPr>
              <a:t>ве</a:t>
            </a:r>
            <a:r>
              <a:rPr lang="ru-RU" b="1" dirty="0">
                <a:solidFill>
                  <a:srgbClr val="000000"/>
                </a:solidFill>
              </a:rPr>
              <a:t>". </a:t>
            </a:r>
            <a:r>
              <a:rPr lang="ru-RU" b="1" dirty="0" err="1" smtClean="0">
                <a:solidFill>
                  <a:srgbClr val="000000"/>
                </a:solidFill>
              </a:rPr>
              <a:t>Розташування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</a:rPr>
              <a:t>гравців</a:t>
            </a:r>
            <a:r>
              <a:rPr lang="ru-RU" b="1" dirty="0" smtClean="0">
                <a:solidFill>
                  <a:srgbClr val="000000"/>
                </a:solidFill>
              </a:rPr>
              <a:t> на </a:t>
            </a:r>
            <a:r>
              <a:rPr lang="ru-RU" b="1" dirty="0" err="1" smtClean="0">
                <a:solidFill>
                  <a:srgbClr val="000000"/>
                </a:solidFill>
              </a:rPr>
              <a:t>майданчику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</a:rPr>
              <a:t>нагадує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</a:rPr>
              <a:t>літеру</a:t>
            </a:r>
            <a:r>
              <a:rPr lang="ru-RU" b="1" dirty="0" smtClean="0">
                <a:solidFill>
                  <a:srgbClr val="000000"/>
                </a:solidFill>
              </a:rPr>
              <a:t>  </a:t>
            </a:r>
            <a:r>
              <a:rPr lang="ru-RU" b="1" dirty="0">
                <a:solidFill>
                  <a:srgbClr val="000000"/>
                </a:solidFill>
              </a:rPr>
              <a:t>"W“</a:t>
            </a:r>
            <a:r>
              <a:rPr lang="en-US" b="1" dirty="0">
                <a:solidFill>
                  <a:srgbClr val="000000"/>
                </a:solidFill>
              </a:rPr>
              <a:t>.</a:t>
            </a:r>
            <a:r>
              <a:rPr lang="ru-RU" b="1" dirty="0">
                <a:solidFill>
                  <a:srgbClr val="000000"/>
                </a:solidFill>
              </a:rPr>
              <a:t> </a:t>
            </a:r>
            <a:r>
              <a:rPr lang="ru-RU" b="1" dirty="0" smtClean="0">
                <a:solidFill>
                  <a:srgbClr val="000000"/>
                </a:solidFill>
              </a:rPr>
              <a:t>"Два </a:t>
            </a:r>
            <a:r>
              <a:rPr lang="ru-RU" b="1" dirty="0" err="1" smtClean="0">
                <a:solidFill>
                  <a:srgbClr val="000000"/>
                </a:solidFill>
              </a:rPr>
              <a:t>крайні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</a:rPr>
              <a:t>нападники</a:t>
            </a:r>
            <a:r>
              <a:rPr lang="ru-RU" b="1" dirty="0" smtClean="0">
                <a:solidFill>
                  <a:srgbClr val="000000"/>
                </a:solidFill>
              </a:rPr>
              <a:t> й </a:t>
            </a:r>
            <a:r>
              <a:rPr lang="ru-RU" b="1" dirty="0" err="1" smtClean="0">
                <a:solidFill>
                  <a:srgbClr val="000000"/>
                </a:solidFill>
              </a:rPr>
              <a:t>центральний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</a:rPr>
              <a:t>висуваються</a:t>
            </a:r>
            <a:r>
              <a:rPr lang="ru-RU" b="1" dirty="0" smtClean="0">
                <a:solidFill>
                  <a:srgbClr val="000000"/>
                </a:solidFill>
              </a:rPr>
              <a:t> вперед</a:t>
            </a:r>
            <a:r>
              <a:rPr lang="ru-RU" b="1" dirty="0">
                <a:solidFill>
                  <a:srgbClr val="000000"/>
                </a:solidFill>
              </a:rPr>
              <a:t>, а два </a:t>
            </a:r>
            <a:r>
              <a:rPr lang="ru-RU" b="1" dirty="0" err="1" smtClean="0">
                <a:solidFill>
                  <a:srgbClr val="000000"/>
                </a:solidFill>
              </a:rPr>
              <a:t>напівсередні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</a:rPr>
              <a:t>нападники</a:t>
            </a:r>
            <a:r>
              <a:rPr lang="ru-RU" b="1" dirty="0" smtClean="0">
                <a:solidFill>
                  <a:srgbClr val="000000"/>
                </a:solidFill>
              </a:rPr>
              <a:t>, </a:t>
            </a:r>
            <a:r>
              <a:rPr lang="ru-RU" b="1" dirty="0" err="1" smtClean="0">
                <a:solidFill>
                  <a:srgbClr val="000000"/>
                </a:solidFill>
              </a:rPr>
              <a:t>їх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</a:rPr>
              <a:t>ще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</a:rPr>
              <a:t>називали</a:t>
            </a:r>
            <a:r>
              <a:rPr lang="ru-RU" b="1" dirty="0" smtClean="0">
                <a:solidFill>
                  <a:srgbClr val="000000"/>
                </a:solidFill>
              </a:rPr>
              <a:t> «</a:t>
            </a:r>
            <a:r>
              <a:rPr lang="ru-RU" b="1" dirty="0" err="1" smtClean="0">
                <a:solidFill>
                  <a:srgbClr val="000000"/>
                </a:solidFill>
              </a:rPr>
              <a:t>інсайди</a:t>
            </a:r>
            <a:r>
              <a:rPr lang="ru-RU" b="1" dirty="0" smtClean="0">
                <a:solidFill>
                  <a:srgbClr val="000000"/>
                </a:solidFill>
              </a:rPr>
              <a:t>",  </a:t>
            </a:r>
            <a:r>
              <a:rPr lang="ru-RU" b="1" dirty="0" err="1" smtClean="0">
                <a:solidFill>
                  <a:srgbClr val="000000"/>
                </a:solidFill>
              </a:rPr>
              <a:t>діяли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</a:rPr>
              <a:t>трішки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</a:rPr>
              <a:t>плзаду</a:t>
            </a:r>
            <a:r>
              <a:rPr lang="ru-RU" b="1" dirty="0" smtClean="0">
                <a:solidFill>
                  <a:srgbClr val="000000"/>
                </a:solidFill>
              </a:rPr>
              <a:t>.</a:t>
            </a:r>
            <a:endParaRPr lang="ru-RU" b="1" dirty="0">
              <a:solidFill>
                <a:srgbClr val="000000"/>
              </a:solidFill>
            </a:endParaRPr>
          </a:p>
          <a:p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  <p:sp>
        <p:nvSpPr>
          <p:cNvPr id="71685" name="Прямоугольник 5"/>
          <p:cNvSpPr>
            <a:spLocks noChangeArrowheads="1"/>
          </p:cNvSpPr>
          <p:nvPr/>
        </p:nvSpPr>
        <p:spPr bwMode="auto">
          <a:xfrm>
            <a:off x="337063" y="857250"/>
            <a:ext cx="414337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1870р</a:t>
            </a:r>
            <a:r>
              <a:rPr lang="en-US" sz="2000" b="1" dirty="0" smtClean="0">
                <a:solidFill>
                  <a:srgbClr val="000000"/>
                </a:solidFill>
              </a:rPr>
              <a:t>.</a:t>
            </a:r>
            <a:r>
              <a:rPr lang="uk-UA" sz="2000" b="1" dirty="0" smtClean="0">
                <a:solidFill>
                  <a:srgbClr val="000000"/>
                </a:solidFill>
              </a:rPr>
              <a:t> </a:t>
            </a:r>
            <a:r>
              <a:rPr lang="ru-RU" sz="2000" b="1" dirty="0" smtClean="0">
                <a:solidFill>
                  <a:srgbClr val="000000"/>
                </a:solidFill>
              </a:rPr>
              <a:t>12 </a:t>
            </a:r>
            <a:r>
              <a:rPr lang="uk-UA" sz="2000" b="1" dirty="0" smtClean="0">
                <a:solidFill>
                  <a:srgbClr val="000000"/>
                </a:solidFill>
              </a:rPr>
              <a:t>гравців</a:t>
            </a:r>
            <a:r>
              <a:rPr lang="ru-RU" sz="2000" b="1" dirty="0" smtClean="0">
                <a:solidFill>
                  <a:srgbClr val="000000"/>
                </a:solidFill>
              </a:rPr>
              <a:t> - </a:t>
            </a:r>
            <a:r>
              <a:rPr lang="ru-RU" sz="2000" b="1" dirty="0">
                <a:solidFill>
                  <a:srgbClr val="000000"/>
                </a:solidFill>
              </a:rPr>
              <a:t>9 </a:t>
            </a:r>
            <a:r>
              <a:rPr lang="uk-UA" sz="2000" b="1" dirty="0" smtClean="0">
                <a:solidFill>
                  <a:srgbClr val="000000"/>
                </a:solidFill>
              </a:rPr>
              <a:t>нападників</a:t>
            </a:r>
            <a:r>
              <a:rPr lang="ru-RU" sz="2000" b="1" dirty="0" smtClean="0">
                <a:solidFill>
                  <a:srgbClr val="000000"/>
                </a:solidFill>
              </a:rPr>
              <a:t>, </a:t>
            </a:r>
            <a:r>
              <a:rPr lang="ru-RU" sz="2000" b="1" dirty="0">
                <a:solidFill>
                  <a:srgbClr val="000000"/>
                </a:solidFill>
              </a:rPr>
              <a:t>2 </a:t>
            </a:r>
            <a:r>
              <a:rPr lang="ru-RU" sz="2000" b="1" dirty="0" err="1" smtClean="0">
                <a:solidFill>
                  <a:srgbClr val="000000"/>
                </a:solidFill>
              </a:rPr>
              <a:t>захисника</a:t>
            </a:r>
            <a:r>
              <a:rPr lang="ru-RU" sz="2000" b="1" dirty="0" smtClean="0">
                <a:solidFill>
                  <a:srgbClr val="000000"/>
                </a:solidFill>
              </a:rPr>
              <a:t> й  </a:t>
            </a:r>
            <a:r>
              <a:rPr lang="ru-RU" sz="2000" b="1" dirty="0" err="1" smtClean="0">
                <a:solidFill>
                  <a:srgbClr val="000000"/>
                </a:solidFill>
              </a:rPr>
              <a:t>воротар</a:t>
            </a:r>
            <a:r>
              <a:rPr lang="ru-RU" sz="2000" b="1" dirty="0" smtClean="0">
                <a:solidFill>
                  <a:srgbClr val="000000"/>
                </a:solidFill>
              </a:rPr>
              <a:t>. 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71686" name="Прямоугольник 6"/>
          <p:cNvSpPr>
            <a:spLocks noChangeArrowheads="1"/>
          </p:cNvSpPr>
          <p:nvPr/>
        </p:nvSpPr>
        <p:spPr bwMode="auto">
          <a:xfrm>
            <a:off x="4786313" y="1143000"/>
            <a:ext cx="435768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До 1880 </a:t>
            </a:r>
            <a:r>
              <a:rPr lang="ru-RU" b="1" dirty="0">
                <a:solidFill>
                  <a:srgbClr val="000000"/>
                </a:solidFill>
              </a:rPr>
              <a:t>р</a:t>
            </a:r>
            <a:r>
              <a:rPr lang="ru-RU" b="1" dirty="0" smtClean="0">
                <a:solidFill>
                  <a:srgbClr val="000000"/>
                </a:solidFill>
              </a:rPr>
              <a:t>: </a:t>
            </a:r>
            <a:r>
              <a:rPr lang="ru-RU" b="1" dirty="0">
                <a:solidFill>
                  <a:srgbClr val="000000"/>
                </a:solidFill>
              </a:rPr>
              <a:t>11 </a:t>
            </a:r>
            <a:r>
              <a:rPr lang="ru-RU" b="1" dirty="0" err="1" smtClean="0">
                <a:solidFill>
                  <a:srgbClr val="000000"/>
                </a:solidFill>
              </a:rPr>
              <a:t>гравців</a:t>
            </a:r>
            <a:r>
              <a:rPr lang="ru-RU" b="1" dirty="0" smtClean="0">
                <a:solidFill>
                  <a:srgbClr val="000000"/>
                </a:solidFill>
              </a:rPr>
              <a:t> - </a:t>
            </a:r>
            <a:r>
              <a:rPr lang="ru-RU" b="1" dirty="0" err="1" smtClean="0">
                <a:solidFill>
                  <a:srgbClr val="000000"/>
                </a:solidFill>
              </a:rPr>
              <a:t>воротар</a:t>
            </a:r>
            <a:r>
              <a:rPr lang="ru-RU" b="1" dirty="0" smtClean="0">
                <a:solidFill>
                  <a:srgbClr val="000000"/>
                </a:solidFill>
              </a:rPr>
              <a:t>, </a:t>
            </a:r>
            <a:r>
              <a:rPr lang="ru-RU" b="1" dirty="0">
                <a:solidFill>
                  <a:srgbClr val="000000"/>
                </a:solidFill>
              </a:rPr>
              <a:t>два </a:t>
            </a:r>
            <a:r>
              <a:rPr lang="ru-RU" b="1" dirty="0" err="1" smtClean="0">
                <a:solidFill>
                  <a:srgbClr val="000000"/>
                </a:solidFill>
              </a:rPr>
              <a:t>захисники</a:t>
            </a:r>
            <a:r>
              <a:rPr lang="ru-RU" b="1" dirty="0" smtClean="0">
                <a:solidFill>
                  <a:srgbClr val="000000"/>
                </a:solidFill>
              </a:rPr>
              <a:t>, </a:t>
            </a:r>
            <a:r>
              <a:rPr lang="ru-RU" b="1" dirty="0">
                <a:solidFill>
                  <a:srgbClr val="000000"/>
                </a:solidFill>
              </a:rPr>
              <a:t>два </a:t>
            </a:r>
            <a:r>
              <a:rPr lang="ru-RU" b="1" dirty="0" err="1" smtClean="0">
                <a:solidFill>
                  <a:srgbClr val="000000"/>
                </a:solidFill>
              </a:rPr>
              <a:t>напівзахисники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</a:rPr>
              <a:t>шість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</a:rPr>
              <a:t>нападаючих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>
                <a:solidFill>
                  <a:srgbClr val="000000"/>
                </a:solidFill>
              </a:rPr>
              <a:t>( "1 + 2 + 2 + 6 </a:t>
            </a:r>
            <a:r>
              <a:rPr lang="en-US" b="1" dirty="0">
                <a:solidFill>
                  <a:srgbClr val="000000"/>
                </a:solidFill>
              </a:rPr>
              <a:t>“)</a:t>
            </a:r>
            <a:endParaRPr lang="ru-RU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43938" cy="785813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3200" b="1" dirty="0" smtClean="0">
                <a:solidFill>
                  <a:srgbClr val="FFFF99"/>
                </a:solidFill>
              </a:rPr>
              <a:t>Історія футбольної уніформи</a:t>
            </a:r>
            <a:r>
              <a:rPr lang="ru-RU" sz="3200" b="1" dirty="0" smtClean="0">
                <a:solidFill>
                  <a:srgbClr val="FFFF99"/>
                </a:solidFill>
              </a:rPr>
              <a:t>:</a:t>
            </a:r>
            <a:endParaRPr lang="ru-RU" sz="3200" b="1" dirty="0">
              <a:solidFill>
                <a:srgbClr val="FFFF99"/>
              </a:solidFill>
            </a:endParaRPr>
          </a:p>
        </p:txBody>
      </p:sp>
      <p:sp>
        <p:nvSpPr>
          <p:cNvPr id="72707" name="Содержимое 2"/>
          <p:cNvSpPr>
            <a:spLocks noGrp="1"/>
          </p:cNvSpPr>
          <p:nvPr>
            <p:ph idx="1"/>
          </p:nvPr>
        </p:nvSpPr>
        <p:spPr>
          <a:xfrm>
            <a:off x="4500563" y="785813"/>
            <a:ext cx="4429125" cy="40719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uk-UA" sz="2200" b="1" u="sng" dirty="0" smtClean="0">
                <a:solidFill>
                  <a:srgbClr val="DDDDDD"/>
                </a:solidFill>
              </a:rPr>
              <a:t>1870 р. </a:t>
            </a:r>
            <a:r>
              <a:rPr lang="uk-UA" sz="2200" b="1" dirty="0" smtClean="0">
                <a:solidFill>
                  <a:srgbClr val="DDDDDD"/>
                </a:solidFill>
              </a:rPr>
              <a:t>основні елементи: штани, 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uk-UA" sz="2200" b="1" dirty="0" smtClean="0">
                <a:solidFill>
                  <a:srgbClr val="DDDDDD"/>
                </a:solidFill>
              </a:rPr>
              <a:t>заправлені в </a:t>
            </a:r>
            <a:r>
              <a:rPr lang="uk-UA" sz="2200" b="1" dirty="0" err="1" smtClean="0">
                <a:solidFill>
                  <a:srgbClr val="DDDDDD"/>
                </a:solidFill>
              </a:rPr>
              <a:t>високи</a:t>
            </a:r>
            <a:r>
              <a:rPr lang="uk-UA" sz="2200" b="1" dirty="0" smtClean="0">
                <a:solidFill>
                  <a:srgbClr val="DDDDDD"/>
                </a:solidFill>
              </a:rPr>
              <a:t>, до колін носки; сорочка й шапка.</a:t>
            </a:r>
          </a:p>
          <a:p>
            <a:pPr eaLnBrk="1" hangingPunct="1">
              <a:buFont typeface="Wingdings" pitchFamily="2" charset="2"/>
              <a:buNone/>
            </a:pPr>
            <a:r>
              <a:rPr lang="uk-UA" sz="2200" b="1" dirty="0" smtClean="0">
                <a:solidFill>
                  <a:srgbClr val="DDDDDD"/>
                </a:solidFill>
              </a:rPr>
              <a:t> Футболісти навіть іноді</a:t>
            </a:r>
          </a:p>
          <a:p>
            <a:pPr eaLnBrk="1" hangingPunct="1">
              <a:buFont typeface="Wingdings" pitchFamily="2" charset="2"/>
              <a:buNone/>
            </a:pPr>
            <a:r>
              <a:rPr lang="uk-UA" sz="2200" b="1" dirty="0" smtClean="0">
                <a:solidFill>
                  <a:srgbClr val="DDDDDD"/>
                </a:solidFill>
              </a:rPr>
              <a:t> вдягали циліндри;</a:t>
            </a:r>
          </a:p>
          <a:p>
            <a:pPr eaLnBrk="1" hangingPunct="1">
              <a:buFont typeface="Wingdings" pitchFamily="2" charset="2"/>
              <a:buNone/>
            </a:pPr>
            <a:r>
              <a:rPr lang="uk-UA" sz="2200" b="1" u="sng" dirty="0" smtClean="0">
                <a:solidFill>
                  <a:srgbClr val="DDDDDD"/>
                </a:solidFill>
              </a:rPr>
              <a:t>1880 р. </a:t>
            </a:r>
            <a:r>
              <a:rPr lang="uk-UA" sz="2200" b="1" dirty="0" smtClean="0">
                <a:solidFill>
                  <a:srgbClr val="DDDDDD"/>
                </a:solidFill>
              </a:rPr>
              <a:t>– міцні чоботи або військове взуття;</a:t>
            </a:r>
          </a:p>
          <a:p>
            <a:pPr eaLnBrk="1" hangingPunct="1">
              <a:buFont typeface="Wingdings" pitchFamily="2" charset="2"/>
              <a:buNone/>
            </a:pPr>
            <a:r>
              <a:rPr lang="uk-UA" sz="2200" b="1" u="sng" dirty="0" smtClean="0">
                <a:solidFill>
                  <a:srgbClr val="DDDDDD"/>
                </a:solidFill>
              </a:rPr>
              <a:t>1890 р. </a:t>
            </a:r>
            <a:r>
              <a:rPr lang="uk-UA" sz="2200" b="1" dirty="0" smtClean="0">
                <a:solidFill>
                  <a:srgbClr val="DDDDDD"/>
                </a:solidFill>
              </a:rPr>
              <a:t>– светр, довгі шорти;</a:t>
            </a:r>
          </a:p>
          <a:p>
            <a:pPr eaLnBrk="1" hangingPunct="1">
              <a:buFont typeface="Wingdings" pitchFamily="2" charset="2"/>
              <a:buNone/>
            </a:pPr>
            <a:endParaRPr lang="ru-RU" sz="2000" dirty="0" smtClean="0"/>
          </a:p>
        </p:txBody>
      </p:sp>
      <p:pic>
        <p:nvPicPr>
          <p:cNvPr id="72708" name="Picture 4" descr="D:\Лена\футбол\ф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4959350"/>
            <a:ext cx="2916237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СЕРГІЙ\Desktop\5328622fa72dd_image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93096"/>
            <a:ext cx="3506142" cy="2337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ЕРГІЙ\Desktop\53171539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08720"/>
            <a:ext cx="2286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2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2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err="1" smtClean="0">
                <a:solidFill>
                  <a:srgbClr val="66FF33"/>
                </a:solidFill>
              </a:rPr>
              <a:t>ІсторІя</a:t>
            </a:r>
            <a:r>
              <a:rPr lang="ru-RU" dirty="0" smtClean="0">
                <a:solidFill>
                  <a:srgbClr val="66FF33"/>
                </a:solidFill>
              </a:rPr>
              <a:t> СТВОРЕННЯ  футбольного </a:t>
            </a:r>
            <a:r>
              <a:rPr lang="uk-UA" dirty="0" smtClean="0">
                <a:solidFill>
                  <a:srgbClr val="66FF33"/>
                </a:solidFill>
              </a:rPr>
              <a:t>м'яча</a:t>
            </a:r>
            <a:endParaRPr lang="uk-UA" dirty="0">
              <a:solidFill>
                <a:srgbClr val="66FF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857250"/>
            <a:ext cx="8686800" cy="2500313"/>
          </a:xfrm>
        </p:spPr>
        <p:txBody>
          <a:bodyPr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 smtClean="0"/>
              <a:t> 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FF00"/>
                </a:solidFill>
              </a:rPr>
              <a:t>1855 </a:t>
            </a:r>
            <a:r>
              <a:rPr lang="ru-RU" sz="2400" b="1" dirty="0" smtClean="0">
                <a:solidFill>
                  <a:srgbClr val="FFFF00"/>
                </a:solidFill>
              </a:rPr>
              <a:t>р. </a:t>
            </a:r>
            <a:r>
              <a:rPr lang="ru-RU" sz="2400" b="1" u="sng" dirty="0" err="1" smtClean="0">
                <a:solidFill>
                  <a:srgbClr val="FFFF00"/>
                </a:solidFill>
              </a:rPr>
              <a:t>Гудіер</a:t>
            </a:r>
            <a:r>
              <a:rPr lang="ru-RU" sz="2400" b="1" u="sng" dirty="0" smtClean="0">
                <a:solidFill>
                  <a:srgbClr val="FFFF00"/>
                </a:solidFill>
              </a:rPr>
              <a:t> </a:t>
            </a:r>
            <a:r>
              <a:rPr lang="uk-UA" sz="2400" b="1" dirty="0" smtClean="0">
                <a:solidFill>
                  <a:srgbClr val="FFFF00"/>
                </a:solidFill>
              </a:rPr>
              <a:t>спроектував</a:t>
            </a:r>
            <a:r>
              <a:rPr lang="ru-RU" sz="2400" b="1" dirty="0" smtClean="0">
                <a:solidFill>
                  <a:srgbClr val="FFFF00"/>
                </a:solidFill>
              </a:rPr>
              <a:t> перший </a:t>
            </a:r>
            <a:r>
              <a:rPr lang="uk-UA" sz="2400" b="1" dirty="0" smtClean="0">
                <a:solidFill>
                  <a:srgbClr val="FFFF00"/>
                </a:solidFill>
              </a:rPr>
              <a:t>каучуковий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</a:rPr>
              <a:t>футбольный </a:t>
            </a:r>
            <a:r>
              <a:rPr lang="uk-UA" sz="2400" b="1" dirty="0" smtClean="0">
                <a:solidFill>
                  <a:srgbClr val="FFFF00"/>
                </a:solidFill>
              </a:rPr>
              <a:t>м'яч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err="1" smtClean="0">
                <a:solidFill>
                  <a:srgbClr val="FFFF00"/>
                </a:solidFill>
              </a:rPr>
              <a:t>Він</a:t>
            </a:r>
            <a:r>
              <a:rPr lang="ru-RU" sz="2400" b="1" dirty="0" smtClean="0">
                <a:solidFill>
                  <a:srgbClr val="FFFF00"/>
                </a:solidFill>
              </a:rPr>
              <a:t>  </a:t>
            </a:r>
            <a:r>
              <a:rPr lang="ru-RU" sz="2400" b="1" dirty="0" err="1" smtClean="0">
                <a:solidFill>
                  <a:srgbClr val="FFFF00"/>
                </a:solidFill>
              </a:rPr>
              <a:t>зберігається</a:t>
            </a:r>
            <a:r>
              <a:rPr lang="ru-RU" sz="2400" b="1" dirty="0" smtClean="0">
                <a:solidFill>
                  <a:srgbClr val="FFFF00"/>
                </a:solidFill>
              </a:rPr>
              <a:t> в национальному футбольному </a:t>
            </a:r>
            <a:r>
              <a:rPr lang="ru-RU" sz="2400" b="1" dirty="0" err="1" smtClean="0">
                <a:solidFill>
                  <a:srgbClr val="FFFF00"/>
                </a:solidFill>
              </a:rPr>
              <a:t>залі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>
                <a:solidFill>
                  <a:srgbClr val="FFFF00"/>
                </a:solidFill>
              </a:rPr>
              <a:t>славы, 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</a:rPr>
              <a:t>м.Онеонта</a:t>
            </a:r>
            <a:r>
              <a:rPr lang="ru-RU" sz="2400" b="1" dirty="0" smtClean="0">
                <a:solidFill>
                  <a:srgbClr val="FFFF00"/>
                </a:solidFill>
              </a:rPr>
              <a:t>. Нью-Йорк</a:t>
            </a:r>
            <a:r>
              <a:rPr lang="ru-RU" sz="2400" b="1" dirty="0">
                <a:solidFill>
                  <a:srgbClr val="FFFF00"/>
                </a:solidFill>
              </a:rPr>
              <a:t>, </a:t>
            </a:r>
            <a:r>
              <a:rPr lang="ru-RU" sz="2400" b="1" dirty="0" smtClean="0">
                <a:solidFill>
                  <a:srgbClr val="FFFF00"/>
                </a:solidFill>
              </a:rPr>
              <a:t>США.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200" dirty="0" smtClean="0">
              <a:solidFill>
                <a:srgbClr val="FFFF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b="1" dirty="0" smtClean="0">
                <a:solidFill>
                  <a:srgbClr val="FFFF00"/>
                </a:solidFill>
              </a:rPr>
              <a:t>     </a:t>
            </a:r>
            <a:r>
              <a:rPr lang="ru-RU" sz="2400" b="1" dirty="0" smtClean="0">
                <a:solidFill>
                  <a:srgbClr val="FFFF00"/>
                </a:solidFill>
              </a:rPr>
              <a:t>1862 </a:t>
            </a:r>
            <a:r>
              <a:rPr lang="ru-RU" sz="2400" b="1" dirty="0" smtClean="0">
                <a:solidFill>
                  <a:srgbClr val="FFFF00"/>
                </a:solidFill>
              </a:rPr>
              <a:t>р. </a:t>
            </a:r>
            <a:r>
              <a:rPr lang="ru-RU" sz="2400" b="1" u="sng" dirty="0" err="1" smtClean="0">
                <a:solidFill>
                  <a:srgbClr val="FFFF00"/>
                </a:solidFill>
              </a:rPr>
              <a:t>Лайндон</a:t>
            </a:r>
            <a:r>
              <a:rPr lang="ru-RU" sz="2400" b="1" u="sng" dirty="0" smtClean="0">
                <a:solidFill>
                  <a:srgbClr val="FFFF00"/>
                </a:solidFill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uk-UA" sz="2400" b="1" dirty="0" smtClean="0">
                <a:solidFill>
                  <a:srgbClr val="FFFF00"/>
                </a:solidFill>
              </a:rPr>
              <a:t>розробив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uk-UA" sz="2400" b="1" dirty="0" smtClean="0">
                <a:solidFill>
                  <a:srgbClr val="FFFF00"/>
                </a:solidFill>
              </a:rPr>
              <a:t>резиновий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uk-UA" sz="2400" b="1" dirty="0" smtClean="0">
                <a:solidFill>
                  <a:srgbClr val="FFFF00"/>
                </a:solidFill>
              </a:rPr>
              <a:t>м'яч</a:t>
            </a:r>
            <a:r>
              <a:rPr lang="ru-RU" sz="2400" b="1" dirty="0" smtClean="0">
                <a:solidFill>
                  <a:srgbClr val="FFFF00"/>
                </a:solidFill>
              </a:rPr>
              <a:t>.</a:t>
            </a:r>
            <a:r>
              <a:rPr lang="ru-RU" sz="2000" dirty="0" smtClean="0"/>
              <a:t>    </a:t>
            </a:r>
            <a:endParaRPr lang="ru-RU" dirty="0"/>
          </a:p>
        </p:txBody>
      </p:sp>
      <p:pic>
        <p:nvPicPr>
          <p:cNvPr id="73732" name="Picture 3" descr="D:\Лена\футбол\аним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2143116"/>
            <a:ext cx="1643074" cy="1045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3" name="Picture 5" descr="D:\Лена\футбол\ф4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5" y="4000504"/>
            <a:ext cx="1714512" cy="1764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4" name="Прямоугольник 7"/>
          <p:cNvSpPr>
            <a:spLocks noChangeArrowheads="1"/>
          </p:cNvSpPr>
          <p:nvPr/>
        </p:nvSpPr>
        <p:spPr bwMode="auto">
          <a:xfrm>
            <a:off x="2571750" y="3286125"/>
            <a:ext cx="657225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dirty="0" smtClean="0">
                <a:solidFill>
                  <a:srgbClr val="FFFF00"/>
                </a:solidFill>
              </a:rPr>
              <a:t>«</a:t>
            </a:r>
            <a:r>
              <a:rPr lang="uk-UA" sz="2200" dirty="0" smtClean="0">
                <a:solidFill>
                  <a:srgbClr val="FFFF00"/>
                </a:solidFill>
              </a:rPr>
              <a:t>Відповідно до футбольних правил, м'яч повинен бути сферичним з зовнішнім покриттям з шкіри або з інших матеріалів. Окружність не повинна бути менше 27 дюймів, але і не перевищувати 28 дюймів, вага м'яча на початку гри не повинна бути менше 14 унцій і більше 16 унцій». (енциклопедія футболу)</a:t>
            </a:r>
          </a:p>
          <a:p>
            <a:r>
              <a:rPr lang="uk-UA" sz="2200" dirty="0" smtClean="0">
                <a:solidFill>
                  <a:srgbClr val="FFFF00"/>
                </a:solidFill>
              </a:rPr>
              <a:t>     «</a:t>
            </a:r>
            <a:r>
              <a:rPr lang="uk-UA" sz="2200" dirty="0" err="1" smtClean="0">
                <a:solidFill>
                  <a:srgbClr val="FFFF00"/>
                </a:solidFill>
              </a:rPr>
              <a:t>Mitre</a:t>
            </a:r>
            <a:r>
              <a:rPr lang="uk-UA" sz="2200" dirty="0" smtClean="0">
                <a:solidFill>
                  <a:srgbClr val="FFFF00"/>
                </a:solidFill>
              </a:rPr>
              <a:t>» і «</a:t>
            </a:r>
            <a:r>
              <a:rPr lang="uk-UA" sz="2200" dirty="0" err="1" smtClean="0">
                <a:solidFill>
                  <a:srgbClr val="FFFF00"/>
                </a:solidFill>
              </a:rPr>
              <a:t>Thomlinson’s</a:t>
            </a:r>
            <a:r>
              <a:rPr lang="uk-UA" sz="2200" dirty="0" smtClean="0">
                <a:solidFill>
                  <a:srgbClr val="FFFF00"/>
                </a:solidFill>
              </a:rPr>
              <a:t> </a:t>
            </a:r>
            <a:r>
              <a:rPr lang="uk-UA" sz="2200" dirty="0" err="1" smtClean="0">
                <a:solidFill>
                  <a:srgbClr val="FFFF00"/>
                </a:solidFill>
              </a:rPr>
              <a:t>of</a:t>
            </a:r>
            <a:r>
              <a:rPr lang="uk-UA" sz="2200" dirty="0" smtClean="0">
                <a:solidFill>
                  <a:srgbClr val="FFFF00"/>
                </a:solidFill>
              </a:rPr>
              <a:t> </a:t>
            </a:r>
            <a:r>
              <a:rPr lang="uk-UA" sz="2200" dirty="0" err="1" smtClean="0">
                <a:solidFill>
                  <a:srgbClr val="FFFF00"/>
                </a:solidFill>
              </a:rPr>
              <a:t>Glasgow</a:t>
            </a:r>
            <a:r>
              <a:rPr lang="uk-UA" sz="2200" dirty="0" smtClean="0">
                <a:solidFill>
                  <a:srgbClr val="FFFF00"/>
                </a:solidFill>
              </a:rPr>
              <a:t>» - фірми, які виготовляють м'ячі.</a:t>
            </a:r>
            <a:endParaRPr lang="uk-UA" sz="2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714375"/>
            <a:ext cx="8329613" cy="214312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74755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FontTx/>
              <a:buNone/>
            </a:pPr>
            <a:r>
              <a:rPr lang="ru-RU" dirty="0" smtClean="0"/>
              <a:t> </a:t>
            </a:r>
            <a:r>
              <a:rPr lang="ru-RU" sz="2600" dirty="0" smtClean="0"/>
              <a:t>1904р. – </a:t>
            </a:r>
            <a:r>
              <a:rPr lang="ru-RU" sz="2600" dirty="0" err="1" smtClean="0"/>
              <a:t>створення</a:t>
            </a:r>
            <a:r>
              <a:rPr lang="ru-RU" sz="2600" dirty="0" smtClean="0"/>
              <a:t> </a:t>
            </a:r>
            <a:r>
              <a:rPr lang="ru-RU" sz="2600" dirty="0" err="1" smtClean="0"/>
              <a:t>Міжнародної</a:t>
            </a:r>
            <a:r>
              <a:rPr lang="ru-RU" sz="2600" dirty="0"/>
              <a:t> </a:t>
            </a:r>
            <a:r>
              <a:rPr lang="ru-RU" sz="2600" dirty="0" err="1"/>
              <a:t>федерації</a:t>
            </a:r>
            <a:r>
              <a:rPr lang="ru-RU" sz="2600" dirty="0"/>
              <a:t> </a:t>
            </a:r>
            <a:endParaRPr lang="en-US" sz="2600" dirty="0" smtClean="0"/>
          </a:p>
          <a:p>
            <a:pPr>
              <a:buFontTx/>
              <a:buNone/>
            </a:pPr>
            <a:r>
              <a:rPr lang="ru-RU" sz="2600" dirty="0" smtClean="0"/>
              <a:t>                        </a:t>
            </a:r>
            <a:r>
              <a:rPr lang="ru-RU" sz="2600" dirty="0" err="1" smtClean="0"/>
              <a:t>футбольних</a:t>
            </a:r>
            <a:r>
              <a:rPr lang="ru-RU" sz="2600" dirty="0" smtClean="0"/>
              <a:t> </a:t>
            </a:r>
            <a:r>
              <a:rPr lang="ru-RU" sz="2600" dirty="0" err="1" smtClean="0"/>
              <a:t>асоціацій</a:t>
            </a:r>
            <a:r>
              <a:rPr lang="ru-RU" sz="2600" dirty="0" smtClean="0"/>
              <a:t>(ФІФА).</a:t>
            </a:r>
            <a:endParaRPr lang="en-US" sz="2600" dirty="0" smtClean="0"/>
          </a:p>
          <a:p>
            <a:pPr>
              <a:buFontTx/>
              <a:buNone/>
            </a:pPr>
            <a:endParaRPr lang="en-US" sz="4400" dirty="0" smtClean="0"/>
          </a:p>
          <a:p>
            <a:pPr>
              <a:buFontTx/>
              <a:buNone/>
            </a:pPr>
            <a:r>
              <a:rPr lang="en-US" dirty="0" smtClean="0"/>
              <a:t>                    </a:t>
            </a:r>
            <a:r>
              <a:rPr lang="ru-RU" sz="2600" dirty="0" smtClean="0"/>
              <a:t>1923р. – </a:t>
            </a:r>
            <a:r>
              <a:rPr lang="ru-RU" sz="2600" dirty="0" err="1" smtClean="0"/>
              <a:t>відкрито</a:t>
            </a:r>
            <a:r>
              <a:rPr lang="ru-RU" sz="2600" dirty="0" smtClean="0"/>
              <a:t> </a:t>
            </a:r>
            <a:r>
              <a:rPr lang="ru-RU" sz="2600" dirty="0" err="1" smtClean="0"/>
              <a:t>стадіон</a:t>
            </a:r>
            <a:r>
              <a:rPr lang="en-US" sz="2600" dirty="0" smtClean="0"/>
              <a:t> </a:t>
            </a:r>
            <a:r>
              <a:rPr lang="ru-RU" sz="2600" dirty="0" err="1"/>
              <a:t>Уемблі</a:t>
            </a:r>
            <a:r>
              <a:rPr lang="ru-RU" sz="2600" dirty="0"/>
              <a:t> </a:t>
            </a:r>
            <a:r>
              <a:rPr lang="en-US" sz="2600" dirty="0" smtClean="0"/>
              <a:t> </a:t>
            </a:r>
          </a:p>
          <a:p>
            <a:pPr>
              <a:buFontTx/>
              <a:buNone/>
            </a:pPr>
            <a:r>
              <a:rPr lang="en-US" sz="2600" dirty="0" smtClean="0"/>
              <a:t>                                   </a:t>
            </a:r>
            <a:r>
              <a:rPr lang="uk-UA" sz="2600" dirty="0" smtClean="0"/>
              <a:t>    </a:t>
            </a:r>
            <a:r>
              <a:rPr lang="ru-RU" sz="2600" dirty="0" smtClean="0"/>
              <a:t>(</a:t>
            </a:r>
            <a:r>
              <a:rPr lang="en-US" sz="2600" dirty="0" err="1" smtClean="0"/>
              <a:t>Wembley</a:t>
            </a:r>
            <a:r>
              <a:rPr lang="en-US" sz="2600" dirty="0" smtClean="0"/>
              <a:t>)</a:t>
            </a:r>
            <a:r>
              <a:rPr lang="ru-RU" sz="2600" dirty="0" smtClean="0"/>
              <a:t> на 100тис.місць </a:t>
            </a:r>
          </a:p>
          <a:p>
            <a:pPr>
              <a:buFontTx/>
              <a:buNone/>
            </a:pPr>
            <a:endParaRPr lang="en-US" dirty="0" smtClean="0"/>
          </a:p>
          <a:p>
            <a:pPr>
              <a:buFontTx/>
              <a:buNone/>
              <a:tabLst>
                <a:tab pos="1528763" algn="l"/>
              </a:tabLst>
            </a:pPr>
            <a:r>
              <a:rPr lang="ru-RU" sz="2600" dirty="0" smtClean="0"/>
              <a:t>                 1954р. – </a:t>
            </a:r>
            <a:r>
              <a:rPr lang="ru-RU" sz="2600" dirty="0" err="1" smtClean="0"/>
              <a:t>вибрано</a:t>
            </a:r>
            <a:r>
              <a:rPr lang="ru-RU" sz="2600" dirty="0" smtClean="0"/>
              <a:t> президента УЄФА</a:t>
            </a:r>
          </a:p>
          <a:p>
            <a:pPr marL="3671888" indent="-3671888">
              <a:buFontTx/>
              <a:buNone/>
            </a:pPr>
            <a:r>
              <a:rPr lang="en-US" sz="2600" dirty="0" smtClean="0"/>
              <a:t>                 </a:t>
            </a:r>
            <a:r>
              <a:rPr lang="ru-RU" sz="2600" dirty="0" smtClean="0"/>
              <a:t>1960р. – </a:t>
            </a:r>
            <a:r>
              <a:rPr lang="ru-RU" sz="2600" dirty="0" err="1" smtClean="0"/>
              <a:t>розіграш</a:t>
            </a:r>
            <a:r>
              <a:rPr lang="ru-RU" sz="2600" dirty="0" smtClean="0"/>
              <a:t> </a:t>
            </a:r>
            <a:r>
              <a:rPr lang="en-US" sz="2600" dirty="0" smtClean="0"/>
              <a:t>                 </a:t>
            </a:r>
            <a:r>
              <a:rPr lang="uk-UA" sz="2600" dirty="0" smtClean="0"/>
              <a:t>                    </a:t>
            </a:r>
            <a:r>
              <a:rPr lang="ru-RU" sz="2600" dirty="0" err="1" smtClean="0"/>
              <a:t>Міжконтинентального</a:t>
            </a:r>
            <a:r>
              <a:rPr lang="ru-RU" sz="2600" dirty="0" smtClean="0"/>
              <a:t> Кубку.</a:t>
            </a:r>
          </a:p>
          <a:p>
            <a:pPr>
              <a:buFontTx/>
              <a:buNone/>
            </a:pPr>
            <a:endParaRPr lang="ru-RU" sz="2600" dirty="0" smtClean="0"/>
          </a:p>
        </p:txBody>
      </p:sp>
      <p:pic>
        <p:nvPicPr>
          <p:cNvPr id="74756" name="Picture 2" descr="D:\Лена\футбол\Копия ф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500042"/>
            <a:ext cx="1643042" cy="1166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Picture 4" descr="D:\Лена\футбол\ан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73796" y="5286375"/>
            <a:ext cx="1684454" cy="100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8" name="Picture 7" descr="D:\Лена\футбол\ст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1401" y="1500175"/>
            <a:ext cx="177363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9" name="Picture 11" descr="D:\Лена\футбол\чемпионат европы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88176" y="2924944"/>
            <a:ext cx="1055694" cy="150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0" name="Picture 12" descr="D:\Лена\футбол\ф2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5310" y="4451719"/>
            <a:ext cx="1142978" cy="166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6" name="Picture 7" descr="D:\Лена\футбол\sova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328" y="2272658"/>
            <a:ext cx="1000107" cy="188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8" name="Picture 8" descr="D:\Лена\футбол\ф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140968"/>
            <a:ext cx="1285884" cy="199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88"/>
            <a:ext cx="8229600" cy="928687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/>
              <a:t>«</a:t>
            </a:r>
            <a:r>
              <a:rPr lang="ru-RU" sz="3600" b="1" dirty="0" err="1" smtClean="0"/>
              <a:t>Англійська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гра</a:t>
            </a:r>
            <a:r>
              <a:rPr lang="ru-RU" sz="3600" b="1" dirty="0" smtClean="0"/>
              <a:t> на </a:t>
            </a:r>
            <a:r>
              <a:rPr lang="ru-RU" sz="3600" b="1" dirty="0" err="1" smtClean="0"/>
              <a:t>повітрі</a:t>
            </a:r>
            <a:r>
              <a:rPr lang="ru-RU" sz="3600" b="1" dirty="0" smtClean="0"/>
              <a:t>»</a:t>
            </a:r>
            <a:br>
              <a:rPr lang="ru-RU" sz="3600" b="1" dirty="0" smtClean="0"/>
            </a:br>
            <a:r>
              <a:rPr lang="ru-RU" sz="2000" b="1" dirty="0" smtClean="0"/>
              <a:t>(</a:t>
            </a:r>
            <a:r>
              <a:rPr lang="ru-RU" sz="2000" b="1" dirty="0" err="1" smtClean="0"/>
              <a:t>кінець</a:t>
            </a:r>
            <a:r>
              <a:rPr lang="ru-RU" sz="2000" b="1" dirty="0" smtClean="0"/>
              <a:t> 19ст. Р.І.)</a:t>
            </a:r>
            <a:endParaRPr lang="ru-RU" sz="2000" b="1" dirty="0"/>
          </a:p>
        </p:txBody>
      </p:sp>
      <p:sp>
        <p:nvSpPr>
          <p:cNvPr id="7680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071563"/>
            <a:ext cx="8964488" cy="2357437"/>
          </a:xfrm>
        </p:spPr>
        <p:txBody>
          <a:bodyPr/>
          <a:lstStyle/>
          <a:p>
            <a:pPr algn="just" eaLnBrk="1" hangingPunct="1">
              <a:buFont typeface="Wingdings" pitchFamily="2" charset="2"/>
              <a:buNone/>
            </a:pPr>
            <a:r>
              <a:rPr lang="uk-UA" sz="2000" dirty="0" smtClean="0"/>
              <a:t>   </a:t>
            </a:r>
            <a:r>
              <a:rPr lang="uk-UA" sz="2000" b="1" dirty="0" smtClean="0"/>
              <a:t>"Суть гри полягала в тому, що одна партія гравців намагається загнати шар – підкидаючи його ногою, головою, </a:t>
            </a:r>
            <a:r>
              <a:rPr lang="uk-UA" sz="2000" b="1" dirty="0" err="1" smtClean="0"/>
              <a:t>всим</a:t>
            </a:r>
            <a:r>
              <a:rPr lang="uk-UA" sz="2000" b="1" dirty="0" smtClean="0"/>
              <a:t>, чим завгодно, тільки не руками - в ворота протилежної партії. Майданчик для гри був вкритий багном. Спортсмени в білих костюмах бігали по багну, постійно падаючи.  Весь час вболівальники не могли стримати сміху".</a:t>
            </a:r>
          </a:p>
          <a:p>
            <a:pPr marL="144000" algn="r" eaLnBrk="1" hangingPunct="1">
              <a:buFont typeface="Wingdings" pitchFamily="2" charset="2"/>
              <a:buNone/>
            </a:pPr>
            <a:r>
              <a:rPr lang="ru-RU" dirty="0" smtClean="0"/>
              <a:t>(</a:t>
            </a:r>
            <a:r>
              <a:rPr lang="ru-RU" sz="1600" dirty="0" smtClean="0"/>
              <a:t>13 сентября 1893 "Петербургский листок» )</a:t>
            </a:r>
            <a:br>
              <a:rPr lang="ru-RU" sz="1600" dirty="0" smtClean="0"/>
            </a:br>
            <a:endParaRPr lang="ru-RU" sz="1600" dirty="0" smtClean="0"/>
          </a:p>
        </p:txBody>
      </p:sp>
      <p:sp>
        <p:nvSpPr>
          <p:cNvPr id="76804" name="Прямоугольник 4"/>
          <p:cNvSpPr>
            <a:spLocks noChangeArrowheads="1"/>
          </p:cNvSpPr>
          <p:nvPr/>
        </p:nvSpPr>
        <p:spPr bwMode="auto">
          <a:xfrm>
            <a:off x="1638361" y="3702161"/>
            <a:ext cx="6886073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/>
              <a:t>"</a:t>
            </a:r>
            <a:r>
              <a:rPr lang="ru-RU" sz="2000" b="1" dirty="0" err="1" smtClean="0"/>
              <a:t>Золоті</a:t>
            </a:r>
            <a:r>
              <a:rPr lang="ru-RU" sz="2000" b="1" dirty="0" smtClean="0"/>
              <a:t>" роки в </a:t>
            </a:r>
            <a:r>
              <a:rPr lang="ru-RU" sz="2000" b="1" dirty="0" err="1" smtClean="0"/>
              <a:t>исторії</a:t>
            </a:r>
            <a:r>
              <a:rPr lang="ru-RU" sz="2000" b="1" dirty="0" smtClean="0"/>
              <a:t> футболу: </a:t>
            </a:r>
            <a:r>
              <a:rPr lang="uk-UA" sz="2000" dirty="0" smtClean="0"/>
              <a:t>київське </a:t>
            </a:r>
            <a:r>
              <a:rPr lang="uk-UA" sz="2000" dirty="0"/>
              <a:t>«Динамо» дванадцять разів ставало чемпіоном СРСР (1961, 1966, 1967, 1968, 1971, 1974, 1975, 1977, 1980, 1981, 1985, 1986), дев'ять разів – срібним призером (1960, 1965, 1969, 1972, 1973, 1976, 1978, 1982,1988), двічі – володарями бронзових нагород (1979, 1989), 7 разів вигравало Кубок СРСР (1964, 1966, 1974, 1978, 1982, 1985, 1987). Володар Кубка кубків (1975 і 1986) </a:t>
            </a:r>
            <a:r>
              <a:rPr lang="uk-UA" sz="2000" dirty="0" err="1"/>
              <a:t>і</a:t>
            </a:r>
            <a:r>
              <a:rPr lang="uk-UA" sz="2000" dirty="0"/>
              <a:t> володар </a:t>
            </a:r>
            <a:r>
              <a:rPr lang="uk-UA" sz="2000" dirty="0" err="1" smtClean="0"/>
              <a:t>Суперкубку</a:t>
            </a:r>
            <a:r>
              <a:rPr lang="uk-UA" sz="2000" dirty="0" smtClean="0"/>
              <a:t> </a:t>
            </a:r>
            <a:r>
              <a:rPr lang="uk-UA" sz="2000" dirty="0"/>
              <a:t>(1975).</a:t>
            </a:r>
          </a:p>
          <a:p>
            <a:r>
              <a:rPr lang="ru-RU" sz="2000" b="1" dirty="0"/>
              <a:t/>
            </a:r>
            <a:br>
              <a:rPr lang="ru-RU" sz="2000" b="1" dirty="0"/>
            </a:b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6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680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274" y="0"/>
            <a:ext cx="9484540" cy="70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02526" y="1268760"/>
            <a:ext cx="5341473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b="1" dirty="0">
                <a:solidFill>
                  <a:srgbClr val="0000FF"/>
                </a:solidFill>
              </a:rPr>
              <a:t/>
            </a:r>
            <a:br>
              <a:rPr lang="uk-UA" b="1" dirty="0">
                <a:solidFill>
                  <a:srgbClr val="0000FF"/>
                </a:solidFill>
              </a:rPr>
            </a:br>
            <a:r>
              <a:rPr lang="uk-UA" b="1" dirty="0">
                <a:solidFill>
                  <a:srgbClr val="0000FF"/>
                </a:solidFill>
              </a:rPr>
              <a:t/>
            </a:r>
            <a:br>
              <a:rPr lang="uk-UA" b="1" dirty="0">
                <a:solidFill>
                  <a:srgbClr val="0000FF"/>
                </a:solidFill>
              </a:rPr>
            </a:br>
            <a:r>
              <a:rPr lang="uk-UA" b="1" dirty="0">
                <a:solidFill>
                  <a:srgbClr val="0000FF"/>
                </a:solidFill>
              </a:rPr>
              <a:t/>
            </a:r>
            <a:br>
              <a:rPr lang="uk-UA" b="1" dirty="0">
                <a:solidFill>
                  <a:srgbClr val="0000FF"/>
                </a:solidFill>
              </a:rPr>
            </a:br>
            <a:r>
              <a:rPr lang="uk-UA" b="1" dirty="0">
                <a:solidFill>
                  <a:srgbClr val="0000FF"/>
                </a:solidFill>
              </a:rPr>
              <a:t/>
            </a:r>
            <a:br>
              <a:rPr lang="uk-UA" b="1" dirty="0">
                <a:solidFill>
                  <a:srgbClr val="0000FF"/>
                </a:solidFill>
              </a:rPr>
            </a:br>
            <a:r>
              <a:rPr lang="uk-UA" b="1" dirty="0">
                <a:solidFill>
                  <a:srgbClr val="0000FF"/>
                </a:solidFill>
              </a:rPr>
              <a:t/>
            </a:r>
            <a:br>
              <a:rPr lang="uk-UA" b="1" dirty="0">
                <a:solidFill>
                  <a:srgbClr val="0000FF"/>
                </a:solidFill>
              </a:rPr>
            </a:br>
            <a:r>
              <a:rPr lang="uk-UA" sz="2800" b="1" dirty="0"/>
              <a:t>«Я дам тобі прекрасну іграшку: це шар, що швидко літає, іншої кращої втіхи ти не отримаєш із рук </a:t>
            </a:r>
            <a:r>
              <a:rPr lang="uk-UA" sz="2800" b="1" dirty="0" err="1"/>
              <a:t>Гефеста</a:t>
            </a:r>
            <a:r>
              <a:rPr lang="uk-UA" sz="2800" b="1" dirty="0"/>
              <a:t>».</a:t>
            </a:r>
            <a:r>
              <a:rPr lang="uk-UA" sz="2800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sz="2800" dirty="0" smtClean="0"/>
              <a:t>          </a:t>
            </a:r>
            <a:r>
              <a:rPr lang="uk-UA" sz="2800" dirty="0" smtClean="0">
                <a:latin typeface="Arial" charset="0"/>
              </a:rPr>
              <a:t>                         </a:t>
            </a:r>
            <a:r>
              <a:rPr lang="uk-UA" sz="2800" dirty="0" smtClean="0"/>
              <a:t> </a:t>
            </a:r>
            <a:r>
              <a:rPr lang="uk-UA" sz="2800" dirty="0" smtClean="0">
                <a:latin typeface="Arial" charset="0"/>
              </a:rPr>
              <a:t>   </a:t>
            </a:r>
            <a:r>
              <a:rPr lang="uk-UA" sz="3600" b="1" i="1" dirty="0" smtClean="0"/>
              <a:t>Футбол  у </a:t>
            </a:r>
            <a:r>
              <a:rPr lang="uk-UA" sz="3600" b="1" i="1" dirty="0" smtClean="0">
                <a:latin typeface="Arial" charset="0"/>
              </a:rPr>
              <a:t>   </a:t>
            </a:r>
            <a:r>
              <a:rPr lang="uk-UA" sz="3600" b="1" i="1" dirty="0" smtClean="0"/>
              <a:t>прадавніх</a:t>
            </a:r>
          </a:p>
          <a:p>
            <a:pPr eaLnBrk="1" hangingPunct="1">
              <a:buFont typeface="Arial" charset="0"/>
              <a:buNone/>
            </a:pPr>
            <a:r>
              <a:rPr lang="uk-UA" sz="3600" b="1" i="1" dirty="0" smtClean="0"/>
              <a:t>                            </a:t>
            </a:r>
            <a:r>
              <a:rPr lang="uk-UA" sz="3600" b="1" i="1" dirty="0" smtClean="0">
                <a:latin typeface="Arial" charset="0"/>
              </a:rPr>
              <a:t>             </a:t>
            </a:r>
            <a:r>
              <a:rPr lang="uk-UA" sz="3600" b="1" i="1" dirty="0" smtClean="0"/>
              <a:t>народів </a:t>
            </a:r>
          </a:p>
        </p:txBody>
      </p:sp>
      <p:sp>
        <p:nvSpPr>
          <p:cNvPr id="63491" name="Rectangle 4"/>
          <p:cNvSpPr>
            <a:spLocks noChangeArrowheads="1"/>
          </p:cNvSpPr>
          <p:nvPr/>
        </p:nvSpPr>
        <p:spPr bwMode="auto">
          <a:xfrm>
            <a:off x="500063" y="4071938"/>
            <a:ext cx="3816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 dirty="0" smtClean="0"/>
              <a:t>«</a:t>
            </a:r>
            <a:r>
              <a:rPr lang="ru-RU" sz="2800" dirty="0" err="1" smtClean="0"/>
              <a:t>Епіскірос</a:t>
            </a:r>
            <a:r>
              <a:rPr lang="ru-RU" sz="2800" b="1" dirty="0" smtClean="0"/>
              <a:t>» - </a:t>
            </a:r>
            <a:r>
              <a:rPr lang="ru-RU" sz="2800" dirty="0" smtClean="0"/>
              <a:t>Спарта </a:t>
            </a:r>
            <a:endParaRPr lang="ru-RU" sz="2800" dirty="0"/>
          </a:p>
        </p:txBody>
      </p:sp>
      <p:sp>
        <p:nvSpPr>
          <p:cNvPr id="63492" name="Rectangle 5"/>
          <p:cNvSpPr>
            <a:spLocks noChangeArrowheads="1"/>
          </p:cNvSpPr>
          <p:nvPr/>
        </p:nvSpPr>
        <p:spPr bwMode="auto">
          <a:xfrm>
            <a:off x="5286375" y="2571750"/>
            <a:ext cx="3000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«</a:t>
            </a:r>
            <a:r>
              <a:rPr lang="ru-RU" sz="2800"/>
              <a:t>Гарпастум</a:t>
            </a:r>
            <a:r>
              <a:rPr lang="ru-RU"/>
              <a:t>»-</a:t>
            </a:r>
            <a:r>
              <a:rPr lang="ru-RU" sz="2800"/>
              <a:t>Рим</a:t>
            </a:r>
            <a:r>
              <a:rPr lang="ru-RU"/>
              <a:t> </a:t>
            </a:r>
          </a:p>
        </p:txBody>
      </p:sp>
      <p:sp>
        <p:nvSpPr>
          <p:cNvPr id="63493" name="Rectangle 6"/>
          <p:cNvSpPr>
            <a:spLocks noChangeArrowheads="1"/>
          </p:cNvSpPr>
          <p:nvPr/>
        </p:nvSpPr>
        <p:spPr bwMode="auto">
          <a:xfrm>
            <a:off x="500063" y="5357813"/>
            <a:ext cx="378618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dirty="0"/>
              <a:t>     </a:t>
            </a:r>
            <a:r>
              <a:rPr lang="ru-RU" sz="2800" dirty="0"/>
              <a:t>У </a:t>
            </a:r>
            <a:r>
              <a:rPr lang="ru-RU" sz="2800" dirty="0" err="1" smtClean="0"/>
              <a:t>індіанців</a:t>
            </a:r>
            <a:r>
              <a:rPr lang="ru-RU" sz="2800" dirty="0" smtClean="0"/>
              <a:t> - </a:t>
            </a:r>
            <a:r>
              <a:rPr lang="ru-RU" sz="2800" dirty="0"/>
              <a:t>«Тапа Банка </a:t>
            </a:r>
            <a:r>
              <a:rPr lang="ru-RU" sz="2800" dirty="0" err="1"/>
              <a:t>Яп</a:t>
            </a:r>
            <a:r>
              <a:rPr lang="ru-RU" sz="2800" dirty="0"/>
              <a:t>» </a:t>
            </a:r>
          </a:p>
        </p:txBody>
      </p:sp>
      <p:sp>
        <p:nvSpPr>
          <p:cNvPr id="63494" name="Rectangle 7"/>
          <p:cNvSpPr>
            <a:spLocks noChangeArrowheads="1"/>
          </p:cNvSpPr>
          <p:nvPr/>
        </p:nvSpPr>
        <p:spPr bwMode="auto">
          <a:xfrm>
            <a:off x="4572000" y="1429077"/>
            <a:ext cx="42381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sz="2800" dirty="0" smtClean="0"/>
              <a:t>«</a:t>
            </a:r>
            <a:r>
              <a:rPr lang="uk-UA" sz="2800" dirty="0" err="1" smtClean="0"/>
              <a:t>Тунгатгак</a:t>
            </a:r>
            <a:r>
              <a:rPr lang="uk-UA" sz="2800" dirty="0" smtClean="0"/>
              <a:t>» - у ескімосів</a:t>
            </a:r>
            <a:endParaRPr lang="uk-UA" sz="2800" dirty="0"/>
          </a:p>
        </p:txBody>
      </p:sp>
      <p:sp>
        <p:nvSpPr>
          <p:cNvPr id="63497" name="Прямоугольник 10"/>
          <p:cNvSpPr>
            <a:spLocks noChangeArrowheads="1"/>
          </p:cNvSpPr>
          <p:nvPr/>
        </p:nvSpPr>
        <p:spPr bwMode="auto">
          <a:xfrm>
            <a:off x="0" y="2928938"/>
            <a:ext cx="4591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«</a:t>
            </a:r>
            <a:r>
              <a:rPr lang="ru-RU" sz="2800"/>
              <a:t>Цзу-Чу" -Китай</a:t>
            </a:r>
          </a:p>
        </p:txBody>
      </p:sp>
      <p:pic>
        <p:nvPicPr>
          <p:cNvPr id="1026" name="Picture 2" descr="C:\Users\СЕРГІЙ\Desktop\f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30" y="159154"/>
            <a:ext cx="3180434" cy="2680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ЕРГІЙ\Desktop\201203191821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3356993"/>
            <a:ext cx="4353694" cy="3026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  <p:bldP spid="63492" grpId="0"/>
      <p:bldP spid="63493" grpId="0"/>
      <p:bldP spid="63493" grpId="1"/>
      <p:bldP spid="63494" grpId="0"/>
      <p:bldP spid="6349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14313" y="785813"/>
            <a:ext cx="5786437" cy="43576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   «</a:t>
            </a:r>
            <a:r>
              <a:rPr lang="uk-UA" dirty="0" smtClean="0"/>
              <a:t>при його бажанні відзначитися, він знайшов себе не тільки в живописі чи скульптурі, він змагався в найулюбленішій флорентійськими юнаками грі в ножний м'яч</a:t>
            </a:r>
            <a:r>
              <a:rPr lang="ru-RU" dirty="0" smtClean="0"/>
              <a:t>».</a:t>
            </a:r>
            <a:endParaRPr lang="en-US" dirty="0" smtClean="0"/>
          </a:p>
          <a:p>
            <a:pPr eaLnBrk="1" hangingPunct="1">
              <a:buFontTx/>
              <a:buNone/>
            </a:pPr>
            <a:r>
              <a:rPr lang="ru-RU" sz="1800" dirty="0" smtClean="0"/>
              <a:t>«</a:t>
            </a:r>
            <a:r>
              <a:rPr lang="uk-UA" sz="1800" dirty="0" smtClean="0"/>
              <a:t>Відомі живописці» (енциклопедія</a:t>
            </a:r>
            <a:r>
              <a:rPr lang="ru-RU" sz="1800" dirty="0" smtClean="0"/>
              <a:t>)</a:t>
            </a:r>
            <a:endParaRPr lang="ru-RU" dirty="0" smtClean="0"/>
          </a:p>
        </p:txBody>
      </p:sp>
      <p:pic>
        <p:nvPicPr>
          <p:cNvPr id="64515" name="Picture 4" descr="ф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0" y="785813"/>
            <a:ext cx="28797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6" name="Прямоугольник 7"/>
          <p:cNvSpPr>
            <a:spLocks noChangeArrowheads="1"/>
          </p:cNvSpPr>
          <p:nvPr/>
        </p:nvSpPr>
        <p:spPr bwMode="auto">
          <a:xfrm rot="9510160" flipV="1">
            <a:off x="4930775" y="5132388"/>
            <a:ext cx="3571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 dirty="0" err="1" smtClean="0">
                <a:solidFill>
                  <a:srgbClr val="000000"/>
                </a:solidFill>
              </a:rPr>
              <a:t>Средні</a:t>
            </a:r>
            <a:r>
              <a:rPr lang="uk-UA" sz="2400" b="1" dirty="0" smtClean="0">
                <a:solidFill>
                  <a:srgbClr val="000000"/>
                </a:solidFill>
              </a:rPr>
              <a:t> віки Італія</a:t>
            </a:r>
            <a:r>
              <a:rPr lang="ru-RU" sz="2400" b="1" dirty="0" smtClean="0">
                <a:solidFill>
                  <a:srgbClr val="000000"/>
                </a:solidFill>
              </a:rPr>
              <a:t>.</a:t>
            </a:r>
            <a:endParaRPr lang="ru-RU" sz="24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build="p"/>
      <p:bldP spid="645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0" y="2482850"/>
            <a:ext cx="6500813" cy="43751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b="1" smtClean="0"/>
              <a:t>«Поелику от давки и толкотни, от беготни за большими мячами происходящими, в городе шум стоит и беспокойство, от каковых многое зло происходит, Господу неугодное, высочайшим указом повелеваю впредь в городских стенах богопротивную эту игру запретить под страхом тюремного заключения».</a:t>
            </a:r>
          </a:p>
        </p:txBody>
      </p:sp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1785926"/>
            <a:ext cx="5715040" cy="714380"/>
          </a:xfrm>
        </p:spPr>
        <p:txBody>
          <a:bodyPr/>
          <a:lstStyle/>
          <a:p>
            <a:pPr marL="54864" eaLnBrk="1" fontAlgn="auto" hangingPunct="1">
              <a:spcAft>
                <a:spcPts val="0"/>
              </a:spcAft>
              <a:defRPr/>
            </a:pPr>
            <a:r>
              <a:rPr lang="uk-UA" sz="3200" b="1" u="sng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13 квітня 1314 р. Едуард II :</a:t>
            </a:r>
          </a:p>
        </p:txBody>
      </p:sp>
      <p:pic>
        <p:nvPicPr>
          <p:cNvPr id="65540" name="Picture 5" descr="Футбольные баталии на улицах Лондо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75" y="2786064"/>
            <a:ext cx="2143153" cy="3480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Прямоугольник 4"/>
          <p:cNvSpPr>
            <a:spLocks noChangeArrowheads="1"/>
          </p:cNvSpPr>
          <p:nvPr/>
        </p:nvSpPr>
        <p:spPr bwMode="auto">
          <a:xfrm>
            <a:off x="285750" y="285750"/>
            <a:ext cx="842962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 dirty="0" smtClean="0"/>
              <a:t>1175 р. – влаштовувалися футбольні ігрища під час масляного тижня перед Великим постом в Британії. Дві команди з необмеженою кількістю гравців намагалися закинути </a:t>
            </a:r>
            <a:r>
              <a:rPr lang="uk-UA" sz="2000" b="1" dirty="0" err="1" smtClean="0"/>
              <a:t>мяч</a:t>
            </a:r>
            <a:r>
              <a:rPr lang="uk-UA" sz="2000" b="1" dirty="0" smtClean="0"/>
              <a:t> в ворота команди суперників. Гра відбувалася грубо, жорстоко й нерідко небезпечно для життя гравців. </a:t>
            </a:r>
            <a:endParaRPr lang="uk-UA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5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2231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b="1" i="1" dirty="0">
                <a:solidFill>
                  <a:srgbClr val="FFFF00"/>
                </a:solidFill>
              </a:rPr>
              <a:t>«</a:t>
            </a:r>
            <a:r>
              <a:rPr lang="ru-RU" sz="5400" b="1" i="1" dirty="0" err="1">
                <a:solidFill>
                  <a:srgbClr val="FFFF00"/>
                </a:solidFill>
              </a:rPr>
              <a:t>Беллс</a:t>
            </a:r>
            <a:r>
              <a:rPr lang="ru-RU" sz="5400" b="1" i="1" dirty="0">
                <a:solidFill>
                  <a:srgbClr val="FFFF00"/>
                </a:solidFill>
              </a:rPr>
              <a:t> </a:t>
            </a:r>
            <a:r>
              <a:rPr lang="ru-RU" sz="5400" b="1" i="1" dirty="0" err="1">
                <a:solidFill>
                  <a:srgbClr val="FFFF00"/>
                </a:solidFill>
              </a:rPr>
              <a:t>лайф</a:t>
            </a:r>
            <a:r>
              <a:rPr lang="ru-RU" sz="5400" b="1" i="1" dirty="0">
                <a:solidFill>
                  <a:srgbClr val="FFFF00"/>
                </a:solidFill>
              </a:rPr>
              <a:t>»</a:t>
            </a:r>
            <a:r>
              <a:rPr lang="ru-RU" dirty="0"/>
              <a:t> </a:t>
            </a:r>
          </a:p>
        </p:txBody>
      </p:sp>
      <p:sp>
        <p:nvSpPr>
          <p:cNvPr id="167939" name="Rectangle 3"/>
          <p:cNvSpPr>
            <a:spLocks noGrp="1" noChangeArrowheads="1"/>
          </p:cNvSpPr>
          <p:nvPr>
            <p:ph idx="1"/>
          </p:nvPr>
        </p:nvSpPr>
        <p:spPr>
          <a:xfrm>
            <a:off x="0" y="1000125"/>
            <a:ext cx="9144000" cy="3286125"/>
          </a:xfrm>
        </p:spPr>
        <p:txBody>
          <a:bodyPr>
            <a:normAutofit/>
          </a:bodyPr>
          <a:lstStyle/>
          <a:p>
            <a:pPr marL="420624" indent="-384048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«</a:t>
            </a:r>
            <a:r>
              <a:rPr lang="uk-UA" dirty="0" smtClean="0"/>
              <a:t>В Велику </a:t>
            </a:r>
            <a:r>
              <a:rPr lang="uk-UA" dirty="0" err="1" smtClean="0"/>
              <a:t>Пятницу</a:t>
            </a:r>
            <a:r>
              <a:rPr lang="uk-UA" dirty="0" smtClean="0"/>
              <a:t> наступного тижня, в </a:t>
            </a:r>
            <a:r>
              <a:rPr lang="uk-UA" dirty="0" err="1" smtClean="0"/>
              <a:t>Лестері</a:t>
            </a:r>
            <a:r>
              <a:rPr lang="uk-UA" dirty="0" smtClean="0"/>
              <a:t>, на полі для крикету відбудеться </a:t>
            </a:r>
            <a:r>
              <a:rPr lang="uk-UA" dirty="0" err="1" smtClean="0"/>
              <a:t>футбольный</a:t>
            </a:r>
            <a:r>
              <a:rPr lang="uk-UA" dirty="0" smtClean="0"/>
              <a:t> матч, в якому прийме участь 11 чоловік з міста Дербі й стільки ж із </a:t>
            </a:r>
            <a:r>
              <a:rPr lang="uk-UA" dirty="0" err="1" smtClean="0"/>
              <a:t>Лестера</a:t>
            </a:r>
            <a:r>
              <a:rPr lang="uk-UA" dirty="0" smtClean="0"/>
              <a:t>. Переможці готові змагатися з командою такої ж чисельності з будь-якого міста Англії за приз, що не перевищує суму в 25 фунтів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2050" name="Picture 2" descr="C:\Users\СЕРГІЙ\Desktop\1340455622_kazaki__019369_19-24-35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861048"/>
            <a:ext cx="2736304" cy="2205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СЕРГІЙ\Desktop\Image238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92" y="4297295"/>
            <a:ext cx="2952328" cy="219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СЕРГІЙ\Desktop\iOHF8VUR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396450"/>
            <a:ext cx="2664296" cy="199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14290"/>
            <a:ext cx="7969281" cy="85725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       </a:t>
            </a:r>
            <a:r>
              <a:rPr lang="ru-RU" sz="4000" b="1" dirty="0" smtClean="0"/>
              <a:t>ЗІБРАННЯ правил:</a:t>
            </a:r>
            <a:endParaRPr lang="ru-RU" sz="4000" b="1" dirty="0"/>
          </a:p>
        </p:txBody>
      </p:sp>
      <p:sp>
        <p:nvSpPr>
          <p:cNvPr id="174083" name="Rectangle 3"/>
          <p:cNvSpPr>
            <a:spLocks noGrp="1" noChangeArrowheads="1"/>
          </p:cNvSpPr>
          <p:nvPr>
            <p:ph idx="1"/>
          </p:nvPr>
        </p:nvSpPr>
        <p:spPr>
          <a:xfrm>
            <a:off x="0" y="1000125"/>
            <a:ext cx="7286625" cy="3714750"/>
          </a:xfrm>
        </p:spPr>
        <p:txBody>
          <a:bodyPr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400" b="1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3600" b="1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36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sz="44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uk-UA" sz="44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розмір поля (200x100 ярдів, або 180x90 м)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uk-UA" sz="44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uk-UA" sz="4400" b="1" dirty="0" err="1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-введенння</a:t>
            </a:r>
            <a:r>
              <a:rPr lang="uk-UA" sz="44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 кутового (1872р.)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uk-UA" sz="44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uk-UA" sz="4400" b="1" dirty="0" err="1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-футбольний</a:t>
            </a:r>
            <a:r>
              <a:rPr lang="uk-UA" sz="44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 свисток  (1878р.)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uk-UA" sz="44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uk-UA" sz="4400" b="1" dirty="0" err="1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-поява</a:t>
            </a:r>
            <a:r>
              <a:rPr lang="uk-UA" sz="44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 судді (1880р.)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uk-UA" sz="44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  - поява  сітки (1891р.)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uk-UA" sz="44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   -11-метровий  штрафний удар (1891р.)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8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   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400" b="1" dirty="0" smtClean="0"/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400" b="1" dirty="0" smtClean="0"/>
          </a:p>
        </p:txBody>
      </p:sp>
      <p:sp>
        <p:nvSpPr>
          <p:cNvPr id="67588" name="Rectangle 5"/>
          <p:cNvSpPr>
            <a:spLocks noChangeArrowheads="1"/>
          </p:cNvSpPr>
          <p:nvPr/>
        </p:nvSpPr>
        <p:spPr bwMode="auto">
          <a:xfrm>
            <a:off x="0" y="1071563"/>
            <a:ext cx="7000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 dirty="0" smtClean="0">
                <a:solidFill>
                  <a:srgbClr val="663300"/>
                </a:solidFill>
              </a:rPr>
              <a:t>-</a:t>
            </a:r>
            <a:r>
              <a:rPr lang="uk-UA" sz="2400" b="1" dirty="0" smtClean="0">
                <a:solidFill>
                  <a:srgbClr val="663300"/>
                </a:solidFill>
              </a:rPr>
              <a:t>розмір </a:t>
            </a:r>
            <a:r>
              <a:rPr lang="uk-UA" sz="2400" b="1" dirty="0" err="1" smtClean="0">
                <a:solidFill>
                  <a:srgbClr val="663300"/>
                </a:solidFill>
              </a:rPr>
              <a:t>воріот</a:t>
            </a:r>
            <a:r>
              <a:rPr lang="uk-UA" sz="2400" b="1" dirty="0" smtClean="0">
                <a:solidFill>
                  <a:srgbClr val="663300"/>
                </a:solidFill>
              </a:rPr>
              <a:t> (8 ярдів, або 7м 32 см). </a:t>
            </a:r>
          </a:p>
          <a:p>
            <a:r>
              <a:rPr lang="uk-UA" sz="2400" b="1" dirty="0" err="1" smtClean="0">
                <a:solidFill>
                  <a:srgbClr val="663300"/>
                </a:solidFill>
              </a:rPr>
              <a:t>-розмір</a:t>
            </a:r>
            <a:r>
              <a:rPr lang="uk-UA" sz="2400" b="1" dirty="0" smtClean="0">
                <a:solidFill>
                  <a:srgbClr val="663300"/>
                </a:solidFill>
              </a:rPr>
              <a:t> </a:t>
            </a:r>
            <a:r>
              <a:rPr lang="uk-UA" sz="2400" b="1" dirty="0" err="1" smtClean="0">
                <a:solidFill>
                  <a:srgbClr val="663300"/>
                </a:solidFill>
              </a:rPr>
              <a:t>мяча</a:t>
            </a:r>
            <a:r>
              <a:rPr lang="uk-UA" sz="2400" b="1" dirty="0" smtClean="0">
                <a:solidFill>
                  <a:srgbClr val="663300"/>
                </a:solidFill>
              </a:rPr>
              <a:t> 27-28 дюймів або 68,6-71,1 см. </a:t>
            </a:r>
          </a:p>
          <a:p>
            <a:endParaRPr lang="ru-RU" sz="2400" b="1" dirty="0"/>
          </a:p>
        </p:txBody>
      </p:sp>
      <p:pic>
        <p:nvPicPr>
          <p:cNvPr id="67589" name="Picture 9" descr="D:\Лена\футбол\ф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2792" y="4643446"/>
            <a:ext cx="2797572" cy="1971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0" name="Picture 10" descr="D:\Лена\футбол\Копия ф6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285728"/>
            <a:ext cx="2000264" cy="129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1" name="Rectangle 8"/>
          <p:cNvSpPr>
            <a:spLocks noChangeArrowheads="1"/>
          </p:cNvSpPr>
          <p:nvPr/>
        </p:nvSpPr>
        <p:spPr bwMode="auto">
          <a:xfrm>
            <a:off x="3093141" y="4689487"/>
            <a:ext cx="6185117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sz="1400" dirty="0">
                <a:cs typeface="Times New Roman" pitchFamily="18" charset="0"/>
              </a:rPr>
              <a:t> </a:t>
            </a:r>
            <a:r>
              <a:rPr lang="uk-UA" sz="2000" b="1" dirty="0" smtClean="0">
                <a:cs typeface="Times New Roman" pitchFamily="18" charset="0"/>
              </a:rPr>
              <a:t>1846 р. - перша спроба уніфікувати</a:t>
            </a:r>
          </a:p>
          <a:p>
            <a:pPr eaLnBrk="0" hangingPunct="0"/>
            <a:r>
              <a:rPr lang="uk-UA" sz="2000" b="1" dirty="0" smtClean="0">
                <a:cs typeface="Times New Roman" pitchFamily="18" charset="0"/>
              </a:rPr>
              <a:t>зібрання футбольних правил.</a:t>
            </a:r>
          </a:p>
          <a:p>
            <a:pPr eaLnBrk="0" hangingPunct="0"/>
            <a:endParaRPr lang="uk-UA" sz="2000" b="1" dirty="0" smtClean="0">
              <a:cs typeface="Times New Roman" pitchFamily="18" charset="0"/>
            </a:endParaRPr>
          </a:p>
          <a:p>
            <a:pPr eaLnBrk="0" hangingPunct="0"/>
            <a:r>
              <a:rPr lang="uk-UA" sz="2000" b="1" dirty="0" smtClean="0"/>
              <a:t>1862р. - правила </a:t>
            </a:r>
            <a:r>
              <a:rPr lang="uk-UA" sz="2000" b="1" dirty="0" err="1" smtClean="0"/>
              <a:t>Шеффілдського</a:t>
            </a:r>
            <a:r>
              <a:rPr lang="uk-UA" sz="2000" b="1" dirty="0" smtClean="0"/>
              <a:t> клубу.</a:t>
            </a:r>
          </a:p>
          <a:p>
            <a:pPr eaLnBrk="0" hangingPunct="0"/>
            <a:endParaRPr lang="uk-UA" sz="2000" b="1" dirty="0" smtClean="0"/>
          </a:p>
          <a:p>
            <a:pPr eaLnBrk="0" hangingPunct="0"/>
            <a:r>
              <a:rPr lang="uk-UA" sz="2000" b="1" dirty="0" smtClean="0"/>
              <a:t>1863г.- Кембриджські правила.</a:t>
            </a:r>
            <a:endParaRPr lang="uk-UA" sz="2000" b="1" dirty="0"/>
          </a:p>
        </p:txBody>
      </p:sp>
      <p:pic>
        <p:nvPicPr>
          <p:cNvPr id="67592" name="Picture 10" descr="D:\Лена\футбол\ф3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2566861"/>
            <a:ext cx="2285986" cy="1471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67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675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675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675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4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4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4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4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4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40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740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37231393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8611" name="Picture 30" descr="D:\Лена\футбол\ф 50 лет назад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625" y="714375"/>
            <a:ext cx="2500313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8" name="Picture 31" descr="D:\Лена\футбол\ф1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49775" y="3411538"/>
            <a:ext cx="42863" cy="3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Picture 32" descr="D:\Лена\футбол\ф14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43625" y="642938"/>
            <a:ext cx="27146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8686800" cy="78579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2">
                    <a:satMod val="200000"/>
                  </a:schemeClr>
                </a:solidFill>
                <a:cs typeface="Arial" pitchFamily="34" charset="0"/>
              </a:rPr>
              <a:t> </a:t>
            </a:r>
            <a:r>
              <a:rPr lang="uk-UA" sz="2800" u="sng" dirty="0" smtClean="0">
                <a:solidFill>
                  <a:srgbClr val="FFFF00"/>
                </a:solidFill>
                <a:cs typeface="Arial" pitchFamily="34" charset="0"/>
              </a:rPr>
              <a:t>Виникнення професійного футболу</a:t>
            </a:r>
            <a:endParaRPr lang="uk-UA" sz="2800" u="sng" dirty="0">
              <a:solidFill>
                <a:srgbClr val="FFFF00"/>
              </a:solidFill>
              <a:cs typeface="Arial" pitchFamily="34" charset="0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571500"/>
            <a:ext cx="8429625" cy="4714875"/>
          </a:xfrm>
        </p:spPr>
        <p:txBody>
          <a:bodyPr>
            <a:normAutofit/>
          </a:bodyPr>
          <a:lstStyle/>
          <a:p>
            <a:pPr marL="548640" indent="-4114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        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Кожен гравець, </a:t>
            </a:r>
            <a:r>
              <a:rPr lang="uk-UA" sz="2400" b="1" dirty="0">
                <a:latin typeface="Arial" pitchFamily="34" charset="0"/>
                <a:cs typeface="Arial" pitchFamily="34" charset="0"/>
              </a:rPr>
              <a:t>щ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о отримав від клубу винагороду в будь якій формі чи грошову винагороду, що перевищує його особисті доходи, які він втратив в наслідок виходу на ту чи іншу гру автоматично відсторонюється від участі в змаганнях на Кубок в усіх змаганнях ФА.» </a:t>
            </a:r>
          </a:p>
          <a:p>
            <a:pPr marL="548640" indent="-4114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(Правила ФА,1882р.)</a:t>
            </a:r>
          </a:p>
          <a:p>
            <a:pPr marL="1882775" indent="-174625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sz="4000" dirty="0" smtClean="0">
                <a:solidFill>
                  <a:schemeClr val="tx2">
                    <a:satMod val="20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uk-UA" b="1" dirty="0" smtClean="0">
                <a:solidFill>
                  <a:schemeClr val="tx2">
                    <a:satMod val="200000"/>
                  </a:schemeClr>
                </a:solidFill>
                <a:latin typeface="Arial" pitchFamily="34" charset="0"/>
                <a:cs typeface="Arial" pitchFamily="34" charset="0"/>
              </a:rPr>
              <a:t>1885р. – легалізація професійного футболу в Великобританії.</a:t>
            </a:r>
          </a:p>
          <a:p>
            <a:pPr marL="548640" indent="-4114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b="1" dirty="0" smtClean="0">
                <a:solidFill>
                  <a:schemeClr val="tx2">
                    <a:satMod val="200000"/>
                  </a:schemeClr>
                </a:solidFill>
                <a:latin typeface="Arial" pitchFamily="34" charset="0"/>
                <a:cs typeface="Arial" pitchFamily="34" charset="0"/>
              </a:rPr>
              <a:t>  1888р. – створення футбольної ліги Англії</a:t>
            </a:r>
            <a:r>
              <a:rPr lang="uk-UA" b="1" dirty="0" smtClean="0">
                <a:solidFill>
                  <a:schemeClr val="tx2">
                    <a:satMod val="20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548640" indent="-4114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b="1" dirty="0" smtClean="0">
                <a:solidFill>
                  <a:schemeClr val="tx2">
                    <a:satMod val="200000"/>
                  </a:schemeClr>
                </a:solidFill>
                <a:latin typeface="Arial" pitchFamily="34" charset="0"/>
                <a:cs typeface="Arial" pitchFamily="34" charset="0"/>
              </a:rPr>
              <a:t>1996 р. – створення футбольної ліги України.</a:t>
            </a:r>
            <a:endParaRPr lang="uk-UA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9636" name="Picture 4" descr="D:\Лена\футбол\ф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1880" y="5596056"/>
            <a:ext cx="794841" cy="921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8" name="Picture 7" descr="D:\Лена\футбол\ф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2524" y="5568701"/>
            <a:ext cx="1003548" cy="1003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9" name="Picture 8" descr="D:\Лена\футбол\ф4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7629" y="4777739"/>
            <a:ext cx="1061864" cy="1008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0" name="Picture 10" descr="D:\Лена\футбол\ф5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99346" y="5555879"/>
            <a:ext cx="975023" cy="102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6" name="Picture 11" descr="D:\Лена\проект\футбол\ф3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721" y="4777739"/>
            <a:ext cx="945803" cy="945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СЕРГІЙ\Desktop\93px-PFL_U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626743"/>
            <a:ext cx="1512168" cy="195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Бумажн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хническ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Метро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Апекс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1384</TotalTime>
  <Words>1036</Words>
  <Application>Microsoft Office PowerPoint</Application>
  <PresentationFormat>Экран (4:3)</PresentationFormat>
  <Paragraphs>97</Paragraphs>
  <Slides>15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15</vt:i4>
      </vt:variant>
    </vt:vector>
  </HeadingPairs>
  <TitlesOfParts>
    <vt:vector size="25" baseType="lpstr">
      <vt:lpstr>Вершина горы</vt:lpstr>
      <vt:lpstr>1_Тема Office</vt:lpstr>
      <vt:lpstr>Трек</vt:lpstr>
      <vt:lpstr>Метро</vt:lpstr>
      <vt:lpstr>Техническая</vt:lpstr>
      <vt:lpstr>1_Трек</vt:lpstr>
      <vt:lpstr>1_Метро</vt:lpstr>
      <vt:lpstr>Эркер</vt:lpstr>
      <vt:lpstr>Апекс</vt:lpstr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13 квітня 1314 р. Едуард II :</vt:lpstr>
      <vt:lpstr>«Беллс лайф» </vt:lpstr>
      <vt:lpstr>       ЗІБРАННЯ правил:</vt:lpstr>
      <vt:lpstr>Презентация PowerPoint</vt:lpstr>
      <vt:lpstr> Виникнення професійного футболу</vt:lpstr>
      <vt:lpstr>         Футбол в школах</vt:lpstr>
      <vt:lpstr>Тактика  розташування гравців на  полі </vt:lpstr>
      <vt:lpstr>Історія футбольної уніформи:</vt:lpstr>
      <vt:lpstr>ІсторІя СТВОРЕННЯ  футбольного м'яча</vt:lpstr>
      <vt:lpstr>Презентация PowerPoint</vt:lpstr>
      <vt:lpstr>«Англійська гра на повітрі» (кінець 19ст. Р.І.)</vt:lpstr>
    </vt:vector>
  </TitlesOfParts>
  <Company>ritzio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«Я дам тебе чудесную игрушку: это шар быстро летучий, иной лучшей забавы ты не добудешь из рук Гефеста».</dc:title>
  <dc:creator>user</dc:creator>
  <cp:lastModifiedBy>user</cp:lastModifiedBy>
  <cp:revision>131</cp:revision>
  <dcterms:created xsi:type="dcterms:W3CDTF">2001-12-31T23:25:05Z</dcterms:created>
  <dcterms:modified xsi:type="dcterms:W3CDTF">2014-10-12T18:00:48Z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1575938</vt:lpwstr>
  </property>
  <property fmtid="{D5CDD505-2E9C-101B-9397-08002B2CF9AE}" name="NXPowerLiteVersion" pid="3">
    <vt:lpwstr>D4.1.4</vt:lpwstr>
  </property>
</Properties>
</file>