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90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14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634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17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15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31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71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54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762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68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02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71E79-B3F1-4E38-AB7C-686101A3835E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662B0-5D75-4D15-A6C7-F593E658F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516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8" Target="../media/image15.jpeg" Type="http://schemas.openxmlformats.org/officeDocument/2006/relationships/image"/><Relationship Id="rId3" Target="../media/image10.jpeg" Type="http://schemas.openxmlformats.org/officeDocument/2006/relationships/image"/><Relationship Id="rId7" Target="../media/image14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3.jpeg" Type="http://schemas.openxmlformats.org/officeDocument/2006/relationships/image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ga\Desktop\ЮРАСИК\ктринки видов спорта\Badmin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672"/>
            <a:ext cx="4320480" cy="575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775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Autofit/>
          </a:bodyPr>
          <a:lstStyle/>
          <a:p>
            <a:r>
              <a:rPr lang="uk-UA" sz="9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БАСКЕТБОЛ</a:t>
            </a:r>
            <a:endParaRPr lang="ru-RU" sz="96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6" name="Picture 2" descr="C:\Users\Olga\Desktop\ЮРАСИК\ктринки видов спорта\баскетбол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0928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214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03428" y="378412"/>
            <a:ext cx="8229600" cy="58589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4000" b="1" i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Завдання уроку:</a:t>
            </a:r>
            <a:endParaRPr lang="uk-UA" sz="4000" b="1" i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71500" indent="-571500" algn="l">
              <a:buFont typeface="Arial" pitchFamily="34" charset="0"/>
              <a:buChar char="•"/>
            </a:pP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	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вдосконалювати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техніку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гри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  баскетбол:</a:t>
            </a:r>
          </a:p>
          <a:p>
            <a:pPr algn="l"/>
            <a:r>
              <a:rPr lang="ru-RU" sz="48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-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техніку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володіння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м’ячем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(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техніку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подвійного</a:t>
            </a:r>
            <a:r>
              <a:rPr lang="ru-RU" sz="48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кроку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);</a:t>
            </a:r>
          </a:p>
          <a:p>
            <a:pPr algn="l"/>
            <a:r>
              <a:rPr lang="ru-RU" sz="48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-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виконання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кидка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м’яча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кошик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після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ведення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</a:t>
            </a:r>
          </a:p>
          <a:p>
            <a:pPr marL="685800" indent="-685800" algn="l">
              <a:buFont typeface="Arial" pitchFamily="34" charset="0"/>
              <a:buChar char="•"/>
            </a:pP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ru-RU" sz="4800" b="1" dirty="0" err="1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отримуватися</a:t>
            </a:r>
            <a:r>
              <a:rPr lang="ru-RU" sz="48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правил </a:t>
            </a:r>
            <a:r>
              <a:rPr lang="ru-RU" sz="4800" b="1" dirty="0" err="1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безпечної</a:t>
            </a:r>
            <a:r>
              <a:rPr lang="ru-RU" sz="48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поведінки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під</a:t>
            </a:r>
            <a:r>
              <a:rPr lang="ru-RU" sz="4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час </a:t>
            </a:r>
            <a:r>
              <a:rPr lang="ru-RU" sz="4800" b="1" dirty="0" err="1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заняття</a:t>
            </a:r>
            <a:r>
              <a:rPr lang="ru-RU" sz="48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r>
              <a:rPr lang="uk-UA" sz="48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34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43078" y="200120"/>
            <a:ext cx="8377394" cy="603719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Домашнє </a:t>
            </a:r>
            <a:r>
              <a:rPr lang="uk-UA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завдання</a:t>
            </a:r>
          </a:p>
          <a:p>
            <a:pPr algn="l"/>
            <a:r>
              <a:rPr lang="uk-UA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( </a:t>
            </a:r>
            <a:r>
              <a:rPr lang="uk-UA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групах) </a:t>
            </a:r>
            <a:r>
              <a:rPr lang="uk-UA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br>
              <a:rPr lang="uk-UA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Знайти та виписати  основні правила баскетболу.</a:t>
            </a:r>
          </a:p>
          <a:p>
            <a:pPr algn="l"/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Підготувати інформацію про відомих українських  баскетболістів.</a:t>
            </a:r>
          </a:p>
          <a:p>
            <a:pPr algn="l"/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3.Повідомлення про історію виникнення баскетболу.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422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ga\Desktop\ЮРАСИК\ктринки видов спорта\Basketb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4664"/>
            <a:ext cx="5745789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00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lga\Desktop\ЮРАСИК\ктринки видов спорта\tenn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47" y="404664"/>
            <a:ext cx="5704711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401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lga\Desktop\ЮРАСИК\ктринки видов спорта\водн пол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2" y="836712"/>
            <a:ext cx="7817486" cy="525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200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lga\Desktop\ЮРАСИК\ктринки видов спорта\воллейбол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5404"/>
            <a:ext cx="7586534" cy="568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87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lga\Desktop\ЮРАСИК\ктринки видов спорта\хоккей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3"/>
            <a:ext cx="5766881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207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lga\Desktop\ЮРАСИК\ктринки видов спорта\футбол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548680"/>
            <a:ext cx="735570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628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Olga\Desktop\ЮРАСИК\ктринки видов спорта\конное пол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58100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734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16224"/>
          </a:xfr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rmAutofit fontScale="90000"/>
          </a:bodyPr>
          <a:lstStyle/>
          <a:p>
            <a:r>
              <a:rPr lang="uk-UA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Тема уроку:</a:t>
            </a:r>
            <a:br>
              <a:rPr lang="uk-UA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89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СПОРТИВНІ  ІГРИ</a:t>
            </a:r>
            <a:endParaRPr lang="ru-RU" sz="8900" dirty="0">
              <a:solidFill>
                <a:srgbClr val="0070C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1533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738"/>
            <a:ext cx="1533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817547"/>
            <a:ext cx="1609725" cy="1187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52737"/>
            <a:ext cx="1914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479974"/>
            <a:ext cx="1067941" cy="142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479973"/>
            <a:ext cx="1893668" cy="142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729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15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уроку:  СПОРТИВНІ  ІГРИ</vt:lpstr>
      <vt:lpstr>БАСКЕТБОЛ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Подивіться на картинки та назвіть види спорту</dc:title>
  <dc:creator>Olga</dc:creator>
  <cp:lastModifiedBy>Olga</cp:lastModifiedBy>
  <cp:revision>15</cp:revision>
  <dcterms:created xsi:type="dcterms:W3CDTF">2014-10-29T18:13:28Z</dcterms:created>
  <dcterms:modified xsi:type="dcterms:W3CDTF">2014-11-11T18:07:27Z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368230</vt:lpwstr>
  </property>
  <property fmtid="{D5CDD505-2E9C-101B-9397-08002B2CF9AE}" name="NXPowerLiteVersion" pid="3">
    <vt:lpwstr>D4.1.4</vt:lpwstr>
  </property>
</Properties>
</file>