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5" r:id="rId3"/>
    <p:sldId id="264" r:id="rId4"/>
    <p:sldId id="257" r:id="rId5"/>
    <p:sldId id="266" r:id="rId6"/>
    <p:sldId id="260" r:id="rId7"/>
    <p:sldId id="262" r:id="rId8"/>
    <p:sldId id="268" r:id="rId9"/>
    <p:sldId id="267" r:id="rId10"/>
    <p:sldId id="269" r:id="rId11"/>
    <p:sldId id="27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8B76E-E667-43DD-9F6D-45F74BB9985D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8F8E3-F491-4AC9-B118-05AD7325E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61143" cy="6858000"/>
          </a:xfrm>
          <a:prstGeom prst="rect">
            <a:avLst/>
          </a:prstGeom>
          <a:noFill/>
        </p:spPr>
      </p:pic>
      <p:pic>
        <p:nvPicPr>
          <p:cNvPr id="4" name="Рисунок 10" descr="Плейкаст &quot;Valentine day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51565">
            <a:off x="1258887" y="-725487"/>
            <a:ext cx="6194425" cy="825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382150">
            <a:off x="530587" y="224487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</a:t>
            </a:r>
          </a:p>
          <a:p>
            <a:pPr algn="ctr">
              <a:buNone/>
            </a:pPr>
            <a: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«Від </a:t>
            </a:r>
            <a:r>
              <a:rPr lang="uk-UA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козацьких забав </a:t>
            </a:r>
            <a: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</a:p>
          <a:p>
            <a:pPr algn="ctr">
              <a:buNone/>
            </a:pPr>
            <a: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 </a:t>
            </a:r>
            <a:r>
              <a:rPr lang="uk-UA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олімпійських вершин»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200400" y="685800"/>
            <a:ext cx="5638800" cy="1143000"/>
          </a:xfrm>
        </p:spPr>
        <p:txBody>
          <a:bodyPr>
            <a:normAutofit fontScale="90000"/>
          </a:bodyPr>
          <a:lstStyle/>
          <a:p>
            <a:r>
              <a:rPr lang="uk-UA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КОРОГВА</a:t>
            </a:r>
            <a:r>
              <a:rPr lang="en-US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uk-UA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значок</a:t>
            </a:r>
            <a:r>
              <a:rPr lang="en-US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ru-RU" sz="4000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283968" y="2708920"/>
            <a:ext cx="4572000" cy="3124200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b="1" dirty="0"/>
              <a:t>	</a:t>
            </a:r>
            <a:endParaRPr lang="en-US" sz="18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/>
              <a:t>	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Прапор куреня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військовий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Називали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«значок».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Стяг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гаптований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шовковий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козаками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міряв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крок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Прапор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підійма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хорунжий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в бою,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мирний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час.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його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правиця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дужа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Прапор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зберегла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для нас. </a:t>
            </a:r>
          </a:p>
        </p:txBody>
      </p:sp>
      <p:pic>
        <p:nvPicPr>
          <p:cNvPr id="13317" name="Picture 5" descr="лід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38200"/>
            <a:ext cx="3841750" cy="543401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/>
          <a:lstStyle/>
          <a:p>
            <a:r>
              <a:rPr 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БУНЧУК</a:t>
            </a:r>
            <a:endParaRPr lang="ru-RU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1988840"/>
            <a:ext cx="5105400" cy="40386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	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Триметрова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чорна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паля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Зверху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кулю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мідну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мала,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нею –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кінський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хвіст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кілька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довгих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кіс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військовая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святиня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Перемоги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берегиня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Ніс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її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бою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бунчужний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козачий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стан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дружний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 бунчук – там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кошовий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Кіш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5365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752600"/>
            <a:ext cx="2389188" cy="464820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430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4419600"/>
            <a:ext cx="8763000" cy="2667000"/>
          </a:xfrm>
          <a:noFill/>
        </p:spPr>
        <p:txBody>
          <a:bodyPr/>
          <a:lstStyle/>
          <a:p>
            <a:pPr algn="l"/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Єднаймося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ж,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браття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у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дружню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родину, 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Щоб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разом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розправити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Вольниці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крила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Щоб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злагоді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жити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батьку,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сину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Піднявши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до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Світла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щастя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країну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ru-RU" sz="3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3015" name="AutoShape 7" descr="ruevit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3017" name="AutoShape 9" descr="ruevit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3018" name="Picture 10" descr="ruevi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28600"/>
            <a:ext cx="39624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4277" name="Picture 5" descr="1"/>
          <p:cNvPicPr>
            <a:picLocks noChangeAspect="1" noChangeArrowheads="1"/>
          </p:cNvPicPr>
          <p:nvPr/>
        </p:nvPicPr>
        <p:blipFill>
          <a:blip r:embed="rId3" cstate="print"/>
          <a:srcRect l="6544" r="5113"/>
          <a:stretch>
            <a:fillRect/>
          </a:stretch>
        </p:blipFill>
        <p:spPr bwMode="auto">
          <a:xfrm>
            <a:off x="457200" y="838200"/>
            <a:ext cx="8229600" cy="3890963"/>
          </a:xfrm>
          <a:prstGeom prst="rect">
            <a:avLst/>
          </a:prstGeom>
          <a:noFill/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228600"/>
            <a:ext cx="8229600" cy="1143000"/>
          </a:xfrm>
        </p:spPr>
        <p:txBody>
          <a:bodyPr/>
          <a:lstStyle/>
          <a:p>
            <a:r>
              <a:rPr 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ДЖУРА</a:t>
            </a:r>
            <a:endParaRPr lang="ru-RU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304800" y="5219700"/>
            <a:ext cx="6019800" cy="3276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	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Джура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козаченько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Вчиться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джур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любенько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Опановує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мову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Зброю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грамоту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військову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5105400"/>
            <a:ext cx="4343400" cy="3124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dirty="0"/>
              <a:t>	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Січове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життя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вивчає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стає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захист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краю.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Пізнає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премудрість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 не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підвести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курінь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dirty="0"/>
          </a:p>
          <a:p>
            <a:pPr>
              <a:lnSpc>
                <a:spcPct val="90000"/>
              </a:lnSpc>
              <a:buFontTx/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pic>
        <p:nvPicPr>
          <p:cNvPr id="5130" name="Picture 10" descr="лід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990600"/>
            <a:ext cx="3771900" cy="5334000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-228600"/>
            <a:ext cx="9144000" cy="1143000"/>
          </a:xfrm>
        </p:spPr>
        <p:txBody>
          <a:bodyPr/>
          <a:lstStyle/>
          <a:p>
            <a:r>
              <a:rPr lang="ru-RU" sz="36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НВК Новоайдарська школа - г</a:t>
            </a:r>
            <a:r>
              <a:rPr lang="uk-UA" sz="36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імназія</a:t>
            </a:r>
            <a:endParaRPr lang="ru-RU" sz="3600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31" name="Picture 11" descr="Screenshot_2015-06-01-10-02-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990600"/>
            <a:ext cx="3600450" cy="537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Курінь </a:t>
            </a:r>
            <a:r>
              <a:rPr lang="uk-UA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Новоайдарської</a:t>
            </a: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b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школи-гімназії</a:t>
            </a:r>
            <a:b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“Лідер”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1026" name="Picture 2" descr="G:\фото\ДЖУРА 2015\IMG_50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916832"/>
            <a:ext cx="3960440" cy="264029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027" name="Picture 3" descr="G:\фото\ДЖУРА 2015\IMG_5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3996443" cy="266429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028" name="Picture 4" descr="G:\фото\ДЖУРА 2015\IMG_5187.JPG"/>
          <p:cNvPicPr>
            <a:picLocks noChangeAspect="1" noChangeArrowheads="1"/>
          </p:cNvPicPr>
          <p:nvPr/>
        </p:nvPicPr>
        <p:blipFill>
          <a:blip r:embed="rId5" cstate="print"/>
          <a:srcRect t="26348" r="1194"/>
          <a:stretch>
            <a:fillRect/>
          </a:stretch>
        </p:blipFill>
        <p:spPr bwMode="auto">
          <a:xfrm>
            <a:off x="2555775" y="4797152"/>
            <a:ext cx="3477651" cy="172819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pic>
        <p:nvPicPr>
          <p:cNvPr id="6148" name="Рисунок 10" descr="Плейкаст &quot;Valentine day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51565">
            <a:off x="1258887" y="-725487"/>
            <a:ext cx="6194425" cy="825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143000" y="1371600"/>
            <a:ext cx="7010400" cy="4191000"/>
          </a:xfrm>
        </p:spPr>
        <p:txBody>
          <a:bodyPr/>
          <a:lstStyle/>
          <a:p>
            <a:r>
              <a:rPr lang="uk-UA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           Девіз</a:t>
            </a:r>
            <a:br>
              <a:rPr lang="uk-UA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/>
            </a:r>
            <a:b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Воїни світла, воїни добра,</a:t>
            </a:r>
            <a:b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Наше завдання – добрі діла.</a:t>
            </a:r>
            <a:b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Майбутнє зоріє в гарячих серцях.</a:t>
            </a:r>
            <a:b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uk-UA" sz="28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Доля країни в наших руках.</a:t>
            </a:r>
            <a:endParaRPr lang="ru-RU" sz="2800" b="1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6150" name="Picture 6" descr="лід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685800"/>
            <a:ext cx="167005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одекс </a:t>
            </a: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«лицарської честі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любов до батьків, рідної мови, вірність у коханні, дружбі, побратимстві, віддане ставлення до </a:t>
            </a:r>
            <a:r>
              <a:rPr lang="uk-UA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Батьківщини </a:t>
            </a:r>
            <a:r>
              <a:rPr lang="uk-UA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sym typeface="Symbol"/>
              </a:rPr>
              <a:t> </a:t>
            </a:r>
            <a:r>
              <a:rPr lang="uk-UA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України</a:t>
            </a:r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готовність захищати слабших, молодших;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шляхетне ставлення до дівчини, Матері, Жінки, Бабусі;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непохитна відданість ідеям, принципам народної моралі, духовності;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відстоювання повної свободи і незалежності особистості, народу, держави;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турбота про розвиток національних традицій, звичаїв і обрядів, бережливе ставлення до рідної природи, землі;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цілеспрямований розвиток власних фізичних і духовних сил, волі, можливостей свого організму;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lvl="0"/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уміння скрізь і всюди чинити шляхетно, виявляти інші чесноти;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r>
              <a:rPr lang="uk-UA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не шкодити своїми діями іншим</a:t>
            </a:r>
            <a:endParaRPr lang="ru-RU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Подолання перешкод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G:\фото\ДЖУРА 2015\IMG_5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8885"/>
            <a:ext cx="3168352" cy="211223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2052" name="Picture 4" descr="G:\фото\ДЖУРА 2015\IMG_51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861048"/>
            <a:ext cx="3528392" cy="235226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2053" name="Picture 5" descr="G:\фото\ДЖУРА 2015\IMG_51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040"/>
            <a:ext cx="3783560" cy="2522373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9" name="Picture 2" descr="G:\фото\ДЖУРА 2015\IMG_51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412776"/>
            <a:ext cx="3240360" cy="216024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  <a:noFill/>
        </p:spPr>
        <p:txBody>
          <a:bodyPr/>
          <a:lstStyle/>
          <a:p>
            <a:r>
              <a:rPr 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КУРІНЬ</a:t>
            </a:r>
            <a:endParaRPr lang="ru-RU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5181600"/>
            <a:ext cx="4114800" cy="167640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ru-RU" sz="1600" dirty="0"/>
              <a:t>	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курені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були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ікони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Ясна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зброя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стіні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палили там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ніколи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порядок в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курені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ru-RU" sz="1600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5181600"/>
            <a:ext cx="4648200" cy="16764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	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курінь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не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лише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хата,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військовий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загін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ньому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козаків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багато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 </a:t>
            </a:r>
            <a:b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Сотень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шість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бійців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мав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sz="2400" b="1" dirty="0"/>
              <a:t>  </a:t>
            </a:r>
          </a:p>
          <a:p>
            <a:endParaRPr lang="ru-RU" sz="2400" b="1" dirty="0"/>
          </a:p>
        </p:txBody>
      </p:sp>
      <p:pic>
        <p:nvPicPr>
          <p:cNvPr id="11272" name="Picture 8" descr="1350468077_film-100-richnoji-davnosti-zn_400_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7239000" cy="375761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opoboi.com/pic/201307/1920x1080/topoboi.com-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92613" cy="6858000"/>
          </a:xfrm>
          <a:prstGeom prst="rect">
            <a:avLst/>
          </a:prstGeom>
          <a:noFill/>
        </p:spPr>
      </p:pic>
      <p:pic>
        <p:nvPicPr>
          <p:cNvPr id="8196" name="Рисунок 10" descr="Плейкаст &quot;Valentine day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51565">
            <a:off x="1411287" y="-573087"/>
            <a:ext cx="6194425" cy="825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762000"/>
            <a:ext cx="6096000" cy="1470025"/>
          </a:xfrm>
        </p:spPr>
        <p:txBody>
          <a:bodyPr/>
          <a:lstStyle/>
          <a:p>
            <a:r>
              <a:rPr lang="uk-UA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РУЄВІТ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1828800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uk-UA" sz="1800" b="1" i="1" dirty="0" err="1">
                <a:solidFill>
                  <a:schemeClr val="tx1"/>
                </a:solidFill>
              </a:rPr>
              <a:t>Руєвіт</a:t>
            </a:r>
            <a:r>
              <a:rPr lang="uk-UA" sz="1800" b="1" i="1" dirty="0">
                <a:solidFill>
                  <a:schemeClr val="tx1"/>
                </a:solidFill>
              </a:rPr>
              <a:t> - в слов'янській ведичній традиції войовничий Бог-Покровитель, який бореться з силами темряви. Його зображували могутнім, ставним воїном в обладунках, випромінюючих чисте небесне світло. Його клинок, під стать своєму власникові, світлий і має велику силу. Удар цієї зброї нищівний для слуг темряви. Він ніколи першим не вступає в битву. Спочатку люди повинні самі встати на захист своєї землі. Якщо люди не шанували своїх предків, не жили відповідно до заповідей Божих, то </a:t>
            </a:r>
            <a:r>
              <a:rPr lang="uk-UA" sz="1800" b="1" i="1" dirty="0" err="1">
                <a:solidFill>
                  <a:schemeClr val="tx1"/>
                </a:solidFill>
              </a:rPr>
              <a:t>Руєвіт</a:t>
            </a:r>
            <a:r>
              <a:rPr lang="uk-UA" sz="1800" b="1" i="1" dirty="0">
                <a:solidFill>
                  <a:schemeClr val="tx1"/>
                </a:solidFill>
              </a:rPr>
              <a:t> не прийде на допомогу. Він допомагає лише гідним, які здатні на самопожертву.</a:t>
            </a:r>
            <a:r>
              <a:rPr lang="ru-RU" sz="1800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8201" name="Picture 9" descr="загружено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23" r="14667"/>
          <a:stretch>
            <a:fillRect/>
          </a:stretch>
        </p:blipFill>
        <p:spPr bwMode="auto">
          <a:xfrm>
            <a:off x="533400" y="2362200"/>
            <a:ext cx="15240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252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 уроку:</vt:lpstr>
      <vt:lpstr>ДЖУРА</vt:lpstr>
      <vt:lpstr>НВК Новоайдарська школа - гімназія</vt:lpstr>
      <vt:lpstr>Курінь Новоайдарської  школи-гімназії “Лідер”  </vt:lpstr>
      <vt:lpstr>              Девіз  Воїни світла, воїни добра, Наше завдання – добрі діла. Майбутнє зоріє в гарячих серцях. Доля країни в наших руках.</vt:lpstr>
      <vt:lpstr>Кодекс «лицарської честі» </vt:lpstr>
      <vt:lpstr>Подолання перешкод</vt:lpstr>
      <vt:lpstr>КУРІНЬ</vt:lpstr>
      <vt:lpstr>РУЄВІТ</vt:lpstr>
      <vt:lpstr>КОРОГВА (значок)</vt:lpstr>
      <vt:lpstr>БУНЧУК</vt:lpstr>
      <vt:lpstr>Єднаймося ж, браття, у дружню родину,  Щоб разом розправити Вольниці крила,  Щоб в злагоді жити і батьку, і сину,  Піднявши до Світла і щастя країну!  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Оля</dc:creator>
  <cp:lastModifiedBy>Оля</cp:lastModifiedBy>
  <cp:revision>28</cp:revision>
  <dcterms:created xsi:type="dcterms:W3CDTF">2017-01-30T16:52:08Z</dcterms:created>
  <dcterms:modified xsi:type="dcterms:W3CDTF">2017-01-31T13:14:39Z</dcterms:modified>
</cp:coreProperties>
</file>