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3"/>
  </p:notesMasterIdLst>
  <p:sldIdLst>
    <p:sldId id="349" r:id="rId2"/>
    <p:sldId id="370" r:id="rId3"/>
    <p:sldId id="341" r:id="rId4"/>
    <p:sldId id="342" r:id="rId5"/>
    <p:sldId id="344" r:id="rId6"/>
    <p:sldId id="313" r:id="rId7"/>
    <p:sldId id="320" r:id="rId8"/>
    <p:sldId id="364" r:id="rId9"/>
    <p:sldId id="384" r:id="rId10"/>
    <p:sldId id="385" r:id="rId11"/>
    <p:sldId id="388" r:id="rId12"/>
    <p:sldId id="389" r:id="rId13"/>
    <p:sldId id="386" r:id="rId14"/>
    <p:sldId id="371" r:id="rId15"/>
    <p:sldId id="369" r:id="rId16"/>
    <p:sldId id="360" r:id="rId17"/>
    <p:sldId id="356" r:id="rId18"/>
    <p:sldId id="358" r:id="rId19"/>
    <p:sldId id="308" r:id="rId20"/>
    <p:sldId id="309" r:id="rId21"/>
    <p:sldId id="310" r:id="rId22"/>
    <p:sldId id="326" r:id="rId23"/>
    <p:sldId id="323" r:id="rId24"/>
    <p:sldId id="325" r:id="rId25"/>
    <p:sldId id="372" r:id="rId26"/>
    <p:sldId id="311" r:id="rId27"/>
    <p:sldId id="317" r:id="rId28"/>
    <p:sldId id="301" r:id="rId29"/>
    <p:sldId id="302" r:id="rId30"/>
    <p:sldId id="273" r:id="rId31"/>
    <p:sldId id="380" r:id="rId32"/>
    <p:sldId id="382" r:id="rId33"/>
    <p:sldId id="361" r:id="rId34"/>
    <p:sldId id="336" r:id="rId35"/>
    <p:sldId id="375" r:id="rId36"/>
    <p:sldId id="378" r:id="rId37"/>
    <p:sldId id="373" r:id="rId38"/>
    <p:sldId id="374" r:id="rId39"/>
    <p:sldId id="278" r:id="rId40"/>
    <p:sldId id="363" r:id="rId41"/>
    <p:sldId id="383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63" autoAdjust="0"/>
    <p:restoredTop sz="86339" autoAdjust="0"/>
  </p:normalViewPr>
  <p:slideViewPr>
    <p:cSldViewPr>
      <p:cViewPr varScale="1">
        <p:scale>
          <a:sx n="60" d="100"/>
          <a:sy n="60" d="100"/>
        </p:scale>
        <p:origin x="1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284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866C80-470C-4EED-AE5E-46FF1149FD12}" type="doc">
      <dgm:prSet loTypeId="urn:microsoft.com/office/officeart/2005/8/layout/target3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D108E08-FEA8-447A-9941-2DD37BCD5F0C}">
      <dgm:prSet/>
      <dgm:spPr/>
      <dgm:t>
        <a:bodyPr/>
        <a:lstStyle/>
        <a:p>
          <a:r>
            <a:rPr lang="uk-UA" b="1" i="1" dirty="0" smtClean="0"/>
            <a:t>Кваліфікаційна вища категорія ,  педагогічної  стаж роботи 36 роки</a:t>
          </a:r>
          <a:endParaRPr lang="ru-RU" b="1" i="1" dirty="0" smtClean="0"/>
        </a:p>
      </dgm:t>
    </dgm:pt>
    <dgm:pt modelId="{38165ADF-9CF9-40EC-BD5A-BEABA4FAB7B6}" type="parTrans" cxnId="{F73CF1A4-E83A-4328-A6A3-564230059AEB}">
      <dgm:prSet/>
      <dgm:spPr/>
      <dgm:t>
        <a:bodyPr/>
        <a:lstStyle/>
        <a:p>
          <a:endParaRPr lang="ru-RU"/>
        </a:p>
      </dgm:t>
    </dgm:pt>
    <dgm:pt modelId="{D589606B-0E95-4A10-9829-1AA366762EC5}" type="sibTrans" cxnId="{F73CF1A4-E83A-4328-A6A3-564230059AEB}">
      <dgm:prSet/>
      <dgm:spPr/>
      <dgm:t>
        <a:bodyPr/>
        <a:lstStyle/>
        <a:p>
          <a:endParaRPr lang="ru-RU"/>
        </a:p>
      </dgm:t>
    </dgm:pt>
    <dgm:pt modelId="{7ADADE00-F4C9-4716-AB48-386C13676EF1}">
      <dgm:prSet/>
      <dgm:spPr/>
      <dgm:t>
        <a:bodyPr/>
        <a:lstStyle/>
        <a:p>
          <a:r>
            <a:rPr lang="uk-UA" b="1" i="1" dirty="0" smtClean="0"/>
            <a:t>Івано-Франківський технікум фізичної культури  (1983) </a:t>
          </a:r>
          <a:endParaRPr lang="ru-RU" b="1" i="1" dirty="0"/>
        </a:p>
      </dgm:t>
    </dgm:pt>
    <dgm:pt modelId="{07EFB133-1C00-4639-9496-25AD75A891DB}" type="parTrans" cxnId="{F57EAA08-14B6-40F0-BCD4-63B3D8092A3B}">
      <dgm:prSet/>
      <dgm:spPr/>
      <dgm:t>
        <a:bodyPr/>
        <a:lstStyle/>
        <a:p>
          <a:endParaRPr lang="ru-RU"/>
        </a:p>
      </dgm:t>
    </dgm:pt>
    <dgm:pt modelId="{7BB2D964-63C9-482E-AE3B-E78D8486D94C}" type="sibTrans" cxnId="{F57EAA08-14B6-40F0-BCD4-63B3D8092A3B}">
      <dgm:prSet/>
      <dgm:spPr/>
      <dgm:t>
        <a:bodyPr/>
        <a:lstStyle/>
        <a:p>
          <a:endParaRPr lang="ru-RU"/>
        </a:p>
      </dgm:t>
    </dgm:pt>
    <dgm:pt modelId="{1E6B0C91-6859-40E2-ABBE-9484526B33EB}">
      <dgm:prSet/>
      <dgm:spPr/>
      <dgm:t>
        <a:bodyPr/>
        <a:lstStyle/>
        <a:p>
          <a:r>
            <a:rPr lang="uk-UA" b="1" i="1" dirty="0" smtClean="0"/>
            <a:t>Спеціальність фізична культура “, кваліфікація : вчитель фізкультури ”</a:t>
          </a:r>
          <a:endParaRPr lang="ru-RU" b="1" i="1" dirty="0"/>
        </a:p>
      </dgm:t>
    </dgm:pt>
    <dgm:pt modelId="{84D82BBB-749E-4B7F-8A05-8DA5853EBD44}" type="sibTrans" cxnId="{2315AE71-1C0A-4044-80DF-03F2750184B6}">
      <dgm:prSet/>
      <dgm:spPr/>
      <dgm:t>
        <a:bodyPr/>
        <a:lstStyle/>
        <a:p>
          <a:endParaRPr lang="ru-RU"/>
        </a:p>
      </dgm:t>
    </dgm:pt>
    <dgm:pt modelId="{C59BD1D8-4233-4996-8573-BF65289533C4}" type="parTrans" cxnId="{2315AE71-1C0A-4044-80DF-03F2750184B6}">
      <dgm:prSet/>
      <dgm:spPr/>
      <dgm:t>
        <a:bodyPr/>
        <a:lstStyle/>
        <a:p>
          <a:endParaRPr lang="ru-RU"/>
        </a:p>
      </dgm:t>
    </dgm:pt>
    <dgm:pt modelId="{777929AD-758A-40C7-A462-2339F869151B}">
      <dgm:prSet/>
      <dgm:spPr/>
      <dgm:t>
        <a:bodyPr/>
        <a:lstStyle/>
        <a:p>
          <a:r>
            <a:rPr lang="uk-UA" b="1" i="1" dirty="0" smtClean="0"/>
            <a:t>Луцький державний педагогічний інститут  імені Лесі Українки (1989</a:t>
          </a:r>
          <a:r>
            <a:rPr lang="uk-UA" dirty="0" smtClean="0"/>
            <a:t>)</a:t>
          </a:r>
          <a:endParaRPr lang="ru-RU" dirty="0"/>
        </a:p>
      </dgm:t>
    </dgm:pt>
    <dgm:pt modelId="{7BDFB833-6C90-430C-BDEA-94BFD9130A4C}" type="sibTrans" cxnId="{A6FE6B4A-E21C-4060-8704-9FB137888ACB}">
      <dgm:prSet/>
      <dgm:spPr/>
      <dgm:t>
        <a:bodyPr/>
        <a:lstStyle/>
        <a:p>
          <a:endParaRPr lang="ru-RU"/>
        </a:p>
      </dgm:t>
    </dgm:pt>
    <dgm:pt modelId="{26BD3EB0-A56C-4506-B833-2D2055C782E1}" type="parTrans" cxnId="{A6FE6B4A-E21C-4060-8704-9FB137888ACB}">
      <dgm:prSet/>
      <dgm:spPr/>
      <dgm:t>
        <a:bodyPr/>
        <a:lstStyle/>
        <a:p>
          <a:endParaRPr lang="ru-RU"/>
        </a:p>
      </dgm:t>
    </dgm:pt>
    <dgm:pt modelId="{08B07180-0BB5-45AD-8274-56ABC4572E23}">
      <dgm:prSet/>
      <dgm:spPr/>
      <dgm:t>
        <a:bodyPr/>
        <a:lstStyle/>
        <a:p>
          <a:r>
            <a:rPr lang="uk-UA" b="1" i="1" dirty="0" smtClean="0"/>
            <a:t> Майстер спорту з плавання</a:t>
          </a:r>
        </a:p>
      </dgm:t>
    </dgm:pt>
    <dgm:pt modelId="{CF482BCC-D47B-4DFA-9D9E-08EF5C642618}" type="sibTrans" cxnId="{B92B1988-F000-4FF0-A555-F01B85440D91}">
      <dgm:prSet/>
      <dgm:spPr/>
      <dgm:t>
        <a:bodyPr/>
        <a:lstStyle/>
        <a:p>
          <a:endParaRPr lang="ru-RU"/>
        </a:p>
      </dgm:t>
    </dgm:pt>
    <dgm:pt modelId="{3808F861-40CD-44C3-888B-C280579355A6}" type="parTrans" cxnId="{B92B1988-F000-4FF0-A555-F01B85440D91}">
      <dgm:prSet/>
      <dgm:spPr/>
      <dgm:t>
        <a:bodyPr/>
        <a:lstStyle/>
        <a:p>
          <a:endParaRPr lang="ru-RU"/>
        </a:p>
      </dgm:t>
    </dgm:pt>
    <dgm:pt modelId="{5EDF881D-02B9-4DC1-B8E8-AFC516C413DD}" type="pres">
      <dgm:prSet presAssocID="{07866C80-470C-4EED-AE5E-46FF1149FD1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C5B5DB-2B77-4445-A1FE-741247A57823}" type="pres">
      <dgm:prSet presAssocID="{08B07180-0BB5-45AD-8274-56ABC4572E23}" presName="circle1" presStyleLbl="node1" presStyleIdx="0" presStyleCnt="5"/>
      <dgm:spPr/>
    </dgm:pt>
    <dgm:pt modelId="{20AD2EEE-8E27-4957-8238-3AA47ABE7747}" type="pres">
      <dgm:prSet presAssocID="{08B07180-0BB5-45AD-8274-56ABC4572E23}" presName="space" presStyleCnt="0"/>
      <dgm:spPr/>
    </dgm:pt>
    <dgm:pt modelId="{CF7A81B5-6658-42F6-B3B1-AC8288273A1A}" type="pres">
      <dgm:prSet presAssocID="{08B07180-0BB5-45AD-8274-56ABC4572E23}" presName="rect1" presStyleLbl="alignAcc1" presStyleIdx="0" presStyleCnt="5" custScaleY="105260" custLinFactNeighborX="-695" custLinFactNeighborY="4340"/>
      <dgm:spPr/>
      <dgm:t>
        <a:bodyPr/>
        <a:lstStyle/>
        <a:p>
          <a:endParaRPr lang="ru-RU"/>
        </a:p>
      </dgm:t>
    </dgm:pt>
    <dgm:pt modelId="{E0EA164A-17BF-4CA3-BDCC-B062BCC1889E}" type="pres">
      <dgm:prSet presAssocID="{7ADADE00-F4C9-4716-AB48-386C13676EF1}" presName="vertSpace2" presStyleLbl="node1" presStyleIdx="0" presStyleCnt="5"/>
      <dgm:spPr/>
    </dgm:pt>
    <dgm:pt modelId="{985E0081-1793-44B1-953B-E64690AEFDC4}" type="pres">
      <dgm:prSet presAssocID="{7ADADE00-F4C9-4716-AB48-386C13676EF1}" presName="circle2" presStyleLbl="node1" presStyleIdx="1" presStyleCnt="5"/>
      <dgm:spPr/>
    </dgm:pt>
    <dgm:pt modelId="{9173CE41-D24A-4BD1-8C18-9B3C0445453C}" type="pres">
      <dgm:prSet presAssocID="{7ADADE00-F4C9-4716-AB48-386C13676EF1}" presName="rect2" presStyleLbl="alignAcc1" presStyleIdx="1" presStyleCnt="5" custLinFactNeighborX="258" custLinFactNeighborY="-342"/>
      <dgm:spPr/>
      <dgm:t>
        <a:bodyPr/>
        <a:lstStyle/>
        <a:p>
          <a:endParaRPr lang="ru-RU"/>
        </a:p>
      </dgm:t>
    </dgm:pt>
    <dgm:pt modelId="{90E5607C-4260-4962-819F-E1367F57B51A}" type="pres">
      <dgm:prSet presAssocID="{777929AD-758A-40C7-A462-2339F869151B}" presName="vertSpace3" presStyleLbl="node1" presStyleIdx="1" presStyleCnt="5"/>
      <dgm:spPr/>
    </dgm:pt>
    <dgm:pt modelId="{2BD0C0B4-ADBB-4536-9245-96DA16EDEEC7}" type="pres">
      <dgm:prSet presAssocID="{777929AD-758A-40C7-A462-2339F869151B}" presName="circle3" presStyleLbl="node1" presStyleIdx="2" presStyleCnt="5"/>
      <dgm:spPr/>
    </dgm:pt>
    <dgm:pt modelId="{D4843ECC-8BE0-4F6B-A0CC-8A6FFB2CBD01}" type="pres">
      <dgm:prSet presAssocID="{777929AD-758A-40C7-A462-2339F869151B}" presName="rect3" presStyleLbl="alignAcc1" presStyleIdx="2" presStyleCnt="5" custLinFactNeighborX="545" custLinFactNeighborY="-218"/>
      <dgm:spPr/>
      <dgm:t>
        <a:bodyPr/>
        <a:lstStyle/>
        <a:p>
          <a:endParaRPr lang="ru-RU"/>
        </a:p>
      </dgm:t>
    </dgm:pt>
    <dgm:pt modelId="{88FD7F31-FE36-4847-A8D4-5D80DF3E9726}" type="pres">
      <dgm:prSet presAssocID="{1E6B0C91-6859-40E2-ABBE-9484526B33EB}" presName="vertSpace4" presStyleLbl="node1" presStyleIdx="2" presStyleCnt="5"/>
      <dgm:spPr/>
    </dgm:pt>
    <dgm:pt modelId="{8B6C7B80-4D0B-4E31-9B4D-780FBD1F1241}" type="pres">
      <dgm:prSet presAssocID="{1E6B0C91-6859-40E2-ABBE-9484526B33EB}" presName="circle4" presStyleLbl="node1" presStyleIdx="3" presStyleCnt="5"/>
      <dgm:spPr/>
    </dgm:pt>
    <dgm:pt modelId="{88C3353E-3DA9-40B2-B9BD-6F362574F940}" type="pres">
      <dgm:prSet presAssocID="{1E6B0C91-6859-40E2-ABBE-9484526B33EB}" presName="rect4" presStyleLbl="alignAcc1" presStyleIdx="3" presStyleCnt="5"/>
      <dgm:spPr/>
      <dgm:t>
        <a:bodyPr/>
        <a:lstStyle/>
        <a:p>
          <a:endParaRPr lang="ru-RU"/>
        </a:p>
      </dgm:t>
    </dgm:pt>
    <dgm:pt modelId="{4880A66C-A0A0-4B25-87BB-54F80F63F996}" type="pres">
      <dgm:prSet presAssocID="{0D108E08-FEA8-447A-9941-2DD37BCD5F0C}" presName="vertSpace5" presStyleLbl="node1" presStyleIdx="3" presStyleCnt="5"/>
      <dgm:spPr/>
    </dgm:pt>
    <dgm:pt modelId="{3379AC8A-0918-4A10-ACF5-800D45CF1BDE}" type="pres">
      <dgm:prSet presAssocID="{0D108E08-FEA8-447A-9941-2DD37BCD5F0C}" presName="circle5" presStyleLbl="node1" presStyleIdx="4" presStyleCnt="5"/>
      <dgm:spPr/>
    </dgm:pt>
    <dgm:pt modelId="{B396FABD-9E2C-4BDE-8385-E6FE0AC8FC7C}" type="pres">
      <dgm:prSet presAssocID="{0D108E08-FEA8-447A-9941-2DD37BCD5F0C}" presName="rect5" presStyleLbl="alignAcc1" presStyleIdx="4" presStyleCnt="5" custLinFactNeighborX="258" custLinFactNeighborY="-913"/>
      <dgm:spPr/>
      <dgm:t>
        <a:bodyPr/>
        <a:lstStyle/>
        <a:p>
          <a:endParaRPr lang="ru-RU"/>
        </a:p>
      </dgm:t>
    </dgm:pt>
    <dgm:pt modelId="{F5DFE3BD-4E96-440B-B314-51EADB550F0E}" type="pres">
      <dgm:prSet presAssocID="{08B07180-0BB5-45AD-8274-56ABC4572E23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A6342-0E4C-400D-875D-D016DFDA47D8}" type="pres">
      <dgm:prSet presAssocID="{7ADADE00-F4C9-4716-AB48-386C13676EF1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FF60B1-4A22-4B44-B0C8-BA00AAA531E6}" type="pres">
      <dgm:prSet presAssocID="{777929AD-758A-40C7-A462-2339F869151B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321D6-CE44-4466-9FDA-C352C499A1D3}" type="pres">
      <dgm:prSet presAssocID="{1E6B0C91-6859-40E2-ABBE-9484526B33EB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B684A-135E-460B-AACA-4C57EACC26A6}" type="pres">
      <dgm:prSet presAssocID="{0D108E08-FEA8-447A-9941-2DD37BCD5F0C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FE6B4A-E21C-4060-8704-9FB137888ACB}" srcId="{07866C80-470C-4EED-AE5E-46FF1149FD12}" destId="{777929AD-758A-40C7-A462-2339F869151B}" srcOrd="2" destOrd="0" parTransId="{26BD3EB0-A56C-4506-B833-2D2055C782E1}" sibTransId="{7BDFB833-6C90-430C-BDEA-94BFD9130A4C}"/>
    <dgm:cxn modelId="{2315AE71-1C0A-4044-80DF-03F2750184B6}" srcId="{07866C80-470C-4EED-AE5E-46FF1149FD12}" destId="{1E6B0C91-6859-40E2-ABBE-9484526B33EB}" srcOrd="3" destOrd="0" parTransId="{C59BD1D8-4233-4996-8573-BF65289533C4}" sibTransId="{84D82BBB-749E-4B7F-8A05-8DA5853EBD44}"/>
    <dgm:cxn modelId="{58C14B4E-CC64-4640-8987-67AEC879F00F}" type="presOf" srcId="{1E6B0C91-6859-40E2-ABBE-9484526B33EB}" destId="{88C3353E-3DA9-40B2-B9BD-6F362574F940}" srcOrd="0" destOrd="0" presId="urn:microsoft.com/office/officeart/2005/8/layout/target3"/>
    <dgm:cxn modelId="{1897AEA9-1111-4D11-917F-344404E30218}" type="presOf" srcId="{07866C80-470C-4EED-AE5E-46FF1149FD12}" destId="{5EDF881D-02B9-4DC1-B8E8-AFC516C413DD}" srcOrd="0" destOrd="0" presId="urn:microsoft.com/office/officeart/2005/8/layout/target3"/>
    <dgm:cxn modelId="{AE4E4CE7-F6AD-4875-853F-05F0B8CC01D0}" type="presOf" srcId="{08B07180-0BB5-45AD-8274-56ABC4572E23}" destId="{CF7A81B5-6658-42F6-B3B1-AC8288273A1A}" srcOrd="0" destOrd="0" presId="urn:microsoft.com/office/officeart/2005/8/layout/target3"/>
    <dgm:cxn modelId="{C090EC43-5485-4309-9967-3AB8B4D45DD6}" type="presOf" srcId="{0D108E08-FEA8-447A-9941-2DD37BCD5F0C}" destId="{1A8B684A-135E-460B-AACA-4C57EACC26A6}" srcOrd="1" destOrd="0" presId="urn:microsoft.com/office/officeart/2005/8/layout/target3"/>
    <dgm:cxn modelId="{B92B1988-F000-4FF0-A555-F01B85440D91}" srcId="{07866C80-470C-4EED-AE5E-46FF1149FD12}" destId="{08B07180-0BB5-45AD-8274-56ABC4572E23}" srcOrd="0" destOrd="0" parTransId="{3808F861-40CD-44C3-888B-C280579355A6}" sibTransId="{CF482BCC-D47B-4DFA-9D9E-08EF5C642618}"/>
    <dgm:cxn modelId="{F73CF1A4-E83A-4328-A6A3-564230059AEB}" srcId="{07866C80-470C-4EED-AE5E-46FF1149FD12}" destId="{0D108E08-FEA8-447A-9941-2DD37BCD5F0C}" srcOrd="4" destOrd="0" parTransId="{38165ADF-9CF9-40EC-BD5A-BEABA4FAB7B6}" sibTransId="{D589606B-0E95-4A10-9829-1AA366762EC5}"/>
    <dgm:cxn modelId="{283E5408-7CB3-4346-979E-81BAC2A3CA0C}" type="presOf" srcId="{7ADADE00-F4C9-4716-AB48-386C13676EF1}" destId="{10CA6342-0E4C-400D-875D-D016DFDA47D8}" srcOrd="1" destOrd="0" presId="urn:microsoft.com/office/officeart/2005/8/layout/target3"/>
    <dgm:cxn modelId="{718D2415-151E-4F7E-8D3D-22E8E0C8BFCD}" type="presOf" srcId="{777929AD-758A-40C7-A462-2339F869151B}" destId="{D4843ECC-8BE0-4F6B-A0CC-8A6FFB2CBD01}" srcOrd="0" destOrd="0" presId="urn:microsoft.com/office/officeart/2005/8/layout/target3"/>
    <dgm:cxn modelId="{2B81CBB3-A9CC-45B4-906A-4338F61213AC}" type="presOf" srcId="{7ADADE00-F4C9-4716-AB48-386C13676EF1}" destId="{9173CE41-D24A-4BD1-8C18-9B3C0445453C}" srcOrd="0" destOrd="0" presId="urn:microsoft.com/office/officeart/2005/8/layout/target3"/>
    <dgm:cxn modelId="{051AD3F3-C54A-4060-AAFA-26A21A5815A2}" type="presOf" srcId="{1E6B0C91-6859-40E2-ABBE-9484526B33EB}" destId="{0EE321D6-CE44-4466-9FDA-C352C499A1D3}" srcOrd="1" destOrd="0" presId="urn:microsoft.com/office/officeart/2005/8/layout/target3"/>
    <dgm:cxn modelId="{7118DB8D-BDEA-4CEA-B861-8FEC5B213F20}" type="presOf" srcId="{777929AD-758A-40C7-A462-2339F869151B}" destId="{2AFF60B1-4A22-4B44-B0C8-BA00AAA531E6}" srcOrd="1" destOrd="0" presId="urn:microsoft.com/office/officeart/2005/8/layout/target3"/>
    <dgm:cxn modelId="{C5077915-E948-47FB-BAC0-A43C60809ADA}" type="presOf" srcId="{0D108E08-FEA8-447A-9941-2DD37BCD5F0C}" destId="{B396FABD-9E2C-4BDE-8385-E6FE0AC8FC7C}" srcOrd="0" destOrd="0" presId="urn:microsoft.com/office/officeart/2005/8/layout/target3"/>
    <dgm:cxn modelId="{F57EAA08-14B6-40F0-BCD4-63B3D8092A3B}" srcId="{07866C80-470C-4EED-AE5E-46FF1149FD12}" destId="{7ADADE00-F4C9-4716-AB48-386C13676EF1}" srcOrd="1" destOrd="0" parTransId="{07EFB133-1C00-4639-9496-25AD75A891DB}" sibTransId="{7BB2D964-63C9-482E-AE3B-E78D8486D94C}"/>
    <dgm:cxn modelId="{9D1B8D07-1D26-44F1-B44D-212D378AFA0D}" type="presOf" srcId="{08B07180-0BB5-45AD-8274-56ABC4572E23}" destId="{F5DFE3BD-4E96-440B-B314-51EADB550F0E}" srcOrd="1" destOrd="0" presId="urn:microsoft.com/office/officeart/2005/8/layout/target3"/>
    <dgm:cxn modelId="{5A1DE09C-FEBC-469D-B48F-358614D47988}" type="presParOf" srcId="{5EDF881D-02B9-4DC1-B8E8-AFC516C413DD}" destId="{0FC5B5DB-2B77-4445-A1FE-741247A57823}" srcOrd="0" destOrd="0" presId="urn:microsoft.com/office/officeart/2005/8/layout/target3"/>
    <dgm:cxn modelId="{E168AC1B-003B-4D7F-B9A3-8B0305D17482}" type="presParOf" srcId="{5EDF881D-02B9-4DC1-B8E8-AFC516C413DD}" destId="{20AD2EEE-8E27-4957-8238-3AA47ABE7747}" srcOrd="1" destOrd="0" presId="urn:microsoft.com/office/officeart/2005/8/layout/target3"/>
    <dgm:cxn modelId="{3DE5F02C-04F3-4F3C-A714-3257A4C3F4BA}" type="presParOf" srcId="{5EDF881D-02B9-4DC1-B8E8-AFC516C413DD}" destId="{CF7A81B5-6658-42F6-B3B1-AC8288273A1A}" srcOrd="2" destOrd="0" presId="urn:microsoft.com/office/officeart/2005/8/layout/target3"/>
    <dgm:cxn modelId="{684D6196-F6F4-424B-93D2-CC65478D0C32}" type="presParOf" srcId="{5EDF881D-02B9-4DC1-B8E8-AFC516C413DD}" destId="{E0EA164A-17BF-4CA3-BDCC-B062BCC1889E}" srcOrd="3" destOrd="0" presId="urn:microsoft.com/office/officeart/2005/8/layout/target3"/>
    <dgm:cxn modelId="{B62A7BEC-750B-4C47-BDD7-6CBF854A42D5}" type="presParOf" srcId="{5EDF881D-02B9-4DC1-B8E8-AFC516C413DD}" destId="{985E0081-1793-44B1-953B-E64690AEFDC4}" srcOrd="4" destOrd="0" presId="urn:microsoft.com/office/officeart/2005/8/layout/target3"/>
    <dgm:cxn modelId="{B32D9AAB-0694-4C0E-98EF-896EC7A3082F}" type="presParOf" srcId="{5EDF881D-02B9-4DC1-B8E8-AFC516C413DD}" destId="{9173CE41-D24A-4BD1-8C18-9B3C0445453C}" srcOrd="5" destOrd="0" presId="urn:microsoft.com/office/officeart/2005/8/layout/target3"/>
    <dgm:cxn modelId="{24ADEEBD-BB05-488A-9903-F6F6DCA5A956}" type="presParOf" srcId="{5EDF881D-02B9-4DC1-B8E8-AFC516C413DD}" destId="{90E5607C-4260-4962-819F-E1367F57B51A}" srcOrd="6" destOrd="0" presId="urn:microsoft.com/office/officeart/2005/8/layout/target3"/>
    <dgm:cxn modelId="{DA01F4DE-0F8D-4108-A0C1-6422FA420CB1}" type="presParOf" srcId="{5EDF881D-02B9-4DC1-B8E8-AFC516C413DD}" destId="{2BD0C0B4-ADBB-4536-9245-96DA16EDEEC7}" srcOrd="7" destOrd="0" presId="urn:microsoft.com/office/officeart/2005/8/layout/target3"/>
    <dgm:cxn modelId="{539F1529-A62B-4E60-BEE3-797C00BC8B8C}" type="presParOf" srcId="{5EDF881D-02B9-4DC1-B8E8-AFC516C413DD}" destId="{D4843ECC-8BE0-4F6B-A0CC-8A6FFB2CBD01}" srcOrd="8" destOrd="0" presId="urn:microsoft.com/office/officeart/2005/8/layout/target3"/>
    <dgm:cxn modelId="{D6C82365-5EB9-4EEB-BFC6-CC356B25B564}" type="presParOf" srcId="{5EDF881D-02B9-4DC1-B8E8-AFC516C413DD}" destId="{88FD7F31-FE36-4847-A8D4-5D80DF3E9726}" srcOrd="9" destOrd="0" presId="urn:microsoft.com/office/officeart/2005/8/layout/target3"/>
    <dgm:cxn modelId="{39837526-8AA2-4322-96A0-0945D7343B57}" type="presParOf" srcId="{5EDF881D-02B9-4DC1-B8E8-AFC516C413DD}" destId="{8B6C7B80-4D0B-4E31-9B4D-780FBD1F1241}" srcOrd="10" destOrd="0" presId="urn:microsoft.com/office/officeart/2005/8/layout/target3"/>
    <dgm:cxn modelId="{3247BB5B-F47B-47E3-B628-B7CCD9E675C0}" type="presParOf" srcId="{5EDF881D-02B9-4DC1-B8E8-AFC516C413DD}" destId="{88C3353E-3DA9-40B2-B9BD-6F362574F940}" srcOrd="11" destOrd="0" presId="urn:microsoft.com/office/officeart/2005/8/layout/target3"/>
    <dgm:cxn modelId="{8F7816D5-D10D-49BA-A1D7-508677F5DDBE}" type="presParOf" srcId="{5EDF881D-02B9-4DC1-B8E8-AFC516C413DD}" destId="{4880A66C-A0A0-4B25-87BB-54F80F63F996}" srcOrd="12" destOrd="0" presId="urn:microsoft.com/office/officeart/2005/8/layout/target3"/>
    <dgm:cxn modelId="{89CC9F11-9D0E-4A6D-BEED-973BC118FEEE}" type="presParOf" srcId="{5EDF881D-02B9-4DC1-B8E8-AFC516C413DD}" destId="{3379AC8A-0918-4A10-ACF5-800D45CF1BDE}" srcOrd="13" destOrd="0" presId="urn:microsoft.com/office/officeart/2005/8/layout/target3"/>
    <dgm:cxn modelId="{4D0F9B7F-BFD8-4A7A-B987-CBF52B022715}" type="presParOf" srcId="{5EDF881D-02B9-4DC1-B8E8-AFC516C413DD}" destId="{B396FABD-9E2C-4BDE-8385-E6FE0AC8FC7C}" srcOrd="14" destOrd="0" presId="urn:microsoft.com/office/officeart/2005/8/layout/target3"/>
    <dgm:cxn modelId="{86BF24E3-D0FD-429C-B722-5152BA592F94}" type="presParOf" srcId="{5EDF881D-02B9-4DC1-B8E8-AFC516C413DD}" destId="{F5DFE3BD-4E96-440B-B314-51EADB550F0E}" srcOrd="15" destOrd="0" presId="urn:microsoft.com/office/officeart/2005/8/layout/target3"/>
    <dgm:cxn modelId="{E13E1791-8320-4718-92AF-07F4096AF91E}" type="presParOf" srcId="{5EDF881D-02B9-4DC1-B8E8-AFC516C413DD}" destId="{10CA6342-0E4C-400D-875D-D016DFDA47D8}" srcOrd="16" destOrd="0" presId="urn:microsoft.com/office/officeart/2005/8/layout/target3"/>
    <dgm:cxn modelId="{996D1834-C637-4598-8E73-7DEB0F04046B}" type="presParOf" srcId="{5EDF881D-02B9-4DC1-B8E8-AFC516C413DD}" destId="{2AFF60B1-4A22-4B44-B0C8-BA00AAA531E6}" srcOrd="17" destOrd="0" presId="urn:microsoft.com/office/officeart/2005/8/layout/target3"/>
    <dgm:cxn modelId="{D796848C-7EB2-4815-8111-078008D8B713}" type="presParOf" srcId="{5EDF881D-02B9-4DC1-B8E8-AFC516C413DD}" destId="{0EE321D6-CE44-4466-9FDA-C352C499A1D3}" srcOrd="18" destOrd="0" presId="urn:microsoft.com/office/officeart/2005/8/layout/target3"/>
    <dgm:cxn modelId="{B14EAE34-B6F4-4DC8-8729-87835144D7C8}" type="presParOf" srcId="{5EDF881D-02B9-4DC1-B8E8-AFC516C413DD}" destId="{1A8B684A-135E-460B-AACA-4C57EACC26A6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450614-1B21-4EBD-A47C-CA7ED47D474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7D9AE0B-53C7-4630-905C-E728B6D6531D}">
      <dgm:prSet custT="1"/>
      <dgm:spPr/>
      <dgm:t>
        <a:bodyPr/>
        <a:lstStyle/>
        <a:p>
          <a:pPr algn="r"/>
          <a:endParaRPr lang="ru-RU" sz="2800" dirty="0"/>
        </a:p>
      </dgm:t>
    </dgm:pt>
    <dgm:pt modelId="{A9D03466-8528-48E7-BA04-3272E218A0B8}" type="parTrans" cxnId="{A9401E80-0865-4D2B-A5E7-C8D23A8C5F02}">
      <dgm:prSet/>
      <dgm:spPr/>
      <dgm:t>
        <a:bodyPr/>
        <a:lstStyle/>
        <a:p>
          <a:endParaRPr lang="ru-RU"/>
        </a:p>
      </dgm:t>
    </dgm:pt>
    <dgm:pt modelId="{226CBE00-9D2F-496B-B951-F66B6DB1C23B}" type="sibTrans" cxnId="{A9401E80-0865-4D2B-A5E7-C8D23A8C5F02}">
      <dgm:prSet/>
      <dgm:spPr/>
      <dgm:t>
        <a:bodyPr/>
        <a:lstStyle/>
        <a:p>
          <a:endParaRPr lang="ru-RU"/>
        </a:p>
      </dgm:t>
    </dgm:pt>
    <dgm:pt modelId="{94548CCC-9E72-402F-B0AE-65B47384650F}">
      <dgm:prSet custT="1"/>
      <dgm:spPr/>
      <dgm:t>
        <a:bodyPr/>
        <a:lstStyle/>
        <a:p>
          <a:pPr>
            <a:tabLst/>
          </a:pPr>
          <a:endParaRPr lang="ru-RU" sz="2800" dirty="0"/>
        </a:p>
      </dgm:t>
    </dgm:pt>
    <dgm:pt modelId="{F2AB5404-CA9A-4319-89E6-CE00D8C1BB61}" type="parTrans" cxnId="{6756A56D-61B5-451B-B8E5-CAC8F806D81D}">
      <dgm:prSet/>
      <dgm:spPr/>
      <dgm:t>
        <a:bodyPr/>
        <a:lstStyle/>
        <a:p>
          <a:endParaRPr lang="ru-RU"/>
        </a:p>
      </dgm:t>
    </dgm:pt>
    <dgm:pt modelId="{624879BB-4C33-47E0-A4BC-DF3F59DE1948}" type="sibTrans" cxnId="{6756A56D-61B5-451B-B8E5-CAC8F806D81D}">
      <dgm:prSet/>
      <dgm:spPr/>
      <dgm:t>
        <a:bodyPr/>
        <a:lstStyle/>
        <a:p>
          <a:endParaRPr lang="ru-RU"/>
        </a:p>
      </dgm:t>
    </dgm:pt>
    <dgm:pt modelId="{751C8FCC-F23E-4E06-A66C-BF7A9329BF89}" type="pres">
      <dgm:prSet presAssocID="{F0450614-1B21-4EBD-A47C-CA7ED47D474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EEC5F1-F3E8-49CA-9CFD-E550B55DEA3D}" type="pres">
      <dgm:prSet presAssocID="{F0450614-1B21-4EBD-A47C-CA7ED47D474F}" presName="dummyMaxCanvas" presStyleCnt="0">
        <dgm:presLayoutVars/>
      </dgm:prSet>
      <dgm:spPr/>
    </dgm:pt>
    <dgm:pt modelId="{0CBECD94-D56F-46BC-820D-C08D34611F3C}" type="pres">
      <dgm:prSet presAssocID="{F0450614-1B21-4EBD-A47C-CA7ED47D474F}" presName="TwoNodes_1" presStyleLbl="node1" presStyleIdx="0" presStyleCnt="2" custLinFactNeighborX="0" custLinFactNeighborY="4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E209F-E4C6-4458-8E41-A78FA871CF06}" type="pres">
      <dgm:prSet presAssocID="{F0450614-1B21-4EBD-A47C-CA7ED47D474F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257745-771E-4615-952E-24C5295F0B2B}" type="pres">
      <dgm:prSet presAssocID="{F0450614-1B21-4EBD-A47C-CA7ED47D474F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9D2000-A1DD-45E9-BA64-FE45A0F3BC9D}" type="pres">
      <dgm:prSet presAssocID="{F0450614-1B21-4EBD-A47C-CA7ED47D474F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271D0-204D-4EF9-B74F-5F042831C87A}" type="pres">
      <dgm:prSet presAssocID="{F0450614-1B21-4EBD-A47C-CA7ED47D474F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AC69B7-5E44-47AB-878E-5FCE05CBDA4E}" type="presOf" srcId="{27D9AE0B-53C7-4630-905C-E728B6D6531D}" destId="{0CBECD94-D56F-46BC-820D-C08D34611F3C}" srcOrd="0" destOrd="0" presId="urn:microsoft.com/office/officeart/2005/8/layout/vProcess5"/>
    <dgm:cxn modelId="{1ED675BB-834A-4D0F-956A-C9F35671A75F}" type="presOf" srcId="{94548CCC-9E72-402F-B0AE-65B47384650F}" destId="{5F6E209F-E4C6-4458-8E41-A78FA871CF06}" srcOrd="0" destOrd="0" presId="urn:microsoft.com/office/officeart/2005/8/layout/vProcess5"/>
    <dgm:cxn modelId="{6756A56D-61B5-451B-B8E5-CAC8F806D81D}" srcId="{F0450614-1B21-4EBD-A47C-CA7ED47D474F}" destId="{94548CCC-9E72-402F-B0AE-65B47384650F}" srcOrd="1" destOrd="0" parTransId="{F2AB5404-CA9A-4319-89E6-CE00D8C1BB61}" sibTransId="{624879BB-4C33-47E0-A4BC-DF3F59DE1948}"/>
    <dgm:cxn modelId="{651302CD-3B23-42E2-94F2-53338DFFDED1}" type="presOf" srcId="{226CBE00-9D2F-496B-B951-F66B6DB1C23B}" destId="{80257745-771E-4615-952E-24C5295F0B2B}" srcOrd="0" destOrd="0" presId="urn:microsoft.com/office/officeart/2005/8/layout/vProcess5"/>
    <dgm:cxn modelId="{CA1F83F2-7345-4C61-B71C-C8CBA4C0F03A}" type="presOf" srcId="{27D9AE0B-53C7-4630-905C-E728B6D6531D}" destId="{D79D2000-A1DD-45E9-BA64-FE45A0F3BC9D}" srcOrd="1" destOrd="0" presId="urn:microsoft.com/office/officeart/2005/8/layout/vProcess5"/>
    <dgm:cxn modelId="{1500C4D1-2EAD-4702-8E2B-DE46B36C6688}" type="presOf" srcId="{94548CCC-9E72-402F-B0AE-65B47384650F}" destId="{AE6271D0-204D-4EF9-B74F-5F042831C87A}" srcOrd="1" destOrd="0" presId="urn:microsoft.com/office/officeart/2005/8/layout/vProcess5"/>
    <dgm:cxn modelId="{D5A9CAED-66E9-49CF-8407-AD9F846ECC82}" type="presOf" srcId="{F0450614-1B21-4EBD-A47C-CA7ED47D474F}" destId="{751C8FCC-F23E-4E06-A66C-BF7A9329BF89}" srcOrd="0" destOrd="0" presId="urn:microsoft.com/office/officeart/2005/8/layout/vProcess5"/>
    <dgm:cxn modelId="{A9401E80-0865-4D2B-A5E7-C8D23A8C5F02}" srcId="{F0450614-1B21-4EBD-A47C-CA7ED47D474F}" destId="{27D9AE0B-53C7-4630-905C-E728B6D6531D}" srcOrd="0" destOrd="0" parTransId="{A9D03466-8528-48E7-BA04-3272E218A0B8}" sibTransId="{226CBE00-9D2F-496B-B951-F66B6DB1C23B}"/>
    <dgm:cxn modelId="{11F34470-FB96-4DD9-85A8-79E4624A567A}" type="presParOf" srcId="{751C8FCC-F23E-4E06-A66C-BF7A9329BF89}" destId="{7BEEC5F1-F3E8-49CA-9CFD-E550B55DEA3D}" srcOrd="0" destOrd="0" presId="urn:microsoft.com/office/officeart/2005/8/layout/vProcess5"/>
    <dgm:cxn modelId="{132881A0-64C0-46D7-8425-4E7EAC1988C1}" type="presParOf" srcId="{751C8FCC-F23E-4E06-A66C-BF7A9329BF89}" destId="{0CBECD94-D56F-46BC-820D-C08D34611F3C}" srcOrd="1" destOrd="0" presId="urn:microsoft.com/office/officeart/2005/8/layout/vProcess5"/>
    <dgm:cxn modelId="{65D2B62B-8876-40CA-ABE3-69B1D3169A3E}" type="presParOf" srcId="{751C8FCC-F23E-4E06-A66C-BF7A9329BF89}" destId="{5F6E209F-E4C6-4458-8E41-A78FA871CF06}" srcOrd="2" destOrd="0" presId="urn:microsoft.com/office/officeart/2005/8/layout/vProcess5"/>
    <dgm:cxn modelId="{50F7FCE0-2E3E-4A8A-9C46-57DA971A0914}" type="presParOf" srcId="{751C8FCC-F23E-4E06-A66C-BF7A9329BF89}" destId="{80257745-771E-4615-952E-24C5295F0B2B}" srcOrd="3" destOrd="0" presId="urn:microsoft.com/office/officeart/2005/8/layout/vProcess5"/>
    <dgm:cxn modelId="{BF8A34E4-BA9C-4E19-93C2-B5516D92899E}" type="presParOf" srcId="{751C8FCC-F23E-4E06-A66C-BF7A9329BF89}" destId="{D79D2000-A1DD-45E9-BA64-FE45A0F3BC9D}" srcOrd="4" destOrd="0" presId="urn:microsoft.com/office/officeart/2005/8/layout/vProcess5"/>
    <dgm:cxn modelId="{33DA0ACA-5ABA-4312-BC0E-9A56C680058B}" type="presParOf" srcId="{751C8FCC-F23E-4E06-A66C-BF7A9329BF89}" destId="{AE6271D0-204D-4EF9-B74F-5F042831C87A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4E071F-7BD1-4ABC-A1B0-E19F2059707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ED029F7-B058-44F3-A7BB-35B3C4A648D3}">
      <dgm:prSet/>
      <dgm:spPr/>
      <dgm:t>
        <a:bodyPr/>
        <a:lstStyle/>
        <a:p>
          <a:r>
            <a:rPr lang="ru-RU" dirty="0" smtClean="0"/>
            <a:t>«Вивчення техніки виконання прийому  і передачі  м’яча  способом з верху і з низу  </a:t>
          </a:r>
          <a:r>
            <a:rPr lang="ru-RU" dirty="0" err="1" smtClean="0"/>
            <a:t>двома</a:t>
          </a:r>
          <a:r>
            <a:rPr lang="ru-RU" dirty="0" smtClean="0"/>
            <a:t> руками  в волейболі»</a:t>
          </a:r>
        </a:p>
      </dgm:t>
    </dgm:pt>
    <dgm:pt modelId="{04F1BD18-1C2E-4973-9CFB-04AEB30A0569}" type="parTrans" cxnId="{3B257AB5-0593-43EE-B6C2-5329D5494F97}">
      <dgm:prSet/>
      <dgm:spPr/>
      <dgm:t>
        <a:bodyPr/>
        <a:lstStyle/>
        <a:p>
          <a:endParaRPr lang="ru-RU"/>
        </a:p>
      </dgm:t>
    </dgm:pt>
    <dgm:pt modelId="{B697D550-A80E-44CD-AA5C-42FC05EC13AA}" type="sibTrans" cxnId="{3B257AB5-0593-43EE-B6C2-5329D5494F97}">
      <dgm:prSet/>
      <dgm:spPr/>
      <dgm:t>
        <a:bodyPr/>
        <a:lstStyle/>
        <a:p>
          <a:endParaRPr lang="ru-RU"/>
        </a:p>
      </dgm:t>
    </dgm:pt>
    <dgm:pt modelId="{D48D78CA-5F20-426F-B29A-3DD1F7B71FD3}" type="pres">
      <dgm:prSet presAssocID="{2C4E071F-7BD1-4ABC-A1B0-E19F2059707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FA97216-5CDA-42A3-9A97-FF06D3EA8E4F}" type="pres">
      <dgm:prSet presAssocID="{3ED029F7-B058-44F3-A7BB-35B3C4A648D3}" presName="vertOne" presStyleCnt="0"/>
      <dgm:spPr/>
    </dgm:pt>
    <dgm:pt modelId="{FE77D19C-1A9F-4DD9-86D7-0CEA93B6C824}" type="pres">
      <dgm:prSet presAssocID="{3ED029F7-B058-44F3-A7BB-35B3C4A648D3}" presName="txOne" presStyleLbl="node0" presStyleIdx="0" presStyleCnt="1" custLinFactNeighborX="4587" custLinFactNeighborY="37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1871D0-A7F4-4107-82BA-78CC95D6A514}" type="pres">
      <dgm:prSet presAssocID="{3ED029F7-B058-44F3-A7BB-35B3C4A648D3}" presName="horzOne" presStyleCnt="0"/>
      <dgm:spPr/>
    </dgm:pt>
  </dgm:ptLst>
  <dgm:cxnLst>
    <dgm:cxn modelId="{BC4F4852-A0A2-4021-BFCC-8F318A9E12C3}" type="presOf" srcId="{2C4E071F-7BD1-4ABC-A1B0-E19F2059707A}" destId="{D48D78CA-5F20-426F-B29A-3DD1F7B71FD3}" srcOrd="0" destOrd="0" presId="urn:microsoft.com/office/officeart/2005/8/layout/hierarchy4"/>
    <dgm:cxn modelId="{EDBAEF77-7A08-44D7-A801-3D344A24A78A}" type="presOf" srcId="{3ED029F7-B058-44F3-A7BB-35B3C4A648D3}" destId="{FE77D19C-1A9F-4DD9-86D7-0CEA93B6C824}" srcOrd="0" destOrd="0" presId="urn:microsoft.com/office/officeart/2005/8/layout/hierarchy4"/>
    <dgm:cxn modelId="{3B257AB5-0593-43EE-B6C2-5329D5494F97}" srcId="{2C4E071F-7BD1-4ABC-A1B0-E19F2059707A}" destId="{3ED029F7-B058-44F3-A7BB-35B3C4A648D3}" srcOrd="0" destOrd="0" parTransId="{04F1BD18-1C2E-4973-9CFB-04AEB30A0569}" sibTransId="{B697D550-A80E-44CD-AA5C-42FC05EC13AA}"/>
    <dgm:cxn modelId="{B1EF22B1-7D4F-4719-B109-F14E5CC1902F}" type="presParOf" srcId="{D48D78CA-5F20-426F-B29A-3DD1F7B71FD3}" destId="{6FA97216-5CDA-42A3-9A97-FF06D3EA8E4F}" srcOrd="0" destOrd="0" presId="urn:microsoft.com/office/officeart/2005/8/layout/hierarchy4"/>
    <dgm:cxn modelId="{7398555F-C675-432C-B6BA-F3BD7560AB22}" type="presParOf" srcId="{6FA97216-5CDA-42A3-9A97-FF06D3EA8E4F}" destId="{FE77D19C-1A9F-4DD9-86D7-0CEA93B6C824}" srcOrd="0" destOrd="0" presId="urn:microsoft.com/office/officeart/2005/8/layout/hierarchy4"/>
    <dgm:cxn modelId="{C51FB2B8-D6EE-4E68-9933-DD7483078849}" type="presParOf" srcId="{6FA97216-5CDA-42A3-9A97-FF06D3EA8E4F}" destId="{8D1871D0-A7F4-4107-82BA-78CC95D6A51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5189DF-7961-4CBA-92E8-844ED169A355}" type="doc">
      <dgm:prSet loTypeId="urn:microsoft.com/office/officeart/2005/8/layout/hierarchy4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64A7D87-C3FF-49D2-8D43-5F74678F97D7}">
      <dgm:prSet/>
      <dgm:spPr/>
      <dgm:t>
        <a:bodyPr/>
        <a:lstStyle/>
        <a:p>
          <a:r>
            <a:rPr lang="uk-UA" b="1" i="1" dirty="0" smtClean="0"/>
            <a:t>«Виховання основних рухових та морально-вольових якостей , вмінь та навичок в учнів, необхідних в повсякденному житті,трудовій діяльності та для захисту  Батьківщини»</a:t>
          </a:r>
          <a:endParaRPr lang="ru-RU" b="1" i="1" dirty="0"/>
        </a:p>
      </dgm:t>
    </dgm:pt>
    <dgm:pt modelId="{D20A4031-7490-42B7-8A5A-EDE6725CD9F7}" type="parTrans" cxnId="{33668ACA-7824-4167-B608-813E2EC3C889}">
      <dgm:prSet/>
      <dgm:spPr/>
      <dgm:t>
        <a:bodyPr/>
        <a:lstStyle/>
        <a:p>
          <a:endParaRPr lang="ru-RU"/>
        </a:p>
      </dgm:t>
    </dgm:pt>
    <dgm:pt modelId="{088CD165-B5F2-478C-A98B-CEEE548C818F}" type="sibTrans" cxnId="{33668ACA-7824-4167-B608-813E2EC3C889}">
      <dgm:prSet/>
      <dgm:spPr/>
      <dgm:t>
        <a:bodyPr/>
        <a:lstStyle/>
        <a:p>
          <a:endParaRPr lang="ru-RU"/>
        </a:p>
      </dgm:t>
    </dgm:pt>
    <dgm:pt modelId="{C869C23D-7945-4262-9424-CA042D3D2B79}" type="pres">
      <dgm:prSet presAssocID="{E05189DF-7961-4CBA-92E8-844ED169A35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58C4BB6-07F0-43A3-BAE3-A647EB680F9D}" type="pres">
      <dgm:prSet presAssocID="{D64A7D87-C3FF-49D2-8D43-5F74678F97D7}" presName="vertOne" presStyleCnt="0"/>
      <dgm:spPr/>
    </dgm:pt>
    <dgm:pt modelId="{3317C534-7E85-4D22-AF7E-FCAEC1933E35}" type="pres">
      <dgm:prSet presAssocID="{D64A7D87-C3FF-49D2-8D43-5F74678F97D7}" presName="txOne" presStyleLbl="node0" presStyleIdx="0" presStyleCnt="1" custAng="0" custScaleX="429801" custLinFactNeighborX="358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76A38A-C23E-415B-AEDE-EA391A520A69}" type="pres">
      <dgm:prSet presAssocID="{D64A7D87-C3FF-49D2-8D43-5F74678F97D7}" presName="horzOne" presStyleCnt="0"/>
      <dgm:spPr/>
    </dgm:pt>
  </dgm:ptLst>
  <dgm:cxnLst>
    <dgm:cxn modelId="{2189F6D7-BCEB-4E6C-A08B-F928FEC20525}" type="presOf" srcId="{D64A7D87-C3FF-49D2-8D43-5F74678F97D7}" destId="{3317C534-7E85-4D22-AF7E-FCAEC1933E35}" srcOrd="0" destOrd="0" presId="urn:microsoft.com/office/officeart/2005/8/layout/hierarchy4"/>
    <dgm:cxn modelId="{33668ACA-7824-4167-B608-813E2EC3C889}" srcId="{E05189DF-7961-4CBA-92E8-844ED169A355}" destId="{D64A7D87-C3FF-49D2-8D43-5F74678F97D7}" srcOrd="0" destOrd="0" parTransId="{D20A4031-7490-42B7-8A5A-EDE6725CD9F7}" sibTransId="{088CD165-B5F2-478C-A98B-CEEE548C818F}"/>
    <dgm:cxn modelId="{49F43C71-4A87-454F-98F5-6E800054D643}" type="presOf" srcId="{E05189DF-7961-4CBA-92E8-844ED169A355}" destId="{C869C23D-7945-4262-9424-CA042D3D2B79}" srcOrd="0" destOrd="0" presId="urn:microsoft.com/office/officeart/2005/8/layout/hierarchy4"/>
    <dgm:cxn modelId="{769197FE-7641-4A76-A86F-218BCA043179}" type="presParOf" srcId="{C869C23D-7945-4262-9424-CA042D3D2B79}" destId="{758C4BB6-07F0-43A3-BAE3-A647EB680F9D}" srcOrd="0" destOrd="0" presId="urn:microsoft.com/office/officeart/2005/8/layout/hierarchy4"/>
    <dgm:cxn modelId="{0BB54F4A-A12C-4A40-966A-0B88A1DCE276}" type="presParOf" srcId="{758C4BB6-07F0-43A3-BAE3-A647EB680F9D}" destId="{3317C534-7E85-4D22-AF7E-FCAEC1933E35}" srcOrd="0" destOrd="0" presId="urn:microsoft.com/office/officeart/2005/8/layout/hierarchy4"/>
    <dgm:cxn modelId="{B020CDD9-7AA6-4F0A-8535-4EC5751AA98A}" type="presParOf" srcId="{758C4BB6-07F0-43A3-BAE3-A647EB680F9D}" destId="{DE76A38A-C23E-415B-AEDE-EA391A520A6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97749E-49D3-403D-8C1E-9F4471884AEF}" type="doc">
      <dgm:prSet loTypeId="urn:microsoft.com/office/officeart/2005/8/layout/targe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6823013-B72A-4F95-B3E7-58CB47FBE097}">
      <dgm:prSet custT="1"/>
      <dgm:spPr/>
      <dgm:t>
        <a:bodyPr/>
        <a:lstStyle/>
        <a:p>
          <a:r>
            <a:rPr lang="ru-RU" sz="2400" b="1" i="1" dirty="0" smtClean="0"/>
            <a:t>Недостатня рухова активність та втрата інтересу учнів до занять фізичними вправками сприяє зниженню стану здоров`я</a:t>
          </a:r>
        </a:p>
      </dgm:t>
    </dgm:pt>
    <dgm:pt modelId="{561574DD-055F-41F4-9BAD-159EF3853892}" type="parTrans" cxnId="{470F4FA7-AC04-41A0-82FB-05F7A4A2591A}">
      <dgm:prSet/>
      <dgm:spPr/>
      <dgm:t>
        <a:bodyPr/>
        <a:lstStyle/>
        <a:p>
          <a:endParaRPr lang="ru-RU"/>
        </a:p>
      </dgm:t>
    </dgm:pt>
    <dgm:pt modelId="{3DBBF780-9C30-429F-8AD4-B03A8F4BA994}" type="sibTrans" cxnId="{470F4FA7-AC04-41A0-82FB-05F7A4A2591A}">
      <dgm:prSet/>
      <dgm:spPr/>
      <dgm:t>
        <a:bodyPr/>
        <a:lstStyle/>
        <a:p>
          <a:endParaRPr lang="ru-RU"/>
        </a:p>
      </dgm:t>
    </dgm:pt>
    <dgm:pt modelId="{05104099-AB09-4E61-8B08-E0E7EA5A042B}">
      <dgm:prSet custT="1"/>
      <dgm:spPr/>
      <dgm:t>
        <a:bodyPr/>
        <a:lstStyle/>
        <a:p>
          <a:r>
            <a:rPr lang="ru-RU" sz="2400" b="1" i="1" dirty="0" smtClean="0"/>
            <a:t>Фізична культура--кращий засіб для того, щоб бути здоровим, вести здоровий спосіб життя і не мати шкідливих звичок</a:t>
          </a:r>
          <a:endParaRPr lang="ru-RU" sz="2400" b="1" i="1" dirty="0"/>
        </a:p>
      </dgm:t>
    </dgm:pt>
    <dgm:pt modelId="{639C54FE-4742-46BF-B1D0-1816CBC2969E}" type="parTrans" cxnId="{18D19751-6FE3-49B2-AAEC-95E8060949C1}">
      <dgm:prSet/>
      <dgm:spPr/>
      <dgm:t>
        <a:bodyPr/>
        <a:lstStyle/>
        <a:p>
          <a:endParaRPr lang="ru-RU"/>
        </a:p>
      </dgm:t>
    </dgm:pt>
    <dgm:pt modelId="{9B87A829-314A-46F1-A3D9-47F600C658E6}" type="sibTrans" cxnId="{18D19751-6FE3-49B2-AAEC-95E8060949C1}">
      <dgm:prSet/>
      <dgm:spPr/>
      <dgm:t>
        <a:bodyPr/>
        <a:lstStyle/>
        <a:p>
          <a:endParaRPr lang="ru-RU"/>
        </a:p>
      </dgm:t>
    </dgm:pt>
    <dgm:pt modelId="{A4264E36-1CA6-4B05-B76C-BDB5EF113977}">
      <dgm:prSet custT="1"/>
      <dgm:spPr/>
      <dgm:t>
        <a:bodyPr/>
        <a:lstStyle/>
        <a:p>
          <a:r>
            <a:rPr lang="en-US" sz="2400" b="1" i="1" dirty="0" smtClean="0"/>
            <a:t>Здоров'я </a:t>
          </a:r>
          <a:r>
            <a:rPr lang="uk-UA" sz="2400" b="1" i="1" dirty="0" smtClean="0"/>
            <a:t>учнів </a:t>
          </a:r>
          <a:r>
            <a:rPr lang="en-US" sz="2400" b="1" i="1" dirty="0" smtClean="0"/>
            <a:t>належить до пріоритетних напрямів у сфері освіти </a:t>
          </a:r>
          <a:endParaRPr lang="ru-RU" sz="2400" b="1" i="1" dirty="0"/>
        </a:p>
      </dgm:t>
    </dgm:pt>
    <dgm:pt modelId="{679991D5-3423-4A71-B089-1364EB22F5F5}" type="sibTrans" cxnId="{AABBAB01-A9A1-4158-85EA-939644E2429F}">
      <dgm:prSet/>
      <dgm:spPr/>
      <dgm:t>
        <a:bodyPr/>
        <a:lstStyle/>
        <a:p>
          <a:endParaRPr lang="ru-RU"/>
        </a:p>
      </dgm:t>
    </dgm:pt>
    <dgm:pt modelId="{FBCC2D18-E9CC-42AC-ABA7-3AC1C251E740}" type="parTrans" cxnId="{AABBAB01-A9A1-4158-85EA-939644E2429F}">
      <dgm:prSet/>
      <dgm:spPr/>
      <dgm:t>
        <a:bodyPr/>
        <a:lstStyle/>
        <a:p>
          <a:endParaRPr lang="ru-RU"/>
        </a:p>
      </dgm:t>
    </dgm:pt>
    <dgm:pt modelId="{BBD73FF7-8CFC-422B-A014-394619D91CC8}" type="pres">
      <dgm:prSet presAssocID="{4997749E-49D3-403D-8C1E-9F4471884AE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ABDAEC-BAF8-445A-A3CB-EA14EBC3F213}" type="pres">
      <dgm:prSet presAssocID="{A4264E36-1CA6-4B05-B76C-BDB5EF113977}" presName="circle1" presStyleLbl="node1" presStyleIdx="0" presStyleCnt="3"/>
      <dgm:spPr/>
      <dgm:t>
        <a:bodyPr/>
        <a:lstStyle/>
        <a:p>
          <a:endParaRPr lang="ru-RU"/>
        </a:p>
      </dgm:t>
    </dgm:pt>
    <dgm:pt modelId="{33E843E3-1CCA-4B40-97C1-1D1C4052C871}" type="pres">
      <dgm:prSet presAssocID="{A4264E36-1CA6-4B05-B76C-BDB5EF113977}" presName="space" presStyleCnt="0"/>
      <dgm:spPr/>
      <dgm:t>
        <a:bodyPr/>
        <a:lstStyle/>
        <a:p>
          <a:endParaRPr lang="ru-RU"/>
        </a:p>
      </dgm:t>
    </dgm:pt>
    <dgm:pt modelId="{CB8F952F-7C51-4097-8942-F66622E78C6E}" type="pres">
      <dgm:prSet presAssocID="{A4264E36-1CA6-4B05-B76C-BDB5EF113977}" presName="rect1" presStyleLbl="alignAcc1" presStyleIdx="0" presStyleCnt="3" custLinFactNeighborX="-2402" custLinFactNeighborY="-4458"/>
      <dgm:spPr/>
      <dgm:t>
        <a:bodyPr/>
        <a:lstStyle/>
        <a:p>
          <a:endParaRPr lang="ru-RU"/>
        </a:p>
      </dgm:t>
    </dgm:pt>
    <dgm:pt modelId="{6470E17A-90A6-4FC8-96CC-B7D664CF338A}" type="pres">
      <dgm:prSet presAssocID="{05104099-AB09-4E61-8B08-E0E7EA5A042B}" presName="vertSpace2" presStyleLbl="node1" presStyleIdx="0" presStyleCnt="3"/>
      <dgm:spPr/>
    </dgm:pt>
    <dgm:pt modelId="{F52EB7D2-40D7-451F-90A6-90AAA80C6E6F}" type="pres">
      <dgm:prSet presAssocID="{05104099-AB09-4E61-8B08-E0E7EA5A042B}" presName="circle2" presStyleLbl="node1" presStyleIdx="1" presStyleCnt="3"/>
      <dgm:spPr/>
    </dgm:pt>
    <dgm:pt modelId="{76D8AD0B-53F0-49CF-B3AF-7E7EA9F36C4B}" type="pres">
      <dgm:prSet presAssocID="{05104099-AB09-4E61-8B08-E0E7EA5A042B}" presName="rect2" presStyleLbl="alignAcc1" presStyleIdx="1" presStyleCnt="3" custScaleY="110133" custLinFactNeighborX="126" custLinFactNeighborY="2052"/>
      <dgm:spPr/>
      <dgm:t>
        <a:bodyPr/>
        <a:lstStyle/>
        <a:p>
          <a:endParaRPr lang="ru-RU"/>
        </a:p>
      </dgm:t>
    </dgm:pt>
    <dgm:pt modelId="{75FE45BC-4F41-4762-B512-019F3F28E778}" type="pres">
      <dgm:prSet presAssocID="{86823013-B72A-4F95-B3E7-58CB47FBE097}" presName="vertSpace3" presStyleLbl="node1" presStyleIdx="1" presStyleCnt="3"/>
      <dgm:spPr/>
      <dgm:t>
        <a:bodyPr/>
        <a:lstStyle/>
        <a:p>
          <a:endParaRPr lang="ru-RU"/>
        </a:p>
      </dgm:t>
    </dgm:pt>
    <dgm:pt modelId="{BC35F2F7-6D0A-4424-9477-FFEA15408E99}" type="pres">
      <dgm:prSet presAssocID="{86823013-B72A-4F95-B3E7-58CB47FBE097}" presName="circle3" presStyleLbl="node1" presStyleIdx="2" presStyleCnt="3"/>
      <dgm:spPr/>
      <dgm:t>
        <a:bodyPr/>
        <a:lstStyle/>
        <a:p>
          <a:endParaRPr lang="ru-RU"/>
        </a:p>
      </dgm:t>
    </dgm:pt>
    <dgm:pt modelId="{178448CF-9D8B-4FD9-A01D-3F74CFF8979E}" type="pres">
      <dgm:prSet presAssocID="{86823013-B72A-4F95-B3E7-58CB47FBE097}" presName="rect3" presStyleLbl="alignAcc1" presStyleIdx="2" presStyleCnt="3" custLinFactNeighborX="126" custLinFactNeighborY="15832"/>
      <dgm:spPr/>
      <dgm:t>
        <a:bodyPr/>
        <a:lstStyle/>
        <a:p>
          <a:endParaRPr lang="ru-RU"/>
        </a:p>
      </dgm:t>
    </dgm:pt>
    <dgm:pt modelId="{0960148F-672E-4ABA-AB84-627E042E6A31}" type="pres">
      <dgm:prSet presAssocID="{A4264E36-1CA6-4B05-B76C-BDB5EF113977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EF619B-146F-4D04-BA64-8D5E7DBA53BD}" type="pres">
      <dgm:prSet presAssocID="{05104099-AB09-4E61-8B08-E0E7EA5A042B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82D5B4-5858-4898-BAF5-45ECDC19DEF4}" type="pres">
      <dgm:prSet presAssocID="{86823013-B72A-4F95-B3E7-58CB47FBE097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5673ED-0899-4413-B7A0-788A219E71C0}" type="presOf" srcId="{86823013-B72A-4F95-B3E7-58CB47FBE097}" destId="{178448CF-9D8B-4FD9-A01D-3F74CFF8979E}" srcOrd="0" destOrd="0" presId="urn:microsoft.com/office/officeart/2005/8/layout/target3"/>
    <dgm:cxn modelId="{F0E0CE75-D19B-458A-BCE0-5AB1D740F167}" type="presOf" srcId="{A4264E36-1CA6-4B05-B76C-BDB5EF113977}" destId="{0960148F-672E-4ABA-AB84-627E042E6A31}" srcOrd="1" destOrd="0" presId="urn:microsoft.com/office/officeart/2005/8/layout/target3"/>
    <dgm:cxn modelId="{470F4FA7-AC04-41A0-82FB-05F7A4A2591A}" srcId="{4997749E-49D3-403D-8C1E-9F4471884AEF}" destId="{86823013-B72A-4F95-B3E7-58CB47FBE097}" srcOrd="2" destOrd="0" parTransId="{561574DD-055F-41F4-9BAD-159EF3853892}" sibTransId="{3DBBF780-9C30-429F-8AD4-B03A8F4BA994}"/>
    <dgm:cxn modelId="{E04501CA-2C9A-43C8-A623-A8AAD96C4A8F}" type="presOf" srcId="{05104099-AB09-4E61-8B08-E0E7EA5A042B}" destId="{29EF619B-146F-4D04-BA64-8D5E7DBA53BD}" srcOrd="1" destOrd="0" presId="urn:microsoft.com/office/officeart/2005/8/layout/target3"/>
    <dgm:cxn modelId="{FB7DD999-504B-4FAC-9ED1-8BB2CFC2933F}" type="presOf" srcId="{4997749E-49D3-403D-8C1E-9F4471884AEF}" destId="{BBD73FF7-8CFC-422B-A014-394619D91CC8}" srcOrd="0" destOrd="0" presId="urn:microsoft.com/office/officeart/2005/8/layout/target3"/>
    <dgm:cxn modelId="{5CFF2822-040A-490D-B29A-5E6FA95C68E1}" type="presOf" srcId="{86823013-B72A-4F95-B3E7-58CB47FBE097}" destId="{B882D5B4-5858-4898-BAF5-45ECDC19DEF4}" srcOrd="1" destOrd="0" presId="urn:microsoft.com/office/officeart/2005/8/layout/target3"/>
    <dgm:cxn modelId="{807C9680-16CD-4A74-9DB6-F630D3827EA3}" type="presOf" srcId="{05104099-AB09-4E61-8B08-E0E7EA5A042B}" destId="{76D8AD0B-53F0-49CF-B3AF-7E7EA9F36C4B}" srcOrd="0" destOrd="0" presId="urn:microsoft.com/office/officeart/2005/8/layout/target3"/>
    <dgm:cxn modelId="{AABBAB01-A9A1-4158-85EA-939644E2429F}" srcId="{4997749E-49D3-403D-8C1E-9F4471884AEF}" destId="{A4264E36-1CA6-4B05-B76C-BDB5EF113977}" srcOrd="0" destOrd="0" parTransId="{FBCC2D18-E9CC-42AC-ABA7-3AC1C251E740}" sibTransId="{679991D5-3423-4A71-B089-1364EB22F5F5}"/>
    <dgm:cxn modelId="{18D19751-6FE3-49B2-AAEC-95E8060949C1}" srcId="{4997749E-49D3-403D-8C1E-9F4471884AEF}" destId="{05104099-AB09-4E61-8B08-E0E7EA5A042B}" srcOrd="1" destOrd="0" parTransId="{639C54FE-4742-46BF-B1D0-1816CBC2969E}" sibTransId="{9B87A829-314A-46F1-A3D9-47F600C658E6}"/>
    <dgm:cxn modelId="{0E7CA26E-6D13-435D-8F0F-2694A0373FB2}" type="presOf" srcId="{A4264E36-1CA6-4B05-B76C-BDB5EF113977}" destId="{CB8F952F-7C51-4097-8942-F66622E78C6E}" srcOrd="0" destOrd="0" presId="urn:microsoft.com/office/officeart/2005/8/layout/target3"/>
    <dgm:cxn modelId="{D09484C1-D53D-47E0-99FC-5794F2372B1A}" type="presParOf" srcId="{BBD73FF7-8CFC-422B-A014-394619D91CC8}" destId="{39ABDAEC-BAF8-445A-A3CB-EA14EBC3F213}" srcOrd="0" destOrd="0" presId="urn:microsoft.com/office/officeart/2005/8/layout/target3"/>
    <dgm:cxn modelId="{2C8E7C34-578B-4F40-9755-B5511C28C8B6}" type="presParOf" srcId="{BBD73FF7-8CFC-422B-A014-394619D91CC8}" destId="{33E843E3-1CCA-4B40-97C1-1D1C4052C871}" srcOrd="1" destOrd="0" presId="urn:microsoft.com/office/officeart/2005/8/layout/target3"/>
    <dgm:cxn modelId="{194BF8F5-E9ED-4C04-AC86-651D9FDC82F7}" type="presParOf" srcId="{BBD73FF7-8CFC-422B-A014-394619D91CC8}" destId="{CB8F952F-7C51-4097-8942-F66622E78C6E}" srcOrd="2" destOrd="0" presId="urn:microsoft.com/office/officeart/2005/8/layout/target3"/>
    <dgm:cxn modelId="{DE24BB37-CE17-48E1-92E4-5C909886B227}" type="presParOf" srcId="{BBD73FF7-8CFC-422B-A014-394619D91CC8}" destId="{6470E17A-90A6-4FC8-96CC-B7D664CF338A}" srcOrd="3" destOrd="0" presId="urn:microsoft.com/office/officeart/2005/8/layout/target3"/>
    <dgm:cxn modelId="{DFA34A1A-2B7A-407C-914B-D97EF18C4B0D}" type="presParOf" srcId="{BBD73FF7-8CFC-422B-A014-394619D91CC8}" destId="{F52EB7D2-40D7-451F-90A6-90AAA80C6E6F}" srcOrd="4" destOrd="0" presId="urn:microsoft.com/office/officeart/2005/8/layout/target3"/>
    <dgm:cxn modelId="{34DAF82A-20DE-4491-9F98-16873A30B120}" type="presParOf" srcId="{BBD73FF7-8CFC-422B-A014-394619D91CC8}" destId="{76D8AD0B-53F0-49CF-B3AF-7E7EA9F36C4B}" srcOrd="5" destOrd="0" presId="urn:microsoft.com/office/officeart/2005/8/layout/target3"/>
    <dgm:cxn modelId="{7CE3FA28-0842-4C89-9A40-5C5523820BE7}" type="presParOf" srcId="{BBD73FF7-8CFC-422B-A014-394619D91CC8}" destId="{75FE45BC-4F41-4762-B512-019F3F28E778}" srcOrd="6" destOrd="0" presId="urn:microsoft.com/office/officeart/2005/8/layout/target3"/>
    <dgm:cxn modelId="{83F183C9-AF23-4919-B6C0-A7AC629950E7}" type="presParOf" srcId="{BBD73FF7-8CFC-422B-A014-394619D91CC8}" destId="{BC35F2F7-6D0A-4424-9477-FFEA15408E99}" srcOrd="7" destOrd="0" presId="urn:microsoft.com/office/officeart/2005/8/layout/target3"/>
    <dgm:cxn modelId="{D4D56997-4FCF-410A-832C-DBFCDD2911D3}" type="presParOf" srcId="{BBD73FF7-8CFC-422B-A014-394619D91CC8}" destId="{178448CF-9D8B-4FD9-A01D-3F74CFF8979E}" srcOrd="8" destOrd="0" presId="urn:microsoft.com/office/officeart/2005/8/layout/target3"/>
    <dgm:cxn modelId="{6688E4B4-7D77-426F-B8B3-75318AFD6B27}" type="presParOf" srcId="{BBD73FF7-8CFC-422B-A014-394619D91CC8}" destId="{0960148F-672E-4ABA-AB84-627E042E6A31}" srcOrd="9" destOrd="0" presId="urn:microsoft.com/office/officeart/2005/8/layout/target3"/>
    <dgm:cxn modelId="{FDB3EFDC-6DF1-4198-B706-2B86F9568C45}" type="presParOf" srcId="{BBD73FF7-8CFC-422B-A014-394619D91CC8}" destId="{29EF619B-146F-4D04-BA64-8D5E7DBA53BD}" srcOrd="10" destOrd="0" presId="urn:microsoft.com/office/officeart/2005/8/layout/target3"/>
    <dgm:cxn modelId="{D03FE0B1-F078-4649-99EA-628FA9132749}" type="presParOf" srcId="{BBD73FF7-8CFC-422B-A014-394619D91CC8}" destId="{B882D5B4-5858-4898-BAF5-45ECDC19DEF4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3B4008-A729-4833-948D-CBE5B3AB7C0B}" type="doc">
      <dgm:prSet loTypeId="urn:microsoft.com/office/officeart/2005/8/layout/vList4#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52C745E8-6CE6-444C-8D31-B5E3C9CA8613}">
      <dgm:prSet custT="1"/>
      <dgm:spPr/>
      <dgm:t>
        <a:bodyPr/>
        <a:lstStyle/>
        <a:p>
          <a:endParaRPr lang="uk-UA" sz="3000" dirty="0" smtClean="0"/>
        </a:p>
        <a:p>
          <a:endParaRPr lang="uk-UA" sz="3000" dirty="0" smtClean="0"/>
        </a:p>
        <a:p>
          <a:endParaRPr lang="uk-UA" sz="3000" dirty="0" smtClean="0"/>
        </a:p>
        <a:p>
          <a:endParaRPr lang="uk-UA" sz="3000" dirty="0" smtClean="0"/>
        </a:p>
        <a:p>
          <a:r>
            <a:rPr lang="uk-UA" sz="2800" b="1" i="1" dirty="0" smtClean="0"/>
            <a:t>Формування фізичного, психічного, духовного та соціального здоров`я; розвиток основних фізичних якостей та здібностей; підвищення рівня фізичної підготовленості; збільшення рухового режиму учнів</a:t>
          </a:r>
          <a:r>
            <a:rPr lang="uk-UA" sz="2800" dirty="0" smtClean="0"/>
            <a:t>.</a:t>
          </a:r>
          <a:endParaRPr lang="ru-RU" sz="2800" dirty="0"/>
        </a:p>
      </dgm:t>
    </dgm:pt>
    <dgm:pt modelId="{335A041E-2795-4FC9-B491-2940A3677546}" type="parTrans" cxnId="{BBAB70DE-883F-498F-8FF5-F077F64B2DBE}">
      <dgm:prSet/>
      <dgm:spPr/>
      <dgm:t>
        <a:bodyPr/>
        <a:lstStyle/>
        <a:p>
          <a:endParaRPr lang="ru-RU"/>
        </a:p>
      </dgm:t>
    </dgm:pt>
    <dgm:pt modelId="{2AFB2F74-39CB-4899-B372-3FA9166B3A1A}" type="sibTrans" cxnId="{BBAB70DE-883F-498F-8FF5-F077F64B2DBE}">
      <dgm:prSet/>
      <dgm:spPr/>
      <dgm:t>
        <a:bodyPr/>
        <a:lstStyle/>
        <a:p>
          <a:endParaRPr lang="ru-RU"/>
        </a:p>
      </dgm:t>
    </dgm:pt>
    <dgm:pt modelId="{33BF98FD-1850-4EE2-9D7A-57D366C177D9}" type="pres">
      <dgm:prSet presAssocID="{F03B4008-A729-4833-948D-CBE5B3AB7C0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A9B8E7-7525-417F-951B-23F09D469E64}" type="pres">
      <dgm:prSet presAssocID="{52C745E8-6CE6-444C-8D31-B5E3C9CA8613}" presName="comp" presStyleCnt="0"/>
      <dgm:spPr/>
      <dgm:t>
        <a:bodyPr/>
        <a:lstStyle/>
        <a:p>
          <a:endParaRPr lang="ru-RU"/>
        </a:p>
      </dgm:t>
    </dgm:pt>
    <dgm:pt modelId="{CC4272C0-1166-478F-AACD-4B3A67CD862F}" type="pres">
      <dgm:prSet presAssocID="{52C745E8-6CE6-444C-8D31-B5E3C9CA8613}" presName="box" presStyleLbl="node1" presStyleIdx="0" presStyleCnt="1" custScaleX="95531" custScaleY="100098" custLinFactNeighborX="-3530"/>
      <dgm:spPr/>
      <dgm:t>
        <a:bodyPr/>
        <a:lstStyle/>
        <a:p>
          <a:endParaRPr lang="ru-RU"/>
        </a:p>
      </dgm:t>
    </dgm:pt>
    <dgm:pt modelId="{F42423BC-A5B9-4AEF-B32C-83BCB5078A02}" type="pres">
      <dgm:prSet presAssocID="{52C745E8-6CE6-444C-8D31-B5E3C9CA8613}" presName="img" presStyleLbl="fgImgPlace1" presStyleIdx="0" presStyleCnt="1" custFlipHor="1" custScaleX="223182" custScaleY="54046" custLinFactNeighborX="34076" custLinFactNeighborY="-3553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606F83B-6AE2-4381-9731-58CBE287AC91}" type="pres">
      <dgm:prSet presAssocID="{52C745E8-6CE6-444C-8D31-B5E3C9CA8613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FC02E1-A486-47B6-A78C-D281B5986835}" type="presOf" srcId="{52C745E8-6CE6-444C-8D31-B5E3C9CA8613}" destId="{E606F83B-6AE2-4381-9731-58CBE287AC91}" srcOrd="1" destOrd="0" presId="urn:microsoft.com/office/officeart/2005/8/layout/vList4#1"/>
    <dgm:cxn modelId="{BBAB70DE-883F-498F-8FF5-F077F64B2DBE}" srcId="{F03B4008-A729-4833-948D-CBE5B3AB7C0B}" destId="{52C745E8-6CE6-444C-8D31-B5E3C9CA8613}" srcOrd="0" destOrd="0" parTransId="{335A041E-2795-4FC9-B491-2940A3677546}" sibTransId="{2AFB2F74-39CB-4899-B372-3FA9166B3A1A}"/>
    <dgm:cxn modelId="{08E51BE3-C7D8-47DA-A08E-7C26B6B78C0F}" type="presOf" srcId="{52C745E8-6CE6-444C-8D31-B5E3C9CA8613}" destId="{CC4272C0-1166-478F-AACD-4B3A67CD862F}" srcOrd="0" destOrd="0" presId="urn:microsoft.com/office/officeart/2005/8/layout/vList4#1"/>
    <dgm:cxn modelId="{F22B1EB4-6671-4988-8D1D-1EF37A0E1CDF}" type="presOf" srcId="{F03B4008-A729-4833-948D-CBE5B3AB7C0B}" destId="{33BF98FD-1850-4EE2-9D7A-57D366C177D9}" srcOrd="0" destOrd="0" presId="urn:microsoft.com/office/officeart/2005/8/layout/vList4#1"/>
    <dgm:cxn modelId="{C81183BD-1743-4960-A61C-F0FDE6807FE6}" type="presParOf" srcId="{33BF98FD-1850-4EE2-9D7A-57D366C177D9}" destId="{B0A9B8E7-7525-417F-951B-23F09D469E64}" srcOrd="0" destOrd="0" presId="urn:microsoft.com/office/officeart/2005/8/layout/vList4#1"/>
    <dgm:cxn modelId="{E81E0B18-A0BA-4848-8CA2-71078A50ABD1}" type="presParOf" srcId="{B0A9B8E7-7525-417F-951B-23F09D469E64}" destId="{CC4272C0-1166-478F-AACD-4B3A67CD862F}" srcOrd="0" destOrd="0" presId="urn:microsoft.com/office/officeart/2005/8/layout/vList4#1"/>
    <dgm:cxn modelId="{9A3572E3-4E75-44B9-9F43-295D737DB87E}" type="presParOf" srcId="{B0A9B8E7-7525-417F-951B-23F09D469E64}" destId="{F42423BC-A5B9-4AEF-B32C-83BCB5078A02}" srcOrd="1" destOrd="0" presId="urn:microsoft.com/office/officeart/2005/8/layout/vList4#1"/>
    <dgm:cxn modelId="{F0096950-6E1F-45EB-A15E-784DA0C571AE}" type="presParOf" srcId="{B0A9B8E7-7525-417F-951B-23F09D469E64}" destId="{E606F83B-6AE2-4381-9731-58CBE287AC91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AC6813-F6DD-43D9-BBFF-49798B68E0B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153896-B45F-424E-8FA3-774E23C7FDA8}">
      <dgm:prSet phldrT="[Текст]"/>
      <dgm:spPr/>
      <dgm:t>
        <a:bodyPr/>
        <a:lstStyle/>
        <a:p>
          <a:r>
            <a:rPr lang="uk-UA" dirty="0" smtClean="0"/>
            <a:t>1</a:t>
          </a:r>
          <a:endParaRPr lang="ru-RU" dirty="0"/>
        </a:p>
      </dgm:t>
    </dgm:pt>
    <dgm:pt modelId="{1A2C26BD-3C1E-425F-A465-C671747C3104}" type="parTrans" cxnId="{DCE7EBC6-6231-4BAE-806F-E6DC3CCB3944}">
      <dgm:prSet/>
      <dgm:spPr/>
      <dgm:t>
        <a:bodyPr/>
        <a:lstStyle/>
        <a:p>
          <a:endParaRPr lang="ru-RU"/>
        </a:p>
      </dgm:t>
    </dgm:pt>
    <dgm:pt modelId="{64413EC9-A8A0-47EC-BD1A-FE2600053B47}" type="sibTrans" cxnId="{DCE7EBC6-6231-4BAE-806F-E6DC3CCB3944}">
      <dgm:prSet/>
      <dgm:spPr/>
      <dgm:t>
        <a:bodyPr/>
        <a:lstStyle/>
        <a:p>
          <a:endParaRPr lang="ru-RU"/>
        </a:p>
      </dgm:t>
    </dgm:pt>
    <dgm:pt modelId="{75BBF713-BA91-43BE-BA5B-DA06DB7FB3FF}">
      <dgm:prSet phldrT="[Текст]" custT="1"/>
      <dgm:spPr/>
      <dgm:t>
        <a:bodyPr/>
        <a:lstStyle/>
        <a:p>
          <a:r>
            <a:rPr lang="ru-RU" sz="2400" b="1" dirty="0" smtClean="0"/>
            <a:t>. Сформувати в учнів необхідні знання, вміння та навички щодо здорового способу життя</a:t>
          </a:r>
          <a:endParaRPr lang="ru-RU" sz="2400" b="1" dirty="0"/>
        </a:p>
      </dgm:t>
    </dgm:pt>
    <dgm:pt modelId="{413AC7DF-F454-4020-991E-BB43E8D2E12E}" type="parTrans" cxnId="{65AE6B22-0F8D-487D-BDA6-6EA10B8051FE}">
      <dgm:prSet/>
      <dgm:spPr/>
      <dgm:t>
        <a:bodyPr/>
        <a:lstStyle/>
        <a:p>
          <a:endParaRPr lang="ru-RU"/>
        </a:p>
      </dgm:t>
    </dgm:pt>
    <dgm:pt modelId="{61F13D89-35EF-42E7-AEBF-B790F8DBED81}" type="sibTrans" cxnId="{65AE6B22-0F8D-487D-BDA6-6EA10B8051FE}">
      <dgm:prSet/>
      <dgm:spPr/>
      <dgm:t>
        <a:bodyPr/>
        <a:lstStyle/>
        <a:p>
          <a:endParaRPr lang="ru-RU"/>
        </a:p>
      </dgm:t>
    </dgm:pt>
    <dgm:pt modelId="{4B09CC19-F23E-4E08-9C23-9BAFE70196C0}">
      <dgm:prSet phldrT="[Текст]" custT="1"/>
      <dgm:spPr/>
      <dgm:t>
        <a:bodyPr/>
        <a:lstStyle/>
        <a:p>
          <a:r>
            <a:rPr lang="ru-RU" sz="2400" b="1" dirty="0" smtClean="0"/>
            <a:t>Навчити  використовувати отримані знання в повсякденному житті;</a:t>
          </a:r>
          <a:endParaRPr lang="ru-RU" sz="2400" b="1" dirty="0"/>
        </a:p>
      </dgm:t>
    </dgm:pt>
    <dgm:pt modelId="{0556BC7E-2B7E-4515-875B-3413172F996E}" type="parTrans" cxnId="{7313ED96-AA42-4008-B8D9-43320B4EBA7B}">
      <dgm:prSet/>
      <dgm:spPr/>
      <dgm:t>
        <a:bodyPr/>
        <a:lstStyle/>
        <a:p>
          <a:endParaRPr lang="ru-RU"/>
        </a:p>
      </dgm:t>
    </dgm:pt>
    <dgm:pt modelId="{C3BECD91-D81A-46D3-9AB9-612312E08AA4}" type="sibTrans" cxnId="{7313ED96-AA42-4008-B8D9-43320B4EBA7B}">
      <dgm:prSet/>
      <dgm:spPr/>
      <dgm:t>
        <a:bodyPr/>
        <a:lstStyle/>
        <a:p>
          <a:endParaRPr lang="ru-RU"/>
        </a:p>
      </dgm:t>
    </dgm:pt>
    <dgm:pt modelId="{7668AC7D-CD42-4FC2-8413-06696C0CCEE7}">
      <dgm:prSet phldrT="[Текст]"/>
      <dgm:spPr/>
      <dgm:t>
        <a:bodyPr/>
        <a:lstStyle/>
        <a:p>
          <a:r>
            <a:rPr lang="uk-UA" dirty="0" smtClean="0"/>
            <a:t>2</a:t>
          </a:r>
          <a:endParaRPr lang="ru-RU" dirty="0"/>
        </a:p>
      </dgm:t>
    </dgm:pt>
    <dgm:pt modelId="{0AA0A26F-C292-4082-BAEF-ED2E548C9D79}" type="parTrans" cxnId="{6F2A7AF9-4C78-4824-9AF5-B465B6FC1D62}">
      <dgm:prSet/>
      <dgm:spPr/>
      <dgm:t>
        <a:bodyPr/>
        <a:lstStyle/>
        <a:p>
          <a:endParaRPr lang="ru-RU"/>
        </a:p>
      </dgm:t>
    </dgm:pt>
    <dgm:pt modelId="{7CE95602-3A0C-4C92-968D-7E1C8EA16703}" type="sibTrans" cxnId="{6F2A7AF9-4C78-4824-9AF5-B465B6FC1D62}">
      <dgm:prSet/>
      <dgm:spPr/>
      <dgm:t>
        <a:bodyPr/>
        <a:lstStyle/>
        <a:p>
          <a:endParaRPr lang="ru-RU"/>
        </a:p>
      </dgm:t>
    </dgm:pt>
    <dgm:pt modelId="{B69E531C-7193-4310-9FC2-E652BE8C71FA}">
      <dgm:prSet phldrT="[Текст]" custT="1"/>
      <dgm:spPr/>
      <dgm:t>
        <a:bodyPr/>
        <a:lstStyle/>
        <a:p>
          <a:r>
            <a:rPr lang="ru-RU" sz="2400" b="1" dirty="0" smtClean="0"/>
            <a:t>Збагачувати руховий досвід, підвищувати координаційні здатності шляхом освоєння нових рухових дій ,</a:t>
          </a:r>
          <a:endParaRPr lang="ru-RU" sz="2400" b="1" dirty="0"/>
        </a:p>
      </dgm:t>
    </dgm:pt>
    <dgm:pt modelId="{D67F8FBD-1B83-4F4A-A7B5-F1AC5C4FE1CE}" type="parTrans" cxnId="{5D08DECC-7B4B-43AF-BB26-61BB9C22A10C}">
      <dgm:prSet/>
      <dgm:spPr/>
      <dgm:t>
        <a:bodyPr/>
        <a:lstStyle/>
        <a:p>
          <a:endParaRPr lang="ru-RU"/>
        </a:p>
      </dgm:t>
    </dgm:pt>
    <dgm:pt modelId="{FBB8A520-BFB7-41D0-8E75-8D35657AD4CF}" type="sibTrans" cxnId="{5D08DECC-7B4B-43AF-BB26-61BB9C22A10C}">
      <dgm:prSet/>
      <dgm:spPr/>
      <dgm:t>
        <a:bodyPr/>
        <a:lstStyle/>
        <a:p>
          <a:endParaRPr lang="ru-RU"/>
        </a:p>
      </dgm:t>
    </dgm:pt>
    <dgm:pt modelId="{A5231A4D-D323-4919-8FC6-DAB3352DA4D1}">
      <dgm:prSet phldrT="[Текст]" custT="1"/>
      <dgm:spPr/>
      <dgm:t>
        <a:bodyPr/>
        <a:lstStyle/>
        <a:p>
          <a:r>
            <a:rPr lang="ru-RU" sz="2400" b="1" dirty="0" smtClean="0"/>
            <a:t> вміти  застосовувати  їх  в різних умовах;</a:t>
          </a:r>
          <a:endParaRPr lang="ru-RU" sz="2400" b="1" dirty="0"/>
        </a:p>
      </dgm:t>
    </dgm:pt>
    <dgm:pt modelId="{FB3FBFB0-4B72-4364-857A-514FD880DA4A}" type="parTrans" cxnId="{ED950314-B145-4B19-8D48-D74908A8B201}">
      <dgm:prSet/>
      <dgm:spPr/>
      <dgm:t>
        <a:bodyPr/>
        <a:lstStyle/>
        <a:p>
          <a:endParaRPr lang="ru-RU"/>
        </a:p>
      </dgm:t>
    </dgm:pt>
    <dgm:pt modelId="{9E407624-43CB-4FD8-BC65-89811240C4D9}" type="sibTrans" cxnId="{ED950314-B145-4B19-8D48-D74908A8B201}">
      <dgm:prSet/>
      <dgm:spPr/>
      <dgm:t>
        <a:bodyPr/>
        <a:lstStyle/>
        <a:p>
          <a:endParaRPr lang="ru-RU"/>
        </a:p>
      </dgm:t>
    </dgm:pt>
    <dgm:pt modelId="{79A7E8EC-9D27-40FD-AEC5-4815AC0ACB89}">
      <dgm:prSet phldrT="[Текст]"/>
      <dgm:spPr/>
      <dgm:t>
        <a:bodyPr/>
        <a:lstStyle/>
        <a:p>
          <a:r>
            <a:rPr lang="uk-UA" dirty="0" smtClean="0"/>
            <a:t>3</a:t>
          </a:r>
          <a:endParaRPr lang="ru-RU" dirty="0"/>
        </a:p>
      </dgm:t>
    </dgm:pt>
    <dgm:pt modelId="{30FF8B16-DFAA-4229-95E1-1C7410B2BA8A}" type="parTrans" cxnId="{BC2FA5D0-DEB1-41D7-897E-03824B4693D6}">
      <dgm:prSet/>
      <dgm:spPr/>
      <dgm:t>
        <a:bodyPr/>
        <a:lstStyle/>
        <a:p>
          <a:endParaRPr lang="ru-RU"/>
        </a:p>
      </dgm:t>
    </dgm:pt>
    <dgm:pt modelId="{5197A251-9867-4C88-A015-273FB8910B39}" type="sibTrans" cxnId="{BC2FA5D0-DEB1-41D7-897E-03824B4693D6}">
      <dgm:prSet/>
      <dgm:spPr/>
      <dgm:t>
        <a:bodyPr/>
        <a:lstStyle/>
        <a:p>
          <a:endParaRPr lang="ru-RU"/>
        </a:p>
      </dgm:t>
    </dgm:pt>
    <dgm:pt modelId="{03ECC301-0959-4B1A-AD8F-E3E139012EF9}">
      <dgm:prSet phldrT="[Текст]" custT="1"/>
      <dgm:spPr/>
      <dgm:t>
        <a:bodyPr/>
        <a:lstStyle/>
        <a:p>
          <a:r>
            <a:rPr lang="ru-RU" sz="2400" b="1" dirty="0" smtClean="0"/>
            <a:t>Розвивати </a:t>
          </a:r>
          <a:r>
            <a:rPr lang="uk-UA" sz="2400" b="1" dirty="0" smtClean="0"/>
            <a:t>с</a:t>
          </a:r>
          <a:r>
            <a:rPr lang="ru-RU" sz="2400" b="1" dirty="0" smtClean="0"/>
            <a:t>илу, витривалість  , швидкість , гнучкість,  спритність і координаційні здібності</a:t>
          </a:r>
          <a:endParaRPr lang="ru-RU" sz="2400" b="1" dirty="0"/>
        </a:p>
      </dgm:t>
    </dgm:pt>
    <dgm:pt modelId="{3E81577B-013B-4EC4-A40E-B076D8187EFD}" type="parTrans" cxnId="{02F3455D-E852-4C57-85E8-1FC5ACF3F3F7}">
      <dgm:prSet/>
      <dgm:spPr/>
      <dgm:t>
        <a:bodyPr/>
        <a:lstStyle/>
        <a:p>
          <a:endParaRPr lang="ru-RU"/>
        </a:p>
      </dgm:t>
    </dgm:pt>
    <dgm:pt modelId="{2BEBA7FF-CDCA-4C79-9543-DF5D16794B64}" type="sibTrans" cxnId="{02F3455D-E852-4C57-85E8-1FC5ACF3F3F7}">
      <dgm:prSet/>
      <dgm:spPr/>
      <dgm:t>
        <a:bodyPr/>
        <a:lstStyle/>
        <a:p>
          <a:endParaRPr lang="ru-RU"/>
        </a:p>
      </dgm:t>
    </dgm:pt>
    <dgm:pt modelId="{32AB5910-36FF-4797-A845-50207A086C68}" type="pres">
      <dgm:prSet presAssocID="{64AC6813-F6DD-43D9-BBFF-49798B68E0B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568951-9433-4CD0-ABDE-4D8AC2FC32CD}" type="pres">
      <dgm:prSet presAssocID="{88153896-B45F-424E-8FA3-774E23C7FDA8}" presName="composite" presStyleCnt="0"/>
      <dgm:spPr/>
    </dgm:pt>
    <dgm:pt modelId="{94B15501-938C-437F-BA13-27A29D470CEF}" type="pres">
      <dgm:prSet presAssocID="{88153896-B45F-424E-8FA3-774E23C7FDA8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F8536-9951-48C6-9A0E-A662454F1FE7}" type="pres">
      <dgm:prSet presAssocID="{88153896-B45F-424E-8FA3-774E23C7FDA8}" presName="descendantText" presStyleLbl="alignAcc1" presStyleIdx="0" presStyleCnt="3" custAng="20717477" custScaleX="96238" custScaleY="146767" custLinFactNeighborX="-6539" custLinFactNeighborY="-70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D88B2-9AD9-4E2E-BEF5-840F79F6A192}" type="pres">
      <dgm:prSet presAssocID="{64413EC9-A8A0-47EC-BD1A-FE2600053B47}" presName="sp" presStyleCnt="0"/>
      <dgm:spPr/>
    </dgm:pt>
    <dgm:pt modelId="{87A90423-137A-4127-B61D-304796992E34}" type="pres">
      <dgm:prSet presAssocID="{7668AC7D-CD42-4FC2-8413-06696C0CCEE7}" presName="composite" presStyleCnt="0"/>
      <dgm:spPr/>
    </dgm:pt>
    <dgm:pt modelId="{C1EA338F-D9A3-4115-A111-6CF92C2EF599}" type="pres">
      <dgm:prSet presAssocID="{7668AC7D-CD42-4FC2-8413-06696C0CCEE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24860A-77D1-4B36-AF04-98D2135C0373}" type="pres">
      <dgm:prSet presAssocID="{7668AC7D-CD42-4FC2-8413-06696C0CCEE7}" presName="descendantText" presStyleLbl="alignAcc1" presStyleIdx="1" presStyleCnt="3" custAng="20691918" custScaleX="113072" custScaleY="138758" custLinFactNeighborX="-1079" custLinFactNeighborY="-199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69F59-07FA-4439-8BBB-1DE04E70975C}" type="pres">
      <dgm:prSet presAssocID="{7CE95602-3A0C-4C92-968D-7E1C8EA16703}" presName="sp" presStyleCnt="0"/>
      <dgm:spPr/>
    </dgm:pt>
    <dgm:pt modelId="{0B8A4987-7994-4A70-8A9C-D6DD0729DEBC}" type="pres">
      <dgm:prSet presAssocID="{79A7E8EC-9D27-40FD-AEC5-4815AC0ACB89}" presName="composite" presStyleCnt="0"/>
      <dgm:spPr/>
    </dgm:pt>
    <dgm:pt modelId="{BB479293-DE56-47F0-BAFE-D764AA432928}" type="pres">
      <dgm:prSet presAssocID="{79A7E8EC-9D27-40FD-AEC5-4815AC0ACB8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79C05-09C2-44F8-A04F-18F6C6A1C3DC}" type="pres">
      <dgm:prSet presAssocID="{79A7E8EC-9D27-40FD-AEC5-4815AC0ACB89}" presName="descendantText" presStyleLbl="alignAcc1" presStyleIdx="2" presStyleCnt="3" custAng="20721314" custScaleX="112744" custScaleY="121207" custLinFactNeighborX="4047" custLinFactNeighborY="-38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950314-B145-4B19-8D48-D74908A8B201}" srcId="{7668AC7D-CD42-4FC2-8413-06696C0CCEE7}" destId="{A5231A4D-D323-4919-8FC6-DAB3352DA4D1}" srcOrd="1" destOrd="0" parTransId="{FB3FBFB0-4B72-4364-857A-514FD880DA4A}" sibTransId="{9E407624-43CB-4FD8-BC65-89811240C4D9}"/>
    <dgm:cxn modelId="{8A3BCE50-0CEE-43B3-A60E-10242827785F}" type="presOf" srcId="{88153896-B45F-424E-8FA3-774E23C7FDA8}" destId="{94B15501-938C-437F-BA13-27A29D470CEF}" srcOrd="0" destOrd="0" presId="urn:microsoft.com/office/officeart/2005/8/layout/chevron2"/>
    <dgm:cxn modelId="{02F3455D-E852-4C57-85E8-1FC5ACF3F3F7}" srcId="{79A7E8EC-9D27-40FD-AEC5-4815AC0ACB89}" destId="{03ECC301-0959-4B1A-AD8F-E3E139012EF9}" srcOrd="0" destOrd="0" parTransId="{3E81577B-013B-4EC4-A40E-B076D8187EFD}" sibTransId="{2BEBA7FF-CDCA-4C79-9543-DF5D16794B64}"/>
    <dgm:cxn modelId="{65AE6B22-0F8D-487D-BDA6-6EA10B8051FE}" srcId="{88153896-B45F-424E-8FA3-774E23C7FDA8}" destId="{75BBF713-BA91-43BE-BA5B-DA06DB7FB3FF}" srcOrd="0" destOrd="0" parTransId="{413AC7DF-F454-4020-991E-BB43E8D2E12E}" sibTransId="{61F13D89-35EF-42E7-AEBF-B790F8DBED81}"/>
    <dgm:cxn modelId="{DCE7EBC6-6231-4BAE-806F-E6DC3CCB3944}" srcId="{64AC6813-F6DD-43D9-BBFF-49798B68E0B2}" destId="{88153896-B45F-424E-8FA3-774E23C7FDA8}" srcOrd="0" destOrd="0" parTransId="{1A2C26BD-3C1E-425F-A465-C671747C3104}" sibTransId="{64413EC9-A8A0-47EC-BD1A-FE2600053B47}"/>
    <dgm:cxn modelId="{6F2A7AF9-4C78-4824-9AF5-B465B6FC1D62}" srcId="{64AC6813-F6DD-43D9-BBFF-49798B68E0B2}" destId="{7668AC7D-CD42-4FC2-8413-06696C0CCEE7}" srcOrd="1" destOrd="0" parTransId="{0AA0A26F-C292-4082-BAEF-ED2E548C9D79}" sibTransId="{7CE95602-3A0C-4C92-968D-7E1C8EA16703}"/>
    <dgm:cxn modelId="{C4AD4179-E846-42C9-8995-6D92BE7642D6}" type="presOf" srcId="{4B09CC19-F23E-4E08-9C23-9BAFE70196C0}" destId="{2F3F8536-9951-48C6-9A0E-A662454F1FE7}" srcOrd="0" destOrd="1" presId="urn:microsoft.com/office/officeart/2005/8/layout/chevron2"/>
    <dgm:cxn modelId="{C26DC774-A305-4112-BDC0-C1BE29241571}" type="presOf" srcId="{64AC6813-F6DD-43D9-BBFF-49798B68E0B2}" destId="{32AB5910-36FF-4797-A845-50207A086C68}" srcOrd="0" destOrd="0" presId="urn:microsoft.com/office/officeart/2005/8/layout/chevron2"/>
    <dgm:cxn modelId="{6E1D3420-D660-42C7-9E25-87D878583135}" type="presOf" srcId="{79A7E8EC-9D27-40FD-AEC5-4815AC0ACB89}" destId="{BB479293-DE56-47F0-BAFE-D764AA432928}" srcOrd="0" destOrd="0" presId="urn:microsoft.com/office/officeart/2005/8/layout/chevron2"/>
    <dgm:cxn modelId="{BC2FA5D0-DEB1-41D7-897E-03824B4693D6}" srcId="{64AC6813-F6DD-43D9-BBFF-49798B68E0B2}" destId="{79A7E8EC-9D27-40FD-AEC5-4815AC0ACB89}" srcOrd="2" destOrd="0" parTransId="{30FF8B16-DFAA-4229-95E1-1C7410B2BA8A}" sibTransId="{5197A251-9867-4C88-A015-273FB8910B39}"/>
    <dgm:cxn modelId="{CAD28019-1FAE-4BC8-94DC-48375CDE5207}" type="presOf" srcId="{A5231A4D-D323-4919-8FC6-DAB3352DA4D1}" destId="{9624860A-77D1-4B36-AF04-98D2135C0373}" srcOrd="0" destOrd="1" presId="urn:microsoft.com/office/officeart/2005/8/layout/chevron2"/>
    <dgm:cxn modelId="{18DB4D64-126C-41EB-88EC-1B05BF7533A6}" type="presOf" srcId="{7668AC7D-CD42-4FC2-8413-06696C0CCEE7}" destId="{C1EA338F-D9A3-4115-A111-6CF92C2EF599}" srcOrd="0" destOrd="0" presId="urn:microsoft.com/office/officeart/2005/8/layout/chevron2"/>
    <dgm:cxn modelId="{DED58CF3-5DD1-4CA3-9E22-C26E2FF55167}" type="presOf" srcId="{75BBF713-BA91-43BE-BA5B-DA06DB7FB3FF}" destId="{2F3F8536-9951-48C6-9A0E-A662454F1FE7}" srcOrd="0" destOrd="0" presId="urn:microsoft.com/office/officeart/2005/8/layout/chevron2"/>
    <dgm:cxn modelId="{75C31638-F197-4E33-ADAA-4044C78AF720}" type="presOf" srcId="{03ECC301-0959-4B1A-AD8F-E3E139012EF9}" destId="{D5279C05-09C2-44F8-A04F-18F6C6A1C3DC}" srcOrd="0" destOrd="0" presId="urn:microsoft.com/office/officeart/2005/8/layout/chevron2"/>
    <dgm:cxn modelId="{7313ED96-AA42-4008-B8D9-43320B4EBA7B}" srcId="{88153896-B45F-424E-8FA3-774E23C7FDA8}" destId="{4B09CC19-F23E-4E08-9C23-9BAFE70196C0}" srcOrd="1" destOrd="0" parTransId="{0556BC7E-2B7E-4515-875B-3413172F996E}" sibTransId="{C3BECD91-D81A-46D3-9AB9-612312E08AA4}"/>
    <dgm:cxn modelId="{5D08DECC-7B4B-43AF-BB26-61BB9C22A10C}" srcId="{7668AC7D-CD42-4FC2-8413-06696C0CCEE7}" destId="{B69E531C-7193-4310-9FC2-E652BE8C71FA}" srcOrd="0" destOrd="0" parTransId="{D67F8FBD-1B83-4F4A-A7B5-F1AC5C4FE1CE}" sibTransId="{FBB8A520-BFB7-41D0-8E75-8D35657AD4CF}"/>
    <dgm:cxn modelId="{4629C460-C690-41DF-8EC0-3777AFB67325}" type="presOf" srcId="{B69E531C-7193-4310-9FC2-E652BE8C71FA}" destId="{9624860A-77D1-4B36-AF04-98D2135C0373}" srcOrd="0" destOrd="0" presId="urn:microsoft.com/office/officeart/2005/8/layout/chevron2"/>
    <dgm:cxn modelId="{8868471A-E15F-4477-A9F8-9EA7904A83CF}" type="presParOf" srcId="{32AB5910-36FF-4797-A845-50207A086C68}" destId="{AB568951-9433-4CD0-ABDE-4D8AC2FC32CD}" srcOrd="0" destOrd="0" presId="urn:microsoft.com/office/officeart/2005/8/layout/chevron2"/>
    <dgm:cxn modelId="{67799AD5-9444-4B2F-A4F8-F436B442A6A7}" type="presParOf" srcId="{AB568951-9433-4CD0-ABDE-4D8AC2FC32CD}" destId="{94B15501-938C-437F-BA13-27A29D470CEF}" srcOrd="0" destOrd="0" presId="urn:microsoft.com/office/officeart/2005/8/layout/chevron2"/>
    <dgm:cxn modelId="{BF49A65A-E237-40C0-8110-E91A0F5A3F66}" type="presParOf" srcId="{AB568951-9433-4CD0-ABDE-4D8AC2FC32CD}" destId="{2F3F8536-9951-48C6-9A0E-A662454F1FE7}" srcOrd="1" destOrd="0" presId="urn:microsoft.com/office/officeart/2005/8/layout/chevron2"/>
    <dgm:cxn modelId="{DAAD4F8B-0778-475D-969E-E86A95B46996}" type="presParOf" srcId="{32AB5910-36FF-4797-A845-50207A086C68}" destId="{500D88B2-9AD9-4E2E-BEF5-840F79F6A192}" srcOrd="1" destOrd="0" presId="urn:microsoft.com/office/officeart/2005/8/layout/chevron2"/>
    <dgm:cxn modelId="{3E02873A-F982-4F11-9110-765F283B46E6}" type="presParOf" srcId="{32AB5910-36FF-4797-A845-50207A086C68}" destId="{87A90423-137A-4127-B61D-304796992E34}" srcOrd="2" destOrd="0" presId="urn:microsoft.com/office/officeart/2005/8/layout/chevron2"/>
    <dgm:cxn modelId="{10ED59AE-088C-4F23-9699-AC4AA42FAD73}" type="presParOf" srcId="{87A90423-137A-4127-B61D-304796992E34}" destId="{C1EA338F-D9A3-4115-A111-6CF92C2EF599}" srcOrd="0" destOrd="0" presId="urn:microsoft.com/office/officeart/2005/8/layout/chevron2"/>
    <dgm:cxn modelId="{F8DFB36C-CBD3-4117-8753-923CEBE6B7CA}" type="presParOf" srcId="{87A90423-137A-4127-B61D-304796992E34}" destId="{9624860A-77D1-4B36-AF04-98D2135C0373}" srcOrd="1" destOrd="0" presId="urn:microsoft.com/office/officeart/2005/8/layout/chevron2"/>
    <dgm:cxn modelId="{84CA25C6-6DAE-4D38-AB78-56D31E1510F3}" type="presParOf" srcId="{32AB5910-36FF-4797-A845-50207A086C68}" destId="{8ED69F59-07FA-4439-8BBB-1DE04E70975C}" srcOrd="3" destOrd="0" presId="urn:microsoft.com/office/officeart/2005/8/layout/chevron2"/>
    <dgm:cxn modelId="{145EBEF3-E7F6-426E-B9D9-A44573042905}" type="presParOf" srcId="{32AB5910-36FF-4797-A845-50207A086C68}" destId="{0B8A4987-7994-4A70-8A9C-D6DD0729DEBC}" srcOrd="4" destOrd="0" presId="urn:microsoft.com/office/officeart/2005/8/layout/chevron2"/>
    <dgm:cxn modelId="{0308DDB8-A169-487B-964E-2C42B19B6437}" type="presParOf" srcId="{0B8A4987-7994-4A70-8A9C-D6DD0729DEBC}" destId="{BB479293-DE56-47F0-BAFE-D764AA432928}" srcOrd="0" destOrd="0" presId="urn:microsoft.com/office/officeart/2005/8/layout/chevron2"/>
    <dgm:cxn modelId="{AB07833F-7C07-4EBA-8FB6-D0B29128358D}" type="presParOf" srcId="{0B8A4987-7994-4A70-8A9C-D6DD0729DEBC}" destId="{D5279C05-09C2-44F8-A04F-18F6C6A1C3DC}" srcOrd="1" destOrd="0" presId="urn:microsoft.com/office/officeart/2005/8/layout/chevron2"/>
  </dgm:cxnLst>
  <dgm:bg>
    <a:solidFill>
      <a:schemeClr val="bg2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7C9C99-626C-4B87-82FC-152007F1173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F65754-0DCC-4EA6-8FE8-4592CA102CB3}">
      <dgm:prSet phldrT="[Текст]"/>
      <dgm:spPr/>
      <dgm:t>
        <a:bodyPr/>
        <a:lstStyle/>
        <a:p>
          <a:r>
            <a:rPr lang="uk-UA" dirty="0" smtClean="0"/>
            <a:t>4</a:t>
          </a:r>
          <a:endParaRPr lang="ru-RU" dirty="0"/>
        </a:p>
      </dgm:t>
    </dgm:pt>
    <dgm:pt modelId="{CC704465-918C-4563-91B6-0B4E1182F355}" type="parTrans" cxnId="{FDBFB67F-A5E3-49F9-9392-B28A61331C1C}">
      <dgm:prSet/>
      <dgm:spPr/>
      <dgm:t>
        <a:bodyPr/>
        <a:lstStyle/>
        <a:p>
          <a:endParaRPr lang="ru-RU"/>
        </a:p>
      </dgm:t>
    </dgm:pt>
    <dgm:pt modelId="{24A07DDD-C88B-4E90-87F8-3AC1128F3252}" type="sibTrans" cxnId="{FDBFB67F-A5E3-49F9-9392-B28A61331C1C}">
      <dgm:prSet/>
      <dgm:spPr/>
      <dgm:t>
        <a:bodyPr/>
        <a:lstStyle/>
        <a:p>
          <a:endParaRPr lang="ru-RU"/>
        </a:p>
      </dgm:t>
    </dgm:pt>
    <dgm:pt modelId="{A175B7F9-9D74-43AF-B8DB-534F61B8F978}">
      <dgm:prSet phldrT="[Текст]" custT="1"/>
      <dgm:spPr/>
      <dgm:t>
        <a:bodyPr/>
        <a:lstStyle/>
        <a:p>
          <a:r>
            <a:rPr lang="ru-RU" sz="2400" dirty="0" smtClean="0">
              <a:latin typeface="Arial Black" panose="020B0A04020102020204" pitchFamily="34" charset="0"/>
            </a:rPr>
            <a:t>Закріпити потреби в регулярних заняттях фізичними вправами і обраним видом спорту</a:t>
          </a:r>
          <a:endParaRPr lang="ru-RU" sz="2400" dirty="0">
            <a:latin typeface="Arial Black" panose="020B0A04020102020204" pitchFamily="34" charset="0"/>
          </a:endParaRPr>
        </a:p>
      </dgm:t>
    </dgm:pt>
    <dgm:pt modelId="{181CEBFF-1283-4F13-8661-6B297A138CB8}" type="parTrans" cxnId="{33E5EE25-3598-4B3C-B392-74112AC6B669}">
      <dgm:prSet/>
      <dgm:spPr/>
      <dgm:t>
        <a:bodyPr/>
        <a:lstStyle/>
        <a:p>
          <a:endParaRPr lang="ru-RU"/>
        </a:p>
      </dgm:t>
    </dgm:pt>
    <dgm:pt modelId="{8FA5A948-2A00-46E7-881E-F2DE1C8A04A0}" type="sibTrans" cxnId="{33E5EE25-3598-4B3C-B392-74112AC6B669}">
      <dgm:prSet/>
      <dgm:spPr/>
      <dgm:t>
        <a:bodyPr/>
        <a:lstStyle/>
        <a:p>
          <a:endParaRPr lang="ru-RU"/>
        </a:p>
      </dgm:t>
    </dgm:pt>
    <dgm:pt modelId="{1E29B629-85D1-42DB-A031-4236D92E5CC1}">
      <dgm:prSet phldrT="[Текст]"/>
      <dgm:spPr/>
      <dgm:t>
        <a:bodyPr/>
        <a:lstStyle/>
        <a:p>
          <a:r>
            <a:rPr lang="uk-UA" dirty="0" smtClean="0"/>
            <a:t>5</a:t>
          </a:r>
          <a:endParaRPr lang="ru-RU" dirty="0"/>
        </a:p>
      </dgm:t>
    </dgm:pt>
    <dgm:pt modelId="{D9355731-D860-4C26-8798-DD8B50A01FCD}" type="parTrans" cxnId="{19820F52-B533-4E5E-8967-29181C87BB88}">
      <dgm:prSet/>
      <dgm:spPr/>
      <dgm:t>
        <a:bodyPr/>
        <a:lstStyle/>
        <a:p>
          <a:endParaRPr lang="ru-RU"/>
        </a:p>
      </dgm:t>
    </dgm:pt>
    <dgm:pt modelId="{60E2FFF6-97D0-490D-B187-E5AF04131979}" type="sibTrans" cxnId="{19820F52-B533-4E5E-8967-29181C87BB88}">
      <dgm:prSet/>
      <dgm:spPr/>
      <dgm:t>
        <a:bodyPr/>
        <a:lstStyle/>
        <a:p>
          <a:endParaRPr lang="ru-RU"/>
        </a:p>
      </dgm:t>
    </dgm:pt>
    <dgm:pt modelId="{C4D3BBD7-B552-489F-8CF3-7FBE509656B8}">
      <dgm:prSet phldrT="[Текст]" custT="1"/>
      <dgm:spPr/>
      <dgm:t>
        <a:bodyPr/>
        <a:lstStyle/>
        <a:p>
          <a:r>
            <a:rPr lang="ru-RU" sz="2400" dirty="0" smtClean="0">
              <a:latin typeface="Arial Black" panose="020B0A04020102020204" pitchFamily="34" charset="0"/>
            </a:rPr>
            <a:t>Формувати адекватну самооцінку, виховувати моральні та вольові якості особистості</a:t>
          </a:r>
          <a:endParaRPr lang="ru-RU" sz="2400" dirty="0">
            <a:latin typeface="Arial Black" panose="020B0A04020102020204" pitchFamily="34" charset="0"/>
          </a:endParaRPr>
        </a:p>
      </dgm:t>
    </dgm:pt>
    <dgm:pt modelId="{1F2C167C-ABA7-4DD4-8432-A5939300B39E}" type="parTrans" cxnId="{CC232EC3-295D-4B2E-9D09-F71153EF304D}">
      <dgm:prSet/>
      <dgm:spPr/>
      <dgm:t>
        <a:bodyPr/>
        <a:lstStyle/>
        <a:p>
          <a:endParaRPr lang="ru-RU"/>
        </a:p>
      </dgm:t>
    </dgm:pt>
    <dgm:pt modelId="{059150A7-5893-433B-A018-E5DEBC39C580}" type="sibTrans" cxnId="{CC232EC3-295D-4B2E-9D09-F71153EF304D}">
      <dgm:prSet/>
      <dgm:spPr/>
      <dgm:t>
        <a:bodyPr/>
        <a:lstStyle/>
        <a:p>
          <a:endParaRPr lang="ru-RU"/>
        </a:p>
      </dgm:t>
    </dgm:pt>
    <dgm:pt modelId="{E05C786F-929F-47BE-A89E-4161D9558BAD}">
      <dgm:prSet phldrT="[Текст]"/>
      <dgm:spPr/>
      <dgm:t>
        <a:bodyPr/>
        <a:lstStyle/>
        <a:p>
          <a:r>
            <a:rPr lang="uk-UA" dirty="0" smtClean="0"/>
            <a:t>6</a:t>
          </a:r>
          <a:endParaRPr lang="ru-RU" dirty="0"/>
        </a:p>
      </dgm:t>
    </dgm:pt>
    <dgm:pt modelId="{D2AF0869-A842-49D5-AC54-0CE3411E8260}" type="parTrans" cxnId="{53FBBBE5-A6A2-4565-A115-6048A0300B0C}">
      <dgm:prSet/>
      <dgm:spPr/>
      <dgm:t>
        <a:bodyPr/>
        <a:lstStyle/>
        <a:p>
          <a:endParaRPr lang="ru-RU"/>
        </a:p>
      </dgm:t>
    </dgm:pt>
    <dgm:pt modelId="{2740EE46-75EB-40D8-9153-999520EB476A}" type="sibTrans" cxnId="{53FBBBE5-A6A2-4565-A115-6048A0300B0C}">
      <dgm:prSet/>
      <dgm:spPr/>
      <dgm:t>
        <a:bodyPr/>
        <a:lstStyle/>
        <a:p>
          <a:endParaRPr lang="ru-RU"/>
        </a:p>
      </dgm:t>
    </dgm:pt>
    <dgm:pt modelId="{3D23E53C-9F9A-4105-BDB8-827E8E3A6E18}">
      <dgm:prSet phldrT="[Текст]" custT="1"/>
      <dgm:spPr/>
      <dgm:t>
        <a:bodyPr/>
        <a:lstStyle/>
        <a:p>
          <a:r>
            <a:rPr lang="ru-RU" sz="2400" dirty="0" smtClean="0">
              <a:latin typeface="Arial Black" panose="020B0A04020102020204" pitchFamily="34" charset="0"/>
            </a:rPr>
            <a:t>Створити сприятливий психологічний клімат на уроці і в  позаурочній  діяльності</a:t>
          </a:r>
          <a:endParaRPr lang="ru-RU" sz="2400" dirty="0">
            <a:latin typeface="Arial Black" panose="020B0A04020102020204" pitchFamily="34" charset="0"/>
          </a:endParaRPr>
        </a:p>
      </dgm:t>
    </dgm:pt>
    <dgm:pt modelId="{1586A21C-3C3C-4E7D-ADA9-40425516C94A}" type="parTrans" cxnId="{CB40C969-1D9D-42AD-A9B2-1D0E5EE6676E}">
      <dgm:prSet/>
      <dgm:spPr/>
      <dgm:t>
        <a:bodyPr/>
        <a:lstStyle/>
        <a:p>
          <a:endParaRPr lang="ru-RU"/>
        </a:p>
      </dgm:t>
    </dgm:pt>
    <dgm:pt modelId="{B152BC7C-0C75-481E-9A5D-4D636EAF8D46}" type="sibTrans" cxnId="{CB40C969-1D9D-42AD-A9B2-1D0E5EE6676E}">
      <dgm:prSet/>
      <dgm:spPr/>
      <dgm:t>
        <a:bodyPr/>
        <a:lstStyle/>
        <a:p>
          <a:endParaRPr lang="ru-RU"/>
        </a:p>
      </dgm:t>
    </dgm:pt>
    <dgm:pt modelId="{45FCFCA5-6295-4DAF-B817-1139886F66CD}" type="pres">
      <dgm:prSet presAssocID="{EC7C9C99-626C-4B87-82FC-152007F1173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37C451-BB7B-48D2-91C4-B44C094E89CB}" type="pres">
      <dgm:prSet presAssocID="{D5F65754-0DCC-4EA6-8FE8-4592CA102CB3}" presName="composite" presStyleCnt="0"/>
      <dgm:spPr/>
    </dgm:pt>
    <dgm:pt modelId="{6B209567-CEE1-4F1B-AF21-E9019FB0D93D}" type="pres">
      <dgm:prSet presAssocID="{D5F65754-0DCC-4EA6-8FE8-4592CA102CB3}" presName="parentText" presStyleLbl="alignNode1" presStyleIdx="0" presStyleCnt="3" custScaleX="124319" custScaleY="126171" custLinFactNeighborX="-31265" custLinFactNeighborY="-64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139FCF-0C7D-4436-AE4B-EE5DAB2F6268}" type="pres">
      <dgm:prSet presAssocID="{D5F65754-0DCC-4EA6-8FE8-4592CA102CB3}" presName="descendantText" presStyleLbl="alignAcc1" presStyleIdx="0" presStyleCnt="3" custAng="20837946" custScaleX="106654" custScaleY="198185" custLinFactNeighborX="8058" custLinFactNeighborY="-721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6FA70-9AFF-4A57-A4E0-BA0AE93F5D73}" type="pres">
      <dgm:prSet presAssocID="{24A07DDD-C88B-4E90-87F8-3AC1128F3252}" presName="sp" presStyleCnt="0"/>
      <dgm:spPr/>
    </dgm:pt>
    <dgm:pt modelId="{57923D23-A923-46A8-8F92-BD78ABD1E20F}" type="pres">
      <dgm:prSet presAssocID="{1E29B629-85D1-42DB-A031-4236D92E5CC1}" presName="composite" presStyleCnt="0"/>
      <dgm:spPr/>
    </dgm:pt>
    <dgm:pt modelId="{D5F2502E-CC4E-45C8-9852-000CB016645C}" type="pres">
      <dgm:prSet presAssocID="{1E29B629-85D1-42DB-A031-4236D92E5CC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436A96-55A9-4C5E-84D1-F5C1F869EBA9}" type="pres">
      <dgm:prSet presAssocID="{1E29B629-85D1-42DB-A031-4236D92E5CC1}" presName="descendantText" presStyleLbl="alignAcc1" presStyleIdx="1" presStyleCnt="3" custAng="20797884" custScaleX="113363" custScaleY="197944" custLinFactNeighborX="850" custLinFactNeighborY="-93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C478F0-4B92-4786-B8C5-C96DEA7C0B51}" type="pres">
      <dgm:prSet presAssocID="{60E2FFF6-97D0-490D-B187-E5AF04131979}" presName="sp" presStyleCnt="0"/>
      <dgm:spPr/>
    </dgm:pt>
    <dgm:pt modelId="{20667C24-00A9-4CF4-86F6-B2CA276A3814}" type="pres">
      <dgm:prSet presAssocID="{E05C786F-929F-47BE-A89E-4161D9558BAD}" presName="composite" presStyleCnt="0"/>
      <dgm:spPr/>
    </dgm:pt>
    <dgm:pt modelId="{E620C03E-7FAF-4848-AF76-AAF84555F10D}" type="pres">
      <dgm:prSet presAssocID="{E05C786F-929F-47BE-A89E-4161D9558BA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7E7CD-0D61-4F18-8990-E273858620D9}" type="pres">
      <dgm:prSet presAssocID="{E05C786F-929F-47BE-A89E-4161D9558BAD}" presName="descendantText" presStyleLbl="alignAcc1" presStyleIdx="2" presStyleCnt="3" custAng="20866792" custScaleX="115513" custScaleY="172317" custLinFactNeighborX="19020" custLinFactNeighborY="-90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4755F3-A4D8-402F-80B1-1F53F8863DBF}" type="presOf" srcId="{3D23E53C-9F9A-4105-BDB8-827E8E3A6E18}" destId="{06E7E7CD-0D61-4F18-8990-E273858620D9}" srcOrd="0" destOrd="0" presId="urn:microsoft.com/office/officeart/2005/8/layout/chevron2"/>
    <dgm:cxn modelId="{FDBFB67F-A5E3-49F9-9392-B28A61331C1C}" srcId="{EC7C9C99-626C-4B87-82FC-152007F11739}" destId="{D5F65754-0DCC-4EA6-8FE8-4592CA102CB3}" srcOrd="0" destOrd="0" parTransId="{CC704465-918C-4563-91B6-0B4E1182F355}" sibTransId="{24A07DDD-C88B-4E90-87F8-3AC1128F3252}"/>
    <dgm:cxn modelId="{CB40C969-1D9D-42AD-A9B2-1D0E5EE6676E}" srcId="{E05C786F-929F-47BE-A89E-4161D9558BAD}" destId="{3D23E53C-9F9A-4105-BDB8-827E8E3A6E18}" srcOrd="0" destOrd="0" parTransId="{1586A21C-3C3C-4E7D-ADA9-40425516C94A}" sibTransId="{B152BC7C-0C75-481E-9A5D-4D636EAF8D46}"/>
    <dgm:cxn modelId="{1B68F205-02FA-489F-8348-13336796B5E2}" type="presOf" srcId="{C4D3BBD7-B552-489F-8CF3-7FBE509656B8}" destId="{AF436A96-55A9-4C5E-84D1-F5C1F869EBA9}" srcOrd="0" destOrd="0" presId="urn:microsoft.com/office/officeart/2005/8/layout/chevron2"/>
    <dgm:cxn modelId="{53FBBBE5-A6A2-4565-A115-6048A0300B0C}" srcId="{EC7C9C99-626C-4B87-82FC-152007F11739}" destId="{E05C786F-929F-47BE-A89E-4161D9558BAD}" srcOrd="2" destOrd="0" parTransId="{D2AF0869-A842-49D5-AC54-0CE3411E8260}" sibTransId="{2740EE46-75EB-40D8-9153-999520EB476A}"/>
    <dgm:cxn modelId="{33E5EE25-3598-4B3C-B392-74112AC6B669}" srcId="{D5F65754-0DCC-4EA6-8FE8-4592CA102CB3}" destId="{A175B7F9-9D74-43AF-B8DB-534F61B8F978}" srcOrd="0" destOrd="0" parTransId="{181CEBFF-1283-4F13-8661-6B297A138CB8}" sibTransId="{8FA5A948-2A00-46E7-881E-F2DE1C8A04A0}"/>
    <dgm:cxn modelId="{19820F52-B533-4E5E-8967-29181C87BB88}" srcId="{EC7C9C99-626C-4B87-82FC-152007F11739}" destId="{1E29B629-85D1-42DB-A031-4236D92E5CC1}" srcOrd="1" destOrd="0" parTransId="{D9355731-D860-4C26-8798-DD8B50A01FCD}" sibTransId="{60E2FFF6-97D0-490D-B187-E5AF04131979}"/>
    <dgm:cxn modelId="{4301E84E-7C9E-45CB-B2A1-64490C9C28F4}" type="presOf" srcId="{E05C786F-929F-47BE-A89E-4161D9558BAD}" destId="{E620C03E-7FAF-4848-AF76-AAF84555F10D}" srcOrd="0" destOrd="0" presId="urn:microsoft.com/office/officeart/2005/8/layout/chevron2"/>
    <dgm:cxn modelId="{31348FF1-264A-49E8-972C-A4CB9F53CF0D}" type="presOf" srcId="{1E29B629-85D1-42DB-A031-4236D92E5CC1}" destId="{D5F2502E-CC4E-45C8-9852-000CB016645C}" srcOrd="0" destOrd="0" presId="urn:microsoft.com/office/officeart/2005/8/layout/chevron2"/>
    <dgm:cxn modelId="{217D9EC4-28C9-47BA-A730-06CFA24D3F41}" type="presOf" srcId="{A175B7F9-9D74-43AF-B8DB-534F61B8F978}" destId="{99139FCF-0C7D-4436-AE4B-EE5DAB2F6268}" srcOrd="0" destOrd="0" presId="urn:microsoft.com/office/officeart/2005/8/layout/chevron2"/>
    <dgm:cxn modelId="{CC232EC3-295D-4B2E-9D09-F71153EF304D}" srcId="{1E29B629-85D1-42DB-A031-4236D92E5CC1}" destId="{C4D3BBD7-B552-489F-8CF3-7FBE509656B8}" srcOrd="0" destOrd="0" parTransId="{1F2C167C-ABA7-4DD4-8432-A5939300B39E}" sibTransId="{059150A7-5893-433B-A018-E5DEBC39C580}"/>
    <dgm:cxn modelId="{D8AFE9C5-99B8-4C90-AB8B-4ACBD6672E7C}" type="presOf" srcId="{D5F65754-0DCC-4EA6-8FE8-4592CA102CB3}" destId="{6B209567-CEE1-4F1B-AF21-E9019FB0D93D}" srcOrd="0" destOrd="0" presId="urn:microsoft.com/office/officeart/2005/8/layout/chevron2"/>
    <dgm:cxn modelId="{9806959A-A9F6-4E2B-BCB3-5A96DE720FA1}" type="presOf" srcId="{EC7C9C99-626C-4B87-82FC-152007F11739}" destId="{45FCFCA5-6295-4DAF-B817-1139886F66CD}" srcOrd="0" destOrd="0" presId="urn:microsoft.com/office/officeart/2005/8/layout/chevron2"/>
    <dgm:cxn modelId="{298672F2-DE7D-47D4-BBED-EA1AAADD6227}" type="presParOf" srcId="{45FCFCA5-6295-4DAF-B817-1139886F66CD}" destId="{E137C451-BB7B-48D2-91C4-B44C094E89CB}" srcOrd="0" destOrd="0" presId="urn:microsoft.com/office/officeart/2005/8/layout/chevron2"/>
    <dgm:cxn modelId="{CB4BD4A1-A3DE-4934-A6E2-F167C179AF6A}" type="presParOf" srcId="{E137C451-BB7B-48D2-91C4-B44C094E89CB}" destId="{6B209567-CEE1-4F1B-AF21-E9019FB0D93D}" srcOrd="0" destOrd="0" presId="urn:microsoft.com/office/officeart/2005/8/layout/chevron2"/>
    <dgm:cxn modelId="{75BB030A-5E0C-47B7-A960-D79192E374CB}" type="presParOf" srcId="{E137C451-BB7B-48D2-91C4-B44C094E89CB}" destId="{99139FCF-0C7D-4436-AE4B-EE5DAB2F6268}" srcOrd="1" destOrd="0" presId="urn:microsoft.com/office/officeart/2005/8/layout/chevron2"/>
    <dgm:cxn modelId="{2541CA32-C69C-4709-8291-5B7D2B923C3C}" type="presParOf" srcId="{45FCFCA5-6295-4DAF-B817-1139886F66CD}" destId="{0996FA70-9AFF-4A57-A4E0-BA0AE93F5D73}" srcOrd="1" destOrd="0" presId="urn:microsoft.com/office/officeart/2005/8/layout/chevron2"/>
    <dgm:cxn modelId="{EDB8077E-B53E-44E8-9348-B4F801BEE2B4}" type="presParOf" srcId="{45FCFCA5-6295-4DAF-B817-1139886F66CD}" destId="{57923D23-A923-46A8-8F92-BD78ABD1E20F}" srcOrd="2" destOrd="0" presId="urn:microsoft.com/office/officeart/2005/8/layout/chevron2"/>
    <dgm:cxn modelId="{7D725CD8-35F3-4605-85A9-6E362B030A94}" type="presParOf" srcId="{57923D23-A923-46A8-8F92-BD78ABD1E20F}" destId="{D5F2502E-CC4E-45C8-9852-000CB016645C}" srcOrd="0" destOrd="0" presId="urn:microsoft.com/office/officeart/2005/8/layout/chevron2"/>
    <dgm:cxn modelId="{63689D12-677D-4F80-A5BE-7282A0B3769B}" type="presParOf" srcId="{57923D23-A923-46A8-8F92-BD78ABD1E20F}" destId="{AF436A96-55A9-4C5E-84D1-F5C1F869EBA9}" srcOrd="1" destOrd="0" presId="urn:microsoft.com/office/officeart/2005/8/layout/chevron2"/>
    <dgm:cxn modelId="{35615625-5B8C-4F8A-9EFF-9AE79730D887}" type="presParOf" srcId="{45FCFCA5-6295-4DAF-B817-1139886F66CD}" destId="{A8C478F0-4B92-4786-B8C5-C96DEA7C0B51}" srcOrd="3" destOrd="0" presId="urn:microsoft.com/office/officeart/2005/8/layout/chevron2"/>
    <dgm:cxn modelId="{F4FF42E7-5750-487F-8914-50E78AFD52A9}" type="presParOf" srcId="{45FCFCA5-6295-4DAF-B817-1139886F66CD}" destId="{20667C24-00A9-4CF4-86F6-B2CA276A3814}" srcOrd="4" destOrd="0" presId="urn:microsoft.com/office/officeart/2005/8/layout/chevron2"/>
    <dgm:cxn modelId="{461B9EDD-CEC2-4813-A2DF-B28FFB101C09}" type="presParOf" srcId="{20667C24-00A9-4CF4-86F6-B2CA276A3814}" destId="{E620C03E-7FAF-4848-AF76-AAF84555F10D}" srcOrd="0" destOrd="0" presId="urn:microsoft.com/office/officeart/2005/8/layout/chevron2"/>
    <dgm:cxn modelId="{F065D050-64F9-44E5-A6FE-4335952C0621}" type="presParOf" srcId="{20667C24-00A9-4CF4-86F6-B2CA276A3814}" destId="{06E7E7CD-0D61-4F18-8990-E273858620D9}" srcOrd="1" destOrd="0" presId="urn:microsoft.com/office/officeart/2005/8/layout/chevron2"/>
  </dgm:cxnLst>
  <dgm:bg>
    <a:solidFill>
      <a:schemeClr val="tx2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285E6A7-DC86-4096-8253-753C36DFF5D0}" type="doc">
      <dgm:prSet loTypeId="urn:microsoft.com/office/officeart/2005/8/layout/hierarchy4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320CE9D-8E88-4A92-9880-D9A5F38F70A0}">
      <dgm:prSet/>
      <dgm:spPr/>
      <dgm:t>
        <a:bodyPr/>
        <a:lstStyle/>
        <a:p>
          <a:r>
            <a:rPr lang="ru-RU" b="1" i="1" u="none" dirty="0" smtClean="0"/>
            <a:t>Формування в учнів ключових компетентностей</a:t>
          </a:r>
          <a:r>
            <a:rPr lang="uk-UA" b="1" i="1" u="none" dirty="0" smtClean="0"/>
            <a:t>, які </a:t>
          </a:r>
          <a:r>
            <a:rPr lang="ru-RU" b="1" i="1" u="none" dirty="0" smtClean="0"/>
            <a:t>виражаються в готовності учня використовувати засвоєні знання, уміння, навички, а також способи діяльності у конкретних життєвих ситуаціях для розв'язання практичних і теоретичних задач.</a:t>
          </a:r>
          <a:endParaRPr lang="ru-RU" b="1" i="1" u="none" dirty="0"/>
        </a:p>
      </dgm:t>
    </dgm:pt>
    <dgm:pt modelId="{8E3747FF-2607-42AA-ADCF-CDF653AF82C6}" type="parTrans" cxnId="{144FA969-E231-4CE4-A508-559411B04D49}">
      <dgm:prSet/>
      <dgm:spPr/>
      <dgm:t>
        <a:bodyPr/>
        <a:lstStyle/>
        <a:p>
          <a:endParaRPr lang="ru-RU"/>
        </a:p>
      </dgm:t>
    </dgm:pt>
    <dgm:pt modelId="{01FE9A21-8245-4579-8373-4A0A40DAB785}" type="sibTrans" cxnId="{144FA969-E231-4CE4-A508-559411B04D49}">
      <dgm:prSet/>
      <dgm:spPr/>
      <dgm:t>
        <a:bodyPr/>
        <a:lstStyle/>
        <a:p>
          <a:endParaRPr lang="ru-RU"/>
        </a:p>
      </dgm:t>
    </dgm:pt>
    <dgm:pt modelId="{790D91F2-1650-4E3C-9319-A2F1CBC448B9}" type="pres">
      <dgm:prSet presAssocID="{E285E6A7-DC86-4096-8253-753C36DFF5D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FA3CA3-79AF-4D39-B080-E698190560F1}" type="pres">
      <dgm:prSet presAssocID="{B320CE9D-8E88-4A92-9880-D9A5F38F70A0}" presName="vertOne" presStyleCnt="0"/>
      <dgm:spPr/>
    </dgm:pt>
    <dgm:pt modelId="{9A005D4A-0A02-4240-A2FD-E15DA7785240}" type="pres">
      <dgm:prSet presAssocID="{B320CE9D-8E88-4A92-9880-D9A5F38F70A0}" presName="txOne" presStyleLbl="node0" presStyleIdx="0" presStyleCnt="1" custLinFactNeighborY="29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5A762A-5CDE-4AEC-BCFE-CC5D44B2A15F}" type="pres">
      <dgm:prSet presAssocID="{B320CE9D-8E88-4A92-9880-D9A5F38F70A0}" presName="horzOne" presStyleCnt="0"/>
      <dgm:spPr/>
    </dgm:pt>
  </dgm:ptLst>
  <dgm:cxnLst>
    <dgm:cxn modelId="{404A304F-C0FF-4399-B1A4-618243538D26}" type="presOf" srcId="{E285E6A7-DC86-4096-8253-753C36DFF5D0}" destId="{790D91F2-1650-4E3C-9319-A2F1CBC448B9}" srcOrd="0" destOrd="0" presId="urn:microsoft.com/office/officeart/2005/8/layout/hierarchy4"/>
    <dgm:cxn modelId="{144FA969-E231-4CE4-A508-559411B04D49}" srcId="{E285E6A7-DC86-4096-8253-753C36DFF5D0}" destId="{B320CE9D-8E88-4A92-9880-D9A5F38F70A0}" srcOrd="0" destOrd="0" parTransId="{8E3747FF-2607-42AA-ADCF-CDF653AF82C6}" sibTransId="{01FE9A21-8245-4579-8373-4A0A40DAB785}"/>
    <dgm:cxn modelId="{BD9865E5-1736-4667-A39F-ED88E3563C95}" type="presOf" srcId="{B320CE9D-8E88-4A92-9880-D9A5F38F70A0}" destId="{9A005D4A-0A02-4240-A2FD-E15DA7785240}" srcOrd="0" destOrd="0" presId="urn:microsoft.com/office/officeart/2005/8/layout/hierarchy4"/>
    <dgm:cxn modelId="{F6CDBC0C-D1BD-40D1-9DC2-E55D53B796ED}" type="presParOf" srcId="{790D91F2-1650-4E3C-9319-A2F1CBC448B9}" destId="{79FA3CA3-79AF-4D39-B080-E698190560F1}" srcOrd="0" destOrd="0" presId="urn:microsoft.com/office/officeart/2005/8/layout/hierarchy4"/>
    <dgm:cxn modelId="{790D080F-080B-4FEE-98AA-8BBDE97DB113}" type="presParOf" srcId="{79FA3CA3-79AF-4D39-B080-E698190560F1}" destId="{9A005D4A-0A02-4240-A2FD-E15DA7785240}" srcOrd="0" destOrd="0" presId="urn:microsoft.com/office/officeart/2005/8/layout/hierarchy4"/>
    <dgm:cxn modelId="{7DA9F1EE-CD6D-43F3-979A-0F302783C3B1}" type="presParOf" srcId="{79FA3CA3-79AF-4D39-B080-E698190560F1}" destId="{A55A762A-5CDE-4AEC-BCFE-CC5D44B2A1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419A00A-F42F-48BC-9A08-D6F8E0FE8BDE}" type="doc">
      <dgm:prSet loTypeId="urn:microsoft.com/office/officeart/2005/8/layout/matrix1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33383A8-FCAD-44A6-A01A-9D9A0CB7C410}">
      <dgm:prSet phldrT="[Текст]" custT="1"/>
      <dgm:spPr/>
      <dgm:t>
        <a:bodyPr/>
        <a:lstStyle/>
        <a:p>
          <a:r>
            <a:rPr lang="uk-UA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Контроль за фізичними навантаженням</a:t>
          </a:r>
          <a:r>
            <a:rPr lang="ru-RU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и</a:t>
          </a:r>
          <a:endParaRPr lang="ru-RU" sz="32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FD2EECA-5C92-416C-A533-B52AFD4D8794}" type="parTrans" cxnId="{F1C66EC7-B5FE-469D-9FE4-621171677A1E}">
      <dgm:prSet/>
      <dgm:spPr/>
      <dgm:t>
        <a:bodyPr/>
        <a:lstStyle/>
        <a:p>
          <a:endParaRPr lang="ru-RU"/>
        </a:p>
      </dgm:t>
    </dgm:pt>
    <dgm:pt modelId="{D0B0D4CA-31CC-426C-8BFC-CE6C3E36D187}" type="sibTrans" cxnId="{F1C66EC7-B5FE-469D-9FE4-621171677A1E}">
      <dgm:prSet/>
      <dgm:spPr/>
      <dgm:t>
        <a:bodyPr/>
        <a:lstStyle/>
        <a:p>
          <a:endParaRPr lang="ru-RU"/>
        </a:p>
      </dgm:t>
    </dgm:pt>
    <dgm:pt modelId="{A673CCF1-BB85-4352-AA84-A3EAF5889EA6}">
      <dgm:prSet phldrT="[Текст]" custT="1"/>
      <dgm:spPr/>
      <dgm:t>
        <a:bodyPr/>
        <a:lstStyle/>
        <a:p>
          <a:r>
            <a:rPr lang="uk-UA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Позитивний психологічний клімат</a:t>
          </a:r>
          <a:endParaRPr lang="ru-RU" sz="32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2D4676F6-DDAF-4ED5-A141-CAA9499CF4CA}" type="parTrans" cxnId="{B3E347B2-D1C6-4F17-ACD2-B7AC1A5ADF12}">
      <dgm:prSet/>
      <dgm:spPr/>
      <dgm:t>
        <a:bodyPr/>
        <a:lstStyle/>
        <a:p>
          <a:endParaRPr lang="ru-RU"/>
        </a:p>
      </dgm:t>
    </dgm:pt>
    <dgm:pt modelId="{DC9F79F6-A8F5-44DE-BE42-E32512AA7E3B}" type="sibTrans" cxnId="{B3E347B2-D1C6-4F17-ACD2-B7AC1A5ADF12}">
      <dgm:prSet/>
      <dgm:spPr/>
      <dgm:t>
        <a:bodyPr/>
        <a:lstStyle/>
        <a:p>
          <a:endParaRPr lang="ru-RU"/>
        </a:p>
      </dgm:t>
    </dgm:pt>
    <dgm:pt modelId="{25E8D918-0D60-4D34-B794-E694B98D0156}">
      <dgm:prSet phldrT="[Текст]" phldr="1"/>
      <dgm:spPr/>
      <dgm:t>
        <a:bodyPr/>
        <a:lstStyle/>
        <a:p>
          <a:endParaRPr lang="ru-RU" dirty="0"/>
        </a:p>
      </dgm:t>
    </dgm:pt>
    <dgm:pt modelId="{274B29F8-ADCD-490C-8E8D-82F2B9580866}" type="parTrans" cxnId="{3B87163C-B4E4-4FC9-809B-A94C6B678733}">
      <dgm:prSet/>
      <dgm:spPr/>
      <dgm:t>
        <a:bodyPr/>
        <a:lstStyle/>
        <a:p>
          <a:endParaRPr lang="ru-RU"/>
        </a:p>
      </dgm:t>
    </dgm:pt>
    <dgm:pt modelId="{88E6E7B7-8461-450A-B697-720F39762107}" type="sibTrans" cxnId="{3B87163C-B4E4-4FC9-809B-A94C6B678733}">
      <dgm:prSet/>
      <dgm:spPr/>
      <dgm:t>
        <a:bodyPr/>
        <a:lstStyle/>
        <a:p>
          <a:endParaRPr lang="ru-RU"/>
        </a:p>
      </dgm:t>
    </dgm:pt>
    <dgm:pt modelId="{CB9220AE-0942-407F-B4C4-3D6080770CC8}">
      <dgm:prSet phldrT="[Текст]" phldr="1"/>
      <dgm:spPr/>
      <dgm:t>
        <a:bodyPr/>
        <a:lstStyle/>
        <a:p>
          <a:endParaRPr lang="ru-RU"/>
        </a:p>
      </dgm:t>
    </dgm:pt>
    <dgm:pt modelId="{23FC7E8D-EF50-4D10-9641-4117A26E1A1E}" type="parTrans" cxnId="{1CD80B49-B444-462A-8110-89C57D5E0162}">
      <dgm:prSet/>
      <dgm:spPr/>
      <dgm:t>
        <a:bodyPr/>
        <a:lstStyle/>
        <a:p>
          <a:endParaRPr lang="ru-RU"/>
        </a:p>
      </dgm:t>
    </dgm:pt>
    <dgm:pt modelId="{664DBCD2-D0BE-4FC4-9F4D-3B40988DD967}" type="sibTrans" cxnId="{1CD80B49-B444-462A-8110-89C57D5E0162}">
      <dgm:prSet/>
      <dgm:spPr/>
      <dgm:t>
        <a:bodyPr/>
        <a:lstStyle/>
        <a:p>
          <a:endParaRPr lang="ru-RU"/>
        </a:p>
      </dgm:t>
    </dgm:pt>
    <dgm:pt modelId="{1A89E7C5-59C6-4710-9756-AD398908D05C}">
      <dgm:prSet phldrT="[Текст]" phldr="1"/>
      <dgm:spPr/>
      <dgm:t>
        <a:bodyPr/>
        <a:lstStyle/>
        <a:p>
          <a:endParaRPr lang="ru-RU"/>
        </a:p>
      </dgm:t>
    </dgm:pt>
    <dgm:pt modelId="{C934A1F1-C640-4575-825B-F9858CF68E18}" type="parTrans" cxnId="{F8B8AAF0-2CE9-40D8-A920-547109AB6902}">
      <dgm:prSet/>
      <dgm:spPr/>
      <dgm:t>
        <a:bodyPr/>
        <a:lstStyle/>
        <a:p>
          <a:endParaRPr lang="ru-RU"/>
        </a:p>
      </dgm:t>
    </dgm:pt>
    <dgm:pt modelId="{85D2D271-084F-4268-9B45-D596CE8319E8}" type="sibTrans" cxnId="{F8B8AAF0-2CE9-40D8-A920-547109AB6902}">
      <dgm:prSet/>
      <dgm:spPr/>
      <dgm:t>
        <a:bodyPr/>
        <a:lstStyle/>
        <a:p>
          <a:endParaRPr lang="ru-RU"/>
        </a:p>
      </dgm:t>
    </dgm:pt>
    <dgm:pt modelId="{CF5096E6-28C3-4FB7-856D-2FA0943C973A}">
      <dgm:prSet/>
      <dgm:spPr/>
      <dgm:t>
        <a:bodyPr/>
        <a:lstStyle/>
        <a:p>
          <a:endParaRPr lang="ru-RU"/>
        </a:p>
      </dgm:t>
    </dgm:pt>
    <dgm:pt modelId="{0173932F-161E-4511-AF1D-0D273F061136}" type="parTrans" cxnId="{EF8CBF51-0B83-4BC5-8309-780C36CDD67B}">
      <dgm:prSet/>
      <dgm:spPr/>
      <dgm:t>
        <a:bodyPr/>
        <a:lstStyle/>
        <a:p>
          <a:endParaRPr lang="ru-RU"/>
        </a:p>
      </dgm:t>
    </dgm:pt>
    <dgm:pt modelId="{430545FA-DC5C-41EE-925A-6AFBFA8A2CC1}" type="sibTrans" cxnId="{EF8CBF51-0B83-4BC5-8309-780C36CDD67B}">
      <dgm:prSet/>
      <dgm:spPr/>
      <dgm:t>
        <a:bodyPr/>
        <a:lstStyle/>
        <a:p>
          <a:endParaRPr lang="ru-RU"/>
        </a:p>
      </dgm:t>
    </dgm:pt>
    <dgm:pt modelId="{5D4C2C11-B38A-4935-96C2-A92074C5527A}">
      <dgm:prSet/>
      <dgm:spPr/>
      <dgm:t>
        <a:bodyPr/>
        <a:lstStyle/>
        <a:p>
          <a:endParaRPr lang="ru-RU"/>
        </a:p>
      </dgm:t>
    </dgm:pt>
    <dgm:pt modelId="{5E549E8D-FFA2-420A-8854-296FD9473096}" type="parTrans" cxnId="{44086681-38E8-4F83-8FBA-7D4B4F9267E8}">
      <dgm:prSet/>
      <dgm:spPr/>
      <dgm:t>
        <a:bodyPr/>
        <a:lstStyle/>
        <a:p>
          <a:endParaRPr lang="ru-RU"/>
        </a:p>
      </dgm:t>
    </dgm:pt>
    <dgm:pt modelId="{A0AA507B-54DF-4777-B39C-0C6406159A15}" type="sibTrans" cxnId="{44086681-38E8-4F83-8FBA-7D4B4F9267E8}">
      <dgm:prSet/>
      <dgm:spPr/>
      <dgm:t>
        <a:bodyPr/>
        <a:lstStyle/>
        <a:p>
          <a:endParaRPr lang="ru-RU"/>
        </a:p>
      </dgm:t>
    </dgm:pt>
    <dgm:pt modelId="{144EE399-2D45-4A65-BD15-46F2F76B255A}">
      <dgm:prSet/>
      <dgm:spPr/>
      <dgm:t>
        <a:bodyPr/>
        <a:lstStyle/>
        <a:p>
          <a:endParaRPr lang="ru-RU"/>
        </a:p>
      </dgm:t>
    </dgm:pt>
    <dgm:pt modelId="{D1182F6C-AB7B-4BDC-8DEC-FFCCBBDF00F3}" type="parTrans" cxnId="{7D3C9401-1E26-46C6-8CB2-BC3CF1D10C07}">
      <dgm:prSet/>
      <dgm:spPr/>
      <dgm:t>
        <a:bodyPr/>
        <a:lstStyle/>
        <a:p>
          <a:endParaRPr lang="ru-RU"/>
        </a:p>
      </dgm:t>
    </dgm:pt>
    <dgm:pt modelId="{B352F392-A9E7-4980-A05C-87976E29F89A}" type="sibTrans" cxnId="{7D3C9401-1E26-46C6-8CB2-BC3CF1D10C07}">
      <dgm:prSet/>
      <dgm:spPr/>
      <dgm:t>
        <a:bodyPr/>
        <a:lstStyle/>
        <a:p>
          <a:endParaRPr lang="ru-RU"/>
        </a:p>
      </dgm:t>
    </dgm:pt>
    <dgm:pt modelId="{C8D6F7F2-3578-47BD-813F-B826066576EA}">
      <dgm:prSet/>
      <dgm:spPr/>
      <dgm:t>
        <a:bodyPr/>
        <a:lstStyle/>
        <a:p>
          <a:endParaRPr lang="ru-RU"/>
        </a:p>
      </dgm:t>
    </dgm:pt>
    <dgm:pt modelId="{C77BEFFF-A295-44FF-859D-DB70CC097258}" type="parTrans" cxnId="{3E5A7262-572E-40C0-937C-109A8E56923B}">
      <dgm:prSet/>
      <dgm:spPr/>
      <dgm:t>
        <a:bodyPr/>
        <a:lstStyle/>
        <a:p>
          <a:endParaRPr lang="ru-RU"/>
        </a:p>
      </dgm:t>
    </dgm:pt>
    <dgm:pt modelId="{667968F2-B736-4505-B683-B0145096D211}" type="sibTrans" cxnId="{3E5A7262-572E-40C0-937C-109A8E56923B}">
      <dgm:prSet/>
      <dgm:spPr/>
      <dgm:t>
        <a:bodyPr/>
        <a:lstStyle/>
        <a:p>
          <a:endParaRPr lang="ru-RU"/>
        </a:p>
      </dgm:t>
    </dgm:pt>
    <dgm:pt modelId="{BF90BC39-A78B-480B-A203-B6D96D876207}">
      <dgm:prSet/>
      <dgm:spPr/>
      <dgm:t>
        <a:bodyPr/>
        <a:lstStyle/>
        <a:p>
          <a:endParaRPr lang="ru-RU"/>
        </a:p>
      </dgm:t>
    </dgm:pt>
    <dgm:pt modelId="{87BDCA06-8C63-4206-86EB-F341854FFAFF}" type="parTrans" cxnId="{A380D659-2AFB-4BF2-B0F9-4756A287657D}">
      <dgm:prSet/>
      <dgm:spPr/>
      <dgm:t>
        <a:bodyPr/>
        <a:lstStyle/>
        <a:p>
          <a:endParaRPr lang="ru-RU"/>
        </a:p>
      </dgm:t>
    </dgm:pt>
    <dgm:pt modelId="{0C1407EF-0F8F-4760-9DFB-182AC2870CFD}" type="sibTrans" cxnId="{A380D659-2AFB-4BF2-B0F9-4756A287657D}">
      <dgm:prSet/>
      <dgm:spPr/>
      <dgm:t>
        <a:bodyPr/>
        <a:lstStyle/>
        <a:p>
          <a:endParaRPr lang="ru-RU"/>
        </a:p>
      </dgm:t>
    </dgm:pt>
    <dgm:pt modelId="{5F7E3A27-8393-4CE2-B510-FC8D658A4AAB}">
      <dgm:prSet custT="1"/>
      <dgm:spPr/>
      <dgm:t>
        <a:bodyPr/>
        <a:lstStyle/>
        <a:p>
          <a:r>
            <a:rPr lang="uk-UA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Дотримання дидактичних принципів</a:t>
          </a:r>
        </a:p>
      </dgm:t>
    </dgm:pt>
    <dgm:pt modelId="{70C51DE1-4E18-4294-9ADC-80705166ABF5}" type="parTrans" cxnId="{084D3489-4F28-4CF2-BC7B-F0AFC1E21FC8}">
      <dgm:prSet/>
      <dgm:spPr/>
      <dgm:t>
        <a:bodyPr/>
        <a:lstStyle/>
        <a:p>
          <a:endParaRPr lang="ru-RU"/>
        </a:p>
      </dgm:t>
    </dgm:pt>
    <dgm:pt modelId="{E1FCCAFD-1ADF-4B29-B409-745C8D8CBFD9}" type="sibTrans" cxnId="{084D3489-4F28-4CF2-BC7B-F0AFC1E21FC8}">
      <dgm:prSet/>
      <dgm:spPr/>
      <dgm:t>
        <a:bodyPr/>
        <a:lstStyle/>
        <a:p>
          <a:endParaRPr lang="ru-RU"/>
        </a:p>
      </dgm:t>
    </dgm:pt>
    <dgm:pt modelId="{535D7108-01AA-4CB1-9873-710D2BF96F56}">
      <dgm:prSet custT="1"/>
      <dgm:spPr/>
      <dgm:t>
        <a:bodyPr/>
        <a:lstStyle/>
        <a:p>
          <a:r>
            <a:rPr lang="uk-UA" sz="3200" b="1" i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Правильне формування завдань уроку</a:t>
          </a:r>
          <a:endParaRPr lang="ru-RU" sz="3200" b="1" i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3387C40-FEB9-456D-B26C-86CA2FA34E3F}" type="parTrans" cxnId="{3743B555-8E07-4EDE-B315-D26F9B43E9B6}">
      <dgm:prSet/>
      <dgm:spPr/>
      <dgm:t>
        <a:bodyPr/>
        <a:lstStyle/>
        <a:p>
          <a:endParaRPr lang="ru-RU"/>
        </a:p>
      </dgm:t>
    </dgm:pt>
    <dgm:pt modelId="{441DEA42-585C-4840-9980-562134A241F5}" type="sibTrans" cxnId="{3743B555-8E07-4EDE-B315-D26F9B43E9B6}">
      <dgm:prSet/>
      <dgm:spPr/>
      <dgm:t>
        <a:bodyPr/>
        <a:lstStyle/>
        <a:p>
          <a:endParaRPr lang="ru-RU"/>
        </a:p>
      </dgm:t>
    </dgm:pt>
    <dgm:pt modelId="{5A721A5F-C571-4D43-94D6-EFA4E0BC0B09}">
      <dgm:prSet custT="1"/>
      <dgm:spPr/>
      <dgm:t>
        <a:bodyPr/>
        <a:lstStyle/>
        <a:p>
          <a:r>
            <a:rPr lang="uk-UA" sz="3200" b="1" i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Підвищення  активності учнів на уроці</a:t>
          </a:r>
          <a:endParaRPr lang="ru-RU" sz="3200" b="1" i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7666FFF-B9F4-465C-B1E0-0942F84D413D}" type="parTrans" cxnId="{ADB8B804-F17D-4447-8278-DFD427091107}">
      <dgm:prSet/>
      <dgm:spPr/>
      <dgm:t>
        <a:bodyPr/>
        <a:lstStyle/>
        <a:p>
          <a:endParaRPr lang="ru-RU"/>
        </a:p>
      </dgm:t>
    </dgm:pt>
    <dgm:pt modelId="{74471B0A-2D16-4D7E-8DC6-F29A4DE27775}" type="sibTrans" cxnId="{ADB8B804-F17D-4447-8278-DFD427091107}">
      <dgm:prSet/>
      <dgm:spPr/>
      <dgm:t>
        <a:bodyPr/>
        <a:lstStyle/>
        <a:p>
          <a:endParaRPr lang="ru-RU"/>
        </a:p>
      </dgm:t>
    </dgm:pt>
    <dgm:pt modelId="{25B3E581-C5AA-46A2-8868-FE68018121E7}">
      <dgm:prSet/>
      <dgm:spPr/>
      <dgm:t>
        <a:bodyPr/>
        <a:lstStyle/>
        <a:p>
          <a:endParaRPr lang="ru-RU"/>
        </a:p>
      </dgm:t>
    </dgm:pt>
    <dgm:pt modelId="{7F5B1C38-B11E-4C88-B21E-EF5083AA7955}" type="parTrans" cxnId="{79ACFED9-6DD2-4668-B088-696B24F88847}">
      <dgm:prSet/>
      <dgm:spPr/>
      <dgm:t>
        <a:bodyPr/>
        <a:lstStyle/>
        <a:p>
          <a:endParaRPr lang="ru-RU"/>
        </a:p>
      </dgm:t>
    </dgm:pt>
    <dgm:pt modelId="{2C150040-D66E-457B-8E20-A2F843A89922}" type="sibTrans" cxnId="{79ACFED9-6DD2-4668-B088-696B24F88847}">
      <dgm:prSet/>
      <dgm:spPr/>
      <dgm:t>
        <a:bodyPr/>
        <a:lstStyle/>
        <a:p>
          <a:endParaRPr lang="ru-RU"/>
        </a:p>
      </dgm:t>
    </dgm:pt>
    <dgm:pt modelId="{BC596CD5-209A-4407-A7FF-D7E2F6914572}">
      <dgm:prSet/>
      <dgm:spPr/>
      <dgm:t>
        <a:bodyPr/>
        <a:lstStyle/>
        <a:p>
          <a:endParaRPr lang="ru-RU"/>
        </a:p>
      </dgm:t>
    </dgm:pt>
    <dgm:pt modelId="{5FAAF2C1-2E1D-45A1-BD56-D3F7971E146C}" type="parTrans" cxnId="{4A359F19-F5B2-477F-AF51-F94A05B9A76F}">
      <dgm:prSet/>
      <dgm:spPr/>
      <dgm:t>
        <a:bodyPr/>
        <a:lstStyle/>
        <a:p>
          <a:endParaRPr lang="ru-RU"/>
        </a:p>
      </dgm:t>
    </dgm:pt>
    <dgm:pt modelId="{6BB548E9-40EB-4765-9676-98A86DABA1CD}" type="sibTrans" cxnId="{4A359F19-F5B2-477F-AF51-F94A05B9A76F}">
      <dgm:prSet/>
      <dgm:spPr/>
      <dgm:t>
        <a:bodyPr/>
        <a:lstStyle/>
        <a:p>
          <a:endParaRPr lang="ru-RU"/>
        </a:p>
      </dgm:t>
    </dgm:pt>
    <dgm:pt modelId="{AE40A928-82F2-41C3-9AC3-E08B95E431D6}">
      <dgm:prSet/>
      <dgm:spPr/>
      <dgm:t>
        <a:bodyPr/>
        <a:lstStyle/>
        <a:p>
          <a:endParaRPr lang="ru-RU"/>
        </a:p>
      </dgm:t>
    </dgm:pt>
    <dgm:pt modelId="{53FE60CE-B808-4CEC-B7DF-073C67F61266}" type="parTrans" cxnId="{1B292E74-5C2A-4407-90D0-4EC7C905A012}">
      <dgm:prSet/>
      <dgm:spPr/>
      <dgm:t>
        <a:bodyPr/>
        <a:lstStyle/>
        <a:p>
          <a:endParaRPr lang="ru-RU"/>
        </a:p>
      </dgm:t>
    </dgm:pt>
    <dgm:pt modelId="{3C84E694-152C-4216-8981-0EDD54D28FFC}" type="sibTrans" cxnId="{1B292E74-5C2A-4407-90D0-4EC7C905A012}">
      <dgm:prSet/>
      <dgm:spPr/>
      <dgm:t>
        <a:bodyPr/>
        <a:lstStyle/>
        <a:p>
          <a:endParaRPr lang="ru-RU"/>
        </a:p>
      </dgm:t>
    </dgm:pt>
    <dgm:pt modelId="{F1BBAF86-79C7-44CC-B151-3B30A727D2BB}" type="pres">
      <dgm:prSet presAssocID="{7419A00A-F42F-48BC-9A08-D6F8E0FE8BD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47B4AD-CA39-4ADD-B3CF-EB6C5DDDABD0}" type="pres">
      <dgm:prSet presAssocID="{7419A00A-F42F-48BC-9A08-D6F8E0FE8BDE}" presName="matrix" presStyleCnt="0"/>
      <dgm:spPr/>
    </dgm:pt>
    <dgm:pt modelId="{D8C6A7FE-5830-4538-9E51-FB81C3E5EDD9}" type="pres">
      <dgm:prSet presAssocID="{7419A00A-F42F-48BC-9A08-D6F8E0FE8BDE}" presName="tile1" presStyleLbl="node1" presStyleIdx="0" presStyleCnt="4" custLinFactNeighborX="1041" custLinFactNeighborY="-1263"/>
      <dgm:spPr/>
      <dgm:t>
        <a:bodyPr/>
        <a:lstStyle/>
        <a:p>
          <a:endParaRPr lang="ru-RU"/>
        </a:p>
      </dgm:t>
    </dgm:pt>
    <dgm:pt modelId="{C3CCFDE0-821C-4A8F-A266-11B4EDEB3CFE}" type="pres">
      <dgm:prSet presAssocID="{7419A00A-F42F-48BC-9A08-D6F8E0FE8BD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747D1A-F561-4109-B91E-20B082FA03EB}" type="pres">
      <dgm:prSet presAssocID="{7419A00A-F42F-48BC-9A08-D6F8E0FE8BDE}" presName="tile2" presStyleLbl="node1" presStyleIdx="1" presStyleCnt="4" custLinFactNeighborY="-2971"/>
      <dgm:spPr/>
      <dgm:t>
        <a:bodyPr/>
        <a:lstStyle/>
        <a:p>
          <a:endParaRPr lang="ru-RU"/>
        </a:p>
      </dgm:t>
    </dgm:pt>
    <dgm:pt modelId="{C24B3576-F128-4A19-B3C6-75637EA8AC75}" type="pres">
      <dgm:prSet presAssocID="{7419A00A-F42F-48BC-9A08-D6F8E0FE8BD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69ADF-A204-4ACF-AE0D-A50F7BC05787}" type="pres">
      <dgm:prSet presAssocID="{7419A00A-F42F-48BC-9A08-D6F8E0FE8BDE}" presName="tile3" presStyleLbl="node1" presStyleIdx="2" presStyleCnt="4" custLinFactNeighborX="-12632" custLinFactNeighborY="1605"/>
      <dgm:spPr/>
      <dgm:t>
        <a:bodyPr/>
        <a:lstStyle/>
        <a:p>
          <a:endParaRPr lang="ru-RU"/>
        </a:p>
      </dgm:t>
    </dgm:pt>
    <dgm:pt modelId="{C8E520E5-2091-47EB-859C-83EE4028A7F9}" type="pres">
      <dgm:prSet presAssocID="{7419A00A-F42F-48BC-9A08-D6F8E0FE8BD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EBA9A9-32FF-4A36-AD9C-585ACCB6E653}" type="pres">
      <dgm:prSet presAssocID="{7419A00A-F42F-48BC-9A08-D6F8E0FE8BDE}" presName="tile4" presStyleLbl="node1" presStyleIdx="3" presStyleCnt="4" custLinFactNeighborY="-245"/>
      <dgm:spPr/>
      <dgm:t>
        <a:bodyPr/>
        <a:lstStyle/>
        <a:p>
          <a:endParaRPr lang="ru-RU"/>
        </a:p>
      </dgm:t>
    </dgm:pt>
    <dgm:pt modelId="{4BC1DB47-C0C5-45F5-8AC9-EA6A047BBB81}" type="pres">
      <dgm:prSet presAssocID="{7419A00A-F42F-48BC-9A08-D6F8E0FE8BD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1E78B-8D9A-47B8-A3F0-F222EF591663}" type="pres">
      <dgm:prSet presAssocID="{7419A00A-F42F-48BC-9A08-D6F8E0FE8BDE}" presName="centerTile" presStyleLbl="fgShp" presStyleIdx="0" presStyleCnt="1" custScaleX="180723" custScaleY="139918" custLinFactNeighborX="-7871" custLinFactNeighborY="1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3743B555-8E07-4EDE-B315-D26F9B43E9B6}" srcId="{133383A8-FCAD-44A6-A01A-9D9A0CB7C410}" destId="{535D7108-01AA-4CB1-9873-710D2BF96F56}" srcOrd="2" destOrd="0" parTransId="{63387C40-FEB9-456D-B26C-86CA2FA34E3F}" sibTransId="{441DEA42-585C-4840-9980-562134A241F5}"/>
    <dgm:cxn modelId="{DEAEE06F-428C-4856-B267-C7F8FD7A958A}" type="presOf" srcId="{133383A8-FCAD-44A6-A01A-9D9A0CB7C410}" destId="{1471E78B-8D9A-47B8-A3F0-F222EF591663}" srcOrd="0" destOrd="0" presId="urn:microsoft.com/office/officeart/2005/8/layout/matrix1"/>
    <dgm:cxn modelId="{F1C66EC7-B5FE-469D-9FE4-621171677A1E}" srcId="{7419A00A-F42F-48BC-9A08-D6F8E0FE8BDE}" destId="{133383A8-FCAD-44A6-A01A-9D9A0CB7C410}" srcOrd="0" destOrd="0" parTransId="{DFD2EECA-5C92-416C-A533-B52AFD4D8794}" sibTransId="{D0B0D4CA-31CC-426C-8BFC-CE6C3E36D187}"/>
    <dgm:cxn modelId="{1B292E74-5C2A-4407-90D0-4EC7C905A012}" srcId="{7419A00A-F42F-48BC-9A08-D6F8E0FE8BDE}" destId="{AE40A928-82F2-41C3-9AC3-E08B95E431D6}" srcOrd="1" destOrd="0" parTransId="{53FE60CE-B808-4CEC-B7DF-073C67F61266}" sibTransId="{3C84E694-152C-4216-8981-0EDD54D28FFC}"/>
    <dgm:cxn modelId="{8C4B2526-9F2F-49E8-9A24-2AB7CA32EAA0}" type="presOf" srcId="{535D7108-01AA-4CB1-9873-710D2BF96F56}" destId="{C8E520E5-2091-47EB-859C-83EE4028A7F9}" srcOrd="1" destOrd="0" presId="urn:microsoft.com/office/officeart/2005/8/layout/matrix1"/>
    <dgm:cxn modelId="{EF8CBF51-0B83-4BC5-8309-780C36CDD67B}" srcId="{7419A00A-F42F-48BC-9A08-D6F8E0FE8BDE}" destId="{CF5096E6-28C3-4FB7-856D-2FA0943C973A}" srcOrd="7" destOrd="0" parTransId="{0173932F-161E-4511-AF1D-0D273F061136}" sibTransId="{430545FA-DC5C-41EE-925A-6AFBFA8A2CC1}"/>
    <dgm:cxn modelId="{79ACFED9-6DD2-4668-B088-696B24F88847}" srcId="{7419A00A-F42F-48BC-9A08-D6F8E0FE8BDE}" destId="{25B3E581-C5AA-46A2-8868-FE68018121E7}" srcOrd="3" destOrd="0" parTransId="{7F5B1C38-B11E-4C88-B21E-EF5083AA7955}" sibTransId="{2C150040-D66E-457B-8E20-A2F843A89922}"/>
    <dgm:cxn modelId="{FC07D18E-5E22-48DB-BBC7-5F181E30CF74}" type="presOf" srcId="{5A721A5F-C571-4D43-94D6-EFA4E0BC0B09}" destId="{54EBA9A9-32FF-4A36-AD9C-585ACCB6E653}" srcOrd="0" destOrd="0" presId="urn:microsoft.com/office/officeart/2005/8/layout/matrix1"/>
    <dgm:cxn modelId="{A22BA54B-319E-4631-A7FA-C265BA621B33}" type="presOf" srcId="{A673CCF1-BB85-4352-AA84-A3EAF5889EA6}" destId="{D8C6A7FE-5830-4538-9E51-FB81C3E5EDD9}" srcOrd="0" destOrd="0" presId="urn:microsoft.com/office/officeart/2005/8/layout/matrix1"/>
    <dgm:cxn modelId="{ADB8B804-F17D-4447-8278-DFD427091107}" srcId="{133383A8-FCAD-44A6-A01A-9D9A0CB7C410}" destId="{5A721A5F-C571-4D43-94D6-EFA4E0BC0B09}" srcOrd="3" destOrd="0" parTransId="{37666FFF-B9F4-465C-B1E0-0942F84D413D}" sibTransId="{74471B0A-2D16-4D7E-8DC6-F29A4DE27775}"/>
    <dgm:cxn modelId="{3B87163C-B4E4-4FC9-809B-A94C6B678733}" srcId="{BF90BC39-A78B-480B-A203-B6D96D876207}" destId="{25E8D918-0D60-4D34-B794-E694B98D0156}" srcOrd="1" destOrd="0" parTransId="{274B29F8-ADCD-490C-8E8D-82F2B9580866}" sibTransId="{88E6E7B7-8461-450A-B697-720F39762107}"/>
    <dgm:cxn modelId="{A380D659-2AFB-4BF2-B0F9-4756A287657D}" srcId="{7419A00A-F42F-48BC-9A08-D6F8E0FE8BDE}" destId="{BF90BC39-A78B-480B-A203-B6D96D876207}" srcOrd="4" destOrd="0" parTransId="{87BDCA06-8C63-4206-86EB-F341854FFAFF}" sibTransId="{0C1407EF-0F8F-4760-9DFB-182AC2870CFD}"/>
    <dgm:cxn modelId="{7D3C9401-1E26-46C6-8CB2-BC3CF1D10C07}" srcId="{7419A00A-F42F-48BC-9A08-D6F8E0FE8BDE}" destId="{144EE399-2D45-4A65-BD15-46F2F76B255A}" srcOrd="5" destOrd="0" parTransId="{D1182F6C-AB7B-4BDC-8DEC-FFCCBBDF00F3}" sibTransId="{B352F392-A9E7-4980-A05C-87976E29F89A}"/>
    <dgm:cxn modelId="{4A359F19-F5B2-477F-AF51-F94A05B9A76F}" srcId="{7419A00A-F42F-48BC-9A08-D6F8E0FE8BDE}" destId="{BC596CD5-209A-4407-A7FF-D7E2F6914572}" srcOrd="2" destOrd="0" parTransId="{5FAAF2C1-2E1D-45A1-BD56-D3F7971E146C}" sibTransId="{6BB548E9-40EB-4765-9676-98A86DABA1CD}"/>
    <dgm:cxn modelId="{1CD80B49-B444-462A-8110-89C57D5E0162}" srcId="{BF90BC39-A78B-480B-A203-B6D96D876207}" destId="{CB9220AE-0942-407F-B4C4-3D6080770CC8}" srcOrd="2" destOrd="0" parTransId="{23FC7E8D-EF50-4D10-9641-4117A26E1A1E}" sibTransId="{664DBCD2-D0BE-4FC4-9F4D-3B40988DD967}"/>
    <dgm:cxn modelId="{44086681-38E8-4F83-8FBA-7D4B4F9267E8}" srcId="{7419A00A-F42F-48BC-9A08-D6F8E0FE8BDE}" destId="{5D4C2C11-B38A-4935-96C2-A92074C5527A}" srcOrd="6" destOrd="0" parTransId="{5E549E8D-FFA2-420A-8854-296FD9473096}" sibTransId="{A0AA507B-54DF-4777-B39C-0C6406159A15}"/>
    <dgm:cxn modelId="{084D3489-4F28-4CF2-BC7B-F0AFC1E21FC8}" srcId="{133383A8-FCAD-44A6-A01A-9D9A0CB7C410}" destId="{5F7E3A27-8393-4CE2-B510-FC8D658A4AAB}" srcOrd="1" destOrd="0" parTransId="{70C51DE1-4E18-4294-9ADC-80705166ABF5}" sibTransId="{E1FCCAFD-1ADF-4B29-B409-745C8D8CBFD9}"/>
    <dgm:cxn modelId="{F8B8AAF0-2CE9-40D8-A920-547109AB6902}" srcId="{BF90BC39-A78B-480B-A203-B6D96D876207}" destId="{1A89E7C5-59C6-4710-9756-AD398908D05C}" srcOrd="3" destOrd="0" parTransId="{C934A1F1-C640-4575-825B-F9858CF68E18}" sibTransId="{85D2D271-084F-4268-9B45-D596CE8319E8}"/>
    <dgm:cxn modelId="{C43F79C9-22F9-4C7D-B9D3-309D3A330907}" type="presOf" srcId="{5F7E3A27-8393-4CE2-B510-FC8D658A4AAB}" destId="{67747D1A-F561-4109-B91E-20B082FA03EB}" srcOrd="0" destOrd="0" presId="urn:microsoft.com/office/officeart/2005/8/layout/matrix1"/>
    <dgm:cxn modelId="{EE4BACE6-60DA-444A-BF76-01FD7461E83E}" type="presOf" srcId="{A673CCF1-BB85-4352-AA84-A3EAF5889EA6}" destId="{C3CCFDE0-821C-4A8F-A266-11B4EDEB3CFE}" srcOrd="1" destOrd="0" presId="urn:microsoft.com/office/officeart/2005/8/layout/matrix1"/>
    <dgm:cxn modelId="{CD09B6B8-9B4D-4407-AFDC-7802D28A3E63}" type="presOf" srcId="{7419A00A-F42F-48BC-9A08-D6F8E0FE8BDE}" destId="{F1BBAF86-79C7-44CC-B151-3B30A727D2BB}" srcOrd="0" destOrd="0" presId="urn:microsoft.com/office/officeart/2005/8/layout/matrix1"/>
    <dgm:cxn modelId="{B3E347B2-D1C6-4F17-ACD2-B7AC1A5ADF12}" srcId="{133383A8-FCAD-44A6-A01A-9D9A0CB7C410}" destId="{A673CCF1-BB85-4352-AA84-A3EAF5889EA6}" srcOrd="0" destOrd="0" parTransId="{2D4676F6-DDAF-4ED5-A141-CAA9499CF4CA}" sibTransId="{DC9F79F6-A8F5-44DE-BE42-E32512AA7E3B}"/>
    <dgm:cxn modelId="{CFA237A7-0D1D-4BC2-BF82-CEA1DEEBD83E}" type="presOf" srcId="{5A721A5F-C571-4D43-94D6-EFA4E0BC0B09}" destId="{4BC1DB47-C0C5-45F5-8AC9-EA6A047BBB81}" srcOrd="1" destOrd="0" presId="urn:microsoft.com/office/officeart/2005/8/layout/matrix1"/>
    <dgm:cxn modelId="{3E5A7262-572E-40C0-937C-109A8E56923B}" srcId="{BF90BC39-A78B-480B-A203-B6D96D876207}" destId="{C8D6F7F2-3578-47BD-813F-B826066576EA}" srcOrd="0" destOrd="0" parTransId="{C77BEFFF-A295-44FF-859D-DB70CC097258}" sibTransId="{667968F2-B736-4505-B683-B0145096D211}"/>
    <dgm:cxn modelId="{63B102FB-B7AE-4E70-8DC2-90217B90AC1F}" type="presOf" srcId="{5F7E3A27-8393-4CE2-B510-FC8D658A4AAB}" destId="{C24B3576-F128-4A19-B3C6-75637EA8AC75}" srcOrd="1" destOrd="0" presId="urn:microsoft.com/office/officeart/2005/8/layout/matrix1"/>
    <dgm:cxn modelId="{3621043C-B606-4639-834F-1E19F9357EBC}" type="presOf" srcId="{535D7108-01AA-4CB1-9873-710D2BF96F56}" destId="{20969ADF-A204-4ACF-AE0D-A50F7BC05787}" srcOrd="0" destOrd="0" presId="urn:microsoft.com/office/officeart/2005/8/layout/matrix1"/>
    <dgm:cxn modelId="{D342A720-A905-414B-877A-5E9C072CDCAC}" type="presParOf" srcId="{F1BBAF86-79C7-44CC-B151-3B30A727D2BB}" destId="{4B47B4AD-CA39-4ADD-B3CF-EB6C5DDDABD0}" srcOrd="0" destOrd="0" presId="urn:microsoft.com/office/officeart/2005/8/layout/matrix1"/>
    <dgm:cxn modelId="{BC913C34-961A-4DBC-B585-760B0EBA55E1}" type="presParOf" srcId="{4B47B4AD-CA39-4ADD-B3CF-EB6C5DDDABD0}" destId="{D8C6A7FE-5830-4538-9E51-FB81C3E5EDD9}" srcOrd="0" destOrd="0" presId="urn:microsoft.com/office/officeart/2005/8/layout/matrix1"/>
    <dgm:cxn modelId="{ED7A0FA4-7A25-41C9-AD24-5A62086698F4}" type="presParOf" srcId="{4B47B4AD-CA39-4ADD-B3CF-EB6C5DDDABD0}" destId="{C3CCFDE0-821C-4A8F-A266-11B4EDEB3CFE}" srcOrd="1" destOrd="0" presId="urn:microsoft.com/office/officeart/2005/8/layout/matrix1"/>
    <dgm:cxn modelId="{9139850C-27A9-4FB2-BB32-CF04F84E5B51}" type="presParOf" srcId="{4B47B4AD-CA39-4ADD-B3CF-EB6C5DDDABD0}" destId="{67747D1A-F561-4109-B91E-20B082FA03EB}" srcOrd="2" destOrd="0" presId="urn:microsoft.com/office/officeart/2005/8/layout/matrix1"/>
    <dgm:cxn modelId="{A6B2A706-4DC9-40B5-8073-DDA0EFED7103}" type="presParOf" srcId="{4B47B4AD-CA39-4ADD-B3CF-EB6C5DDDABD0}" destId="{C24B3576-F128-4A19-B3C6-75637EA8AC75}" srcOrd="3" destOrd="0" presId="urn:microsoft.com/office/officeart/2005/8/layout/matrix1"/>
    <dgm:cxn modelId="{C7A8558A-8284-4655-A3C9-F187AC449F43}" type="presParOf" srcId="{4B47B4AD-CA39-4ADD-B3CF-EB6C5DDDABD0}" destId="{20969ADF-A204-4ACF-AE0D-A50F7BC05787}" srcOrd="4" destOrd="0" presId="urn:microsoft.com/office/officeart/2005/8/layout/matrix1"/>
    <dgm:cxn modelId="{151B4EBE-5623-4631-B3AF-74A9122AE7C3}" type="presParOf" srcId="{4B47B4AD-CA39-4ADD-B3CF-EB6C5DDDABD0}" destId="{C8E520E5-2091-47EB-859C-83EE4028A7F9}" srcOrd="5" destOrd="0" presId="urn:microsoft.com/office/officeart/2005/8/layout/matrix1"/>
    <dgm:cxn modelId="{A17E1327-7B72-40E0-B506-016D5FCCC329}" type="presParOf" srcId="{4B47B4AD-CA39-4ADD-B3CF-EB6C5DDDABD0}" destId="{54EBA9A9-32FF-4A36-AD9C-585ACCB6E653}" srcOrd="6" destOrd="0" presId="urn:microsoft.com/office/officeart/2005/8/layout/matrix1"/>
    <dgm:cxn modelId="{660C944D-3E59-4A1E-A4F1-BC63EE3ACD25}" type="presParOf" srcId="{4B47B4AD-CA39-4ADD-B3CF-EB6C5DDDABD0}" destId="{4BC1DB47-C0C5-45F5-8AC9-EA6A047BBB81}" srcOrd="7" destOrd="0" presId="urn:microsoft.com/office/officeart/2005/8/layout/matrix1"/>
    <dgm:cxn modelId="{C86EFD7B-E15E-42CC-9AE0-BFFEFD60CF5A}" type="presParOf" srcId="{F1BBAF86-79C7-44CC-B151-3B30A727D2BB}" destId="{1471E78B-8D9A-47B8-A3F0-F222EF59166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04877F8-211F-41E4-A162-D47E71CDB620}" type="doc">
      <dgm:prSet loTypeId="urn:microsoft.com/office/officeart/2005/8/layout/cycle6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C6FF2DC-E1CF-44B9-BFBB-70A12D2AC67F}">
      <dgm:prSet custT="1"/>
      <dgm:spPr/>
      <dgm:t>
        <a:bodyPr/>
        <a:lstStyle/>
        <a:p>
          <a:r>
            <a:rPr lang="uk-UA" sz="2400" dirty="0" smtClean="0"/>
            <a:t>  </a:t>
          </a:r>
          <a:r>
            <a:rPr lang="uk-UA" sz="2400" b="1" i="1" dirty="0" smtClean="0"/>
            <a:t>Принцип оптимальної складності завдань</a:t>
          </a:r>
        </a:p>
      </dgm:t>
    </dgm:pt>
    <dgm:pt modelId="{4E2F331F-455E-41E9-B5EA-A84160ECD3E7}" type="parTrans" cxnId="{EDAD76E0-D96D-4EDB-94FE-9A5D97E72E28}">
      <dgm:prSet/>
      <dgm:spPr/>
      <dgm:t>
        <a:bodyPr/>
        <a:lstStyle/>
        <a:p>
          <a:endParaRPr lang="ru-RU"/>
        </a:p>
      </dgm:t>
    </dgm:pt>
    <dgm:pt modelId="{854C36E6-0E53-4740-9EB9-6C6EDDC5413C}" type="sibTrans" cxnId="{EDAD76E0-D96D-4EDB-94FE-9A5D97E72E28}">
      <dgm:prSet/>
      <dgm:spPr/>
      <dgm:t>
        <a:bodyPr/>
        <a:lstStyle/>
        <a:p>
          <a:endParaRPr lang="ru-RU" sz="1600"/>
        </a:p>
      </dgm:t>
    </dgm:pt>
    <dgm:pt modelId="{7A857659-2C21-4E40-84E8-6511D1DBA801}">
      <dgm:prSet custT="1"/>
      <dgm:spPr/>
      <dgm:t>
        <a:bodyPr/>
        <a:lstStyle/>
        <a:p>
          <a:r>
            <a:rPr lang="uk-UA" sz="2000" b="1" i="1" dirty="0" smtClean="0"/>
            <a:t>Принцип прогресування складності (від простого до складного, від легкого до важкого)</a:t>
          </a:r>
          <a:endParaRPr lang="ru-RU" sz="2000" b="1" i="1" dirty="0"/>
        </a:p>
      </dgm:t>
    </dgm:pt>
    <dgm:pt modelId="{111E5D2B-782F-4E3C-A768-2A842F446778}" type="parTrans" cxnId="{D44AAEF6-B8E0-42EF-A30D-EB68A515BFD5}">
      <dgm:prSet/>
      <dgm:spPr/>
      <dgm:t>
        <a:bodyPr/>
        <a:lstStyle/>
        <a:p>
          <a:endParaRPr lang="ru-RU"/>
        </a:p>
      </dgm:t>
    </dgm:pt>
    <dgm:pt modelId="{A752FD61-DBEB-4667-9635-9B1F3F32F782}" type="sibTrans" cxnId="{D44AAEF6-B8E0-42EF-A30D-EB68A515BFD5}">
      <dgm:prSet/>
      <dgm:spPr/>
      <dgm:t>
        <a:bodyPr/>
        <a:lstStyle/>
        <a:p>
          <a:endParaRPr lang="ru-RU" sz="1600"/>
        </a:p>
      </dgm:t>
    </dgm:pt>
    <dgm:pt modelId="{9CB6BC32-A5C2-41EF-A54F-27D4E04AA27B}">
      <dgm:prSet custT="1"/>
      <dgm:spPr/>
      <dgm:t>
        <a:bodyPr/>
        <a:lstStyle/>
        <a:p>
          <a:r>
            <a:rPr lang="uk-UA" sz="2400" b="0" i="1" dirty="0" smtClean="0"/>
            <a:t>Принцип  свідомості </a:t>
          </a:r>
        </a:p>
      </dgm:t>
    </dgm:pt>
    <dgm:pt modelId="{1157BFDA-9EFC-49F9-90F1-EE17BF88AFBB}" type="parTrans" cxnId="{471754D7-4539-483F-AB25-D9FCF1049AB4}">
      <dgm:prSet/>
      <dgm:spPr/>
      <dgm:t>
        <a:bodyPr/>
        <a:lstStyle/>
        <a:p>
          <a:endParaRPr lang="ru-RU"/>
        </a:p>
      </dgm:t>
    </dgm:pt>
    <dgm:pt modelId="{CE6EE1C8-747E-4EA2-BC0F-95C20A2F693E}" type="sibTrans" cxnId="{471754D7-4539-483F-AB25-D9FCF1049AB4}">
      <dgm:prSet/>
      <dgm:spPr/>
      <dgm:t>
        <a:bodyPr/>
        <a:lstStyle/>
        <a:p>
          <a:endParaRPr lang="ru-RU" sz="1600"/>
        </a:p>
      </dgm:t>
    </dgm:pt>
    <dgm:pt modelId="{1CAA02B3-7E88-45E5-97A1-C3BE410664BC}">
      <dgm:prSet/>
      <dgm:spPr/>
      <dgm:t>
        <a:bodyPr/>
        <a:lstStyle/>
        <a:p>
          <a:r>
            <a:rPr lang="uk-UA" i="1" dirty="0" smtClean="0"/>
            <a:t>Принцип підкріплення</a:t>
          </a:r>
        </a:p>
      </dgm:t>
    </dgm:pt>
    <dgm:pt modelId="{6F88E7CB-4E90-4B65-91C5-68F1A1BC0966}" type="parTrans" cxnId="{EB56D9D8-7F42-4DDA-BB10-95A8FDB2C093}">
      <dgm:prSet/>
      <dgm:spPr/>
      <dgm:t>
        <a:bodyPr/>
        <a:lstStyle/>
        <a:p>
          <a:endParaRPr lang="ru-RU"/>
        </a:p>
      </dgm:t>
    </dgm:pt>
    <dgm:pt modelId="{5C0B88A8-F342-48CF-93B2-7A6173B17C21}" type="sibTrans" cxnId="{EB56D9D8-7F42-4DDA-BB10-95A8FDB2C093}">
      <dgm:prSet/>
      <dgm:spPr/>
      <dgm:t>
        <a:bodyPr/>
        <a:lstStyle/>
        <a:p>
          <a:endParaRPr lang="ru-RU"/>
        </a:p>
      </dgm:t>
    </dgm:pt>
    <dgm:pt modelId="{1E8DCA08-5517-4F5C-98FE-69A339C872B0}">
      <dgm:prSet custT="1"/>
      <dgm:spPr/>
      <dgm:t>
        <a:bodyPr/>
        <a:lstStyle/>
        <a:p>
          <a:r>
            <a:rPr lang="uk-UA" sz="2400" b="1" i="1" dirty="0" smtClean="0"/>
            <a:t>Принцип диференційованого підходу до учнів </a:t>
          </a:r>
        </a:p>
      </dgm:t>
    </dgm:pt>
    <dgm:pt modelId="{38713E80-8E2C-4C0A-A5F6-65394E4F340D}" type="parTrans" cxnId="{66028DAD-66EA-43E3-9238-6C1CC9D9F3DF}">
      <dgm:prSet/>
      <dgm:spPr/>
      <dgm:t>
        <a:bodyPr/>
        <a:lstStyle/>
        <a:p>
          <a:endParaRPr lang="ru-RU"/>
        </a:p>
      </dgm:t>
    </dgm:pt>
    <dgm:pt modelId="{F89D3F1A-B2F4-46E9-8CD5-24B33A1CF52B}" type="sibTrans" cxnId="{66028DAD-66EA-43E3-9238-6C1CC9D9F3DF}">
      <dgm:prSet/>
      <dgm:spPr/>
      <dgm:t>
        <a:bodyPr/>
        <a:lstStyle/>
        <a:p>
          <a:endParaRPr lang="ru-RU" sz="1600"/>
        </a:p>
      </dgm:t>
    </dgm:pt>
    <dgm:pt modelId="{A9AA17C9-8A51-492C-A26A-31579360BD51}">
      <dgm:prSet/>
      <dgm:spPr/>
      <dgm:t>
        <a:bodyPr/>
        <a:lstStyle/>
        <a:p>
          <a:r>
            <a:rPr lang="uk-UA" b="1" i="1" dirty="0" smtClean="0"/>
            <a:t>Принцип   зв</a:t>
          </a:r>
          <a:r>
            <a:rPr lang="en-US" b="1" i="1" dirty="0" smtClean="0"/>
            <a:t>’</a:t>
          </a:r>
          <a:r>
            <a:rPr lang="uk-UA" b="1" i="1" dirty="0" smtClean="0"/>
            <a:t>язку  навчання з життям і практикою</a:t>
          </a:r>
          <a:endParaRPr lang="ru-RU" b="1" i="1" dirty="0"/>
        </a:p>
      </dgm:t>
    </dgm:pt>
    <dgm:pt modelId="{A4528FDC-9230-44AD-9E95-7FB3EB26C084}" type="parTrans" cxnId="{231D9AA1-9E11-4055-BFF1-B63B47B92E37}">
      <dgm:prSet/>
      <dgm:spPr/>
      <dgm:t>
        <a:bodyPr/>
        <a:lstStyle/>
        <a:p>
          <a:endParaRPr lang="ru-RU"/>
        </a:p>
      </dgm:t>
    </dgm:pt>
    <dgm:pt modelId="{DD3D53E2-43F1-4852-97C6-7CC2CB09165E}" type="sibTrans" cxnId="{231D9AA1-9E11-4055-BFF1-B63B47B92E37}">
      <dgm:prSet/>
      <dgm:spPr/>
      <dgm:t>
        <a:bodyPr/>
        <a:lstStyle/>
        <a:p>
          <a:endParaRPr lang="ru-RU" sz="1600"/>
        </a:p>
      </dgm:t>
    </dgm:pt>
    <dgm:pt modelId="{0123B554-6E7B-49C5-9FE1-F75C964C5C55}">
      <dgm:prSet/>
      <dgm:spPr/>
      <dgm:t>
        <a:bodyPr/>
        <a:lstStyle/>
        <a:p>
          <a:r>
            <a:rPr lang="uk-UA" b="1" i="1" dirty="0" smtClean="0"/>
            <a:t>Принцип індивідуалізації</a:t>
          </a:r>
          <a:endParaRPr lang="ru-RU" b="1" i="1" dirty="0"/>
        </a:p>
      </dgm:t>
    </dgm:pt>
    <dgm:pt modelId="{3BD08626-2E50-4E66-98D2-4DCDA0A495D6}" type="parTrans" cxnId="{9769FF9A-4906-4306-9988-3AA2B35F26A2}">
      <dgm:prSet/>
      <dgm:spPr/>
      <dgm:t>
        <a:bodyPr/>
        <a:lstStyle/>
        <a:p>
          <a:endParaRPr lang="ru-RU"/>
        </a:p>
      </dgm:t>
    </dgm:pt>
    <dgm:pt modelId="{D4B22D88-1605-44FF-961B-6FB60F2E75E7}" type="sibTrans" cxnId="{9769FF9A-4906-4306-9988-3AA2B35F26A2}">
      <dgm:prSet/>
      <dgm:spPr/>
      <dgm:t>
        <a:bodyPr/>
        <a:lstStyle/>
        <a:p>
          <a:endParaRPr lang="ru-RU" sz="1600"/>
        </a:p>
      </dgm:t>
    </dgm:pt>
    <dgm:pt modelId="{492E5D5E-8797-43A7-8770-273ABB084561}" type="pres">
      <dgm:prSet presAssocID="{B04877F8-211F-41E4-A162-D47E71CDB62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C0CCDB-72F3-4B11-A16F-E0D230A5A400}" type="pres">
      <dgm:prSet presAssocID="{BC6FF2DC-E1CF-44B9-BFBB-70A12D2AC67F}" presName="node" presStyleLbl="node1" presStyleIdx="0" presStyleCnt="7" custScaleX="345360" custRadScaleRad="86157" custRadScaleInc="-802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5A81AF-7DDB-4A09-8684-53F18CE15940}" type="pres">
      <dgm:prSet presAssocID="{BC6FF2DC-E1CF-44B9-BFBB-70A12D2AC67F}" presName="spNode" presStyleCnt="0"/>
      <dgm:spPr/>
      <dgm:t>
        <a:bodyPr/>
        <a:lstStyle/>
        <a:p>
          <a:endParaRPr lang="ru-RU"/>
        </a:p>
      </dgm:t>
    </dgm:pt>
    <dgm:pt modelId="{B7585677-1BDD-4888-9098-349EB95D86C0}" type="pres">
      <dgm:prSet presAssocID="{854C36E6-0E53-4740-9EB9-6C6EDDC5413C}" presName="sibTrans" presStyleLbl="sibTrans1D1" presStyleIdx="0" presStyleCnt="7"/>
      <dgm:spPr/>
      <dgm:t>
        <a:bodyPr/>
        <a:lstStyle/>
        <a:p>
          <a:endParaRPr lang="ru-RU"/>
        </a:p>
      </dgm:t>
    </dgm:pt>
    <dgm:pt modelId="{2C8F407B-E738-4D90-92DC-CAA3710D1693}" type="pres">
      <dgm:prSet presAssocID="{7A857659-2C21-4E40-84E8-6511D1DBA801}" presName="node" presStyleLbl="node1" presStyleIdx="1" presStyleCnt="7" custScaleX="324760" custScaleY="204475" custRadScaleRad="102931" custRadScaleInc="124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D3D22-1D8E-4350-92AE-6775C59CFC89}" type="pres">
      <dgm:prSet presAssocID="{7A857659-2C21-4E40-84E8-6511D1DBA801}" presName="spNode" presStyleCnt="0"/>
      <dgm:spPr/>
      <dgm:t>
        <a:bodyPr/>
        <a:lstStyle/>
        <a:p>
          <a:endParaRPr lang="ru-RU"/>
        </a:p>
      </dgm:t>
    </dgm:pt>
    <dgm:pt modelId="{56A7FF2D-F51B-491E-A9C8-DE7277D9ACF4}" type="pres">
      <dgm:prSet presAssocID="{A752FD61-DBEB-4667-9635-9B1F3F32F782}" presName="sibTrans" presStyleLbl="sibTrans1D1" presStyleIdx="1" presStyleCnt="7"/>
      <dgm:spPr/>
      <dgm:t>
        <a:bodyPr/>
        <a:lstStyle/>
        <a:p>
          <a:endParaRPr lang="ru-RU"/>
        </a:p>
      </dgm:t>
    </dgm:pt>
    <dgm:pt modelId="{FCD99E4C-611F-4B43-B9F4-8ADCA996B484}" type="pres">
      <dgm:prSet presAssocID="{1E8DCA08-5517-4F5C-98FE-69A339C872B0}" presName="node" presStyleLbl="node1" presStyleIdx="2" presStyleCnt="7" custScaleX="338711" custScaleY="191968" custRadScaleRad="84920" custRadScaleInc="547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12BC6C-4B24-42E3-BF51-A692D91E5967}" type="pres">
      <dgm:prSet presAssocID="{1E8DCA08-5517-4F5C-98FE-69A339C872B0}" presName="spNode" presStyleCnt="0"/>
      <dgm:spPr/>
      <dgm:t>
        <a:bodyPr/>
        <a:lstStyle/>
        <a:p>
          <a:endParaRPr lang="ru-RU"/>
        </a:p>
      </dgm:t>
    </dgm:pt>
    <dgm:pt modelId="{6A1E8EE1-D34C-4E8E-9AC3-A46CE4DF88EC}" type="pres">
      <dgm:prSet presAssocID="{F89D3F1A-B2F4-46E9-8CD5-24B33A1CF52B}" presName="sibTrans" presStyleLbl="sibTrans1D1" presStyleIdx="2" presStyleCnt="7"/>
      <dgm:spPr/>
      <dgm:t>
        <a:bodyPr/>
        <a:lstStyle/>
        <a:p>
          <a:endParaRPr lang="ru-RU"/>
        </a:p>
      </dgm:t>
    </dgm:pt>
    <dgm:pt modelId="{E42BC4DC-94D9-4825-BCBE-2B90B1220C62}" type="pres">
      <dgm:prSet presAssocID="{1CAA02B3-7E88-45E5-97A1-C3BE410664BC}" presName="node" presStyleLbl="node1" presStyleIdx="3" presStyleCnt="7" custScaleX="279898" custScaleY="155064" custRadScaleRad="126562" custRadScaleInc="-1322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63A75-4247-4D84-9C01-19600460CBE9}" type="pres">
      <dgm:prSet presAssocID="{1CAA02B3-7E88-45E5-97A1-C3BE410664BC}" presName="spNode" presStyleCnt="0"/>
      <dgm:spPr/>
      <dgm:t>
        <a:bodyPr/>
        <a:lstStyle/>
        <a:p>
          <a:endParaRPr lang="ru-RU"/>
        </a:p>
      </dgm:t>
    </dgm:pt>
    <dgm:pt modelId="{45F14F5E-06BA-4AA7-B6EC-8C6EE20C2AB1}" type="pres">
      <dgm:prSet presAssocID="{5C0B88A8-F342-48CF-93B2-7A6173B17C21}" presName="sibTrans" presStyleLbl="sibTrans1D1" presStyleIdx="3" presStyleCnt="7"/>
      <dgm:spPr/>
      <dgm:t>
        <a:bodyPr/>
        <a:lstStyle/>
        <a:p>
          <a:endParaRPr lang="ru-RU"/>
        </a:p>
      </dgm:t>
    </dgm:pt>
    <dgm:pt modelId="{088389E0-AA0E-4582-9913-F3BC303E23D5}" type="pres">
      <dgm:prSet presAssocID="{0123B554-6E7B-49C5-9FE1-F75C964C5C55}" presName="node" presStyleLbl="node1" presStyleIdx="4" presStyleCnt="7" custScaleX="332554" custScaleY="193020" custRadScaleRad="120923" custRadScaleInc="111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7EBA22-829F-4969-992F-7DA476CDBA34}" type="pres">
      <dgm:prSet presAssocID="{0123B554-6E7B-49C5-9FE1-F75C964C5C55}" presName="spNode" presStyleCnt="0"/>
      <dgm:spPr/>
      <dgm:t>
        <a:bodyPr/>
        <a:lstStyle/>
        <a:p>
          <a:endParaRPr lang="ru-RU"/>
        </a:p>
      </dgm:t>
    </dgm:pt>
    <dgm:pt modelId="{87485CB0-AA10-433E-A9B6-F4B3501FDE1C}" type="pres">
      <dgm:prSet presAssocID="{D4B22D88-1605-44FF-961B-6FB60F2E75E7}" presName="sibTrans" presStyleLbl="sibTrans1D1" presStyleIdx="4" presStyleCnt="7"/>
      <dgm:spPr/>
      <dgm:t>
        <a:bodyPr/>
        <a:lstStyle/>
        <a:p>
          <a:endParaRPr lang="ru-RU"/>
        </a:p>
      </dgm:t>
    </dgm:pt>
    <dgm:pt modelId="{A0258B30-3950-4848-AAD4-B7DA5622E5A9}" type="pres">
      <dgm:prSet presAssocID="{A9AA17C9-8A51-492C-A26A-31579360BD51}" presName="node" presStyleLbl="node1" presStyleIdx="5" presStyleCnt="7" custScaleX="334847" custScaleY="178629" custRadScaleRad="135589" custRadScaleInc="180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AAA7A-8B28-4C3D-B4C6-7AD7081B0FD7}" type="pres">
      <dgm:prSet presAssocID="{A9AA17C9-8A51-492C-A26A-31579360BD51}" presName="spNode" presStyleCnt="0"/>
      <dgm:spPr/>
      <dgm:t>
        <a:bodyPr/>
        <a:lstStyle/>
        <a:p>
          <a:endParaRPr lang="ru-RU"/>
        </a:p>
      </dgm:t>
    </dgm:pt>
    <dgm:pt modelId="{3487C292-E643-4D90-BABF-2172F36BD7CA}" type="pres">
      <dgm:prSet presAssocID="{DD3D53E2-43F1-4852-97C6-7CC2CB09165E}" presName="sibTrans" presStyleLbl="sibTrans1D1" presStyleIdx="5" presStyleCnt="7"/>
      <dgm:spPr/>
      <dgm:t>
        <a:bodyPr/>
        <a:lstStyle/>
        <a:p>
          <a:endParaRPr lang="ru-RU"/>
        </a:p>
      </dgm:t>
    </dgm:pt>
    <dgm:pt modelId="{F5B46806-7100-4785-B95D-D2E637981E26}" type="pres">
      <dgm:prSet presAssocID="{9CB6BC32-A5C2-41EF-A54F-27D4E04AA27B}" presName="node" presStyleLbl="node1" presStyleIdx="6" presStyleCnt="7" custScaleX="290889" custScaleY="175548" custRadScaleRad="103849" custRadScaleInc="-1125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519CAF-F6FC-4E92-BE3B-84979C0B4267}" type="pres">
      <dgm:prSet presAssocID="{9CB6BC32-A5C2-41EF-A54F-27D4E04AA27B}" presName="spNode" presStyleCnt="0"/>
      <dgm:spPr/>
      <dgm:t>
        <a:bodyPr/>
        <a:lstStyle/>
        <a:p>
          <a:endParaRPr lang="ru-RU"/>
        </a:p>
      </dgm:t>
    </dgm:pt>
    <dgm:pt modelId="{D9327F6F-C656-4425-A258-B85A189E0548}" type="pres">
      <dgm:prSet presAssocID="{CE6EE1C8-747E-4EA2-BC0F-95C20A2F693E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EB56D9D8-7F42-4DDA-BB10-95A8FDB2C093}" srcId="{B04877F8-211F-41E4-A162-D47E71CDB620}" destId="{1CAA02B3-7E88-45E5-97A1-C3BE410664BC}" srcOrd="3" destOrd="0" parTransId="{6F88E7CB-4E90-4B65-91C5-68F1A1BC0966}" sibTransId="{5C0B88A8-F342-48CF-93B2-7A6173B17C21}"/>
    <dgm:cxn modelId="{F5C34C77-8758-4DB5-AC02-B9F9D70D08F1}" type="presOf" srcId="{B04877F8-211F-41E4-A162-D47E71CDB620}" destId="{492E5D5E-8797-43A7-8770-273ABB084561}" srcOrd="0" destOrd="0" presId="urn:microsoft.com/office/officeart/2005/8/layout/cycle6"/>
    <dgm:cxn modelId="{5DDB91DB-DFC6-448C-92C3-143BBD104B53}" type="presOf" srcId="{5C0B88A8-F342-48CF-93B2-7A6173B17C21}" destId="{45F14F5E-06BA-4AA7-B6EC-8C6EE20C2AB1}" srcOrd="0" destOrd="0" presId="urn:microsoft.com/office/officeart/2005/8/layout/cycle6"/>
    <dgm:cxn modelId="{D44AAEF6-B8E0-42EF-A30D-EB68A515BFD5}" srcId="{B04877F8-211F-41E4-A162-D47E71CDB620}" destId="{7A857659-2C21-4E40-84E8-6511D1DBA801}" srcOrd="1" destOrd="0" parTransId="{111E5D2B-782F-4E3C-A768-2A842F446778}" sibTransId="{A752FD61-DBEB-4667-9635-9B1F3F32F782}"/>
    <dgm:cxn modelId="{A1C5CAD8-7D54-4D25-B2B3-955460B815C2}" type="presOf" srcId="{1CAA02B3-7E88-45E5-97A1-C3BE410664BC}" destId="{E42BC4DC-94D9-4825-BCBE-2B90B1220C62}" srcOrd="0" destOrd="0" presId="urn:microsoft.com/office/officeart/2005/8/layout/cycle6"/>
    <dgm:cxn modelId="{66028DAD-66EA-43E3-9238-6C1CC9D9F3DF}" srcId="{B04877F8-211F-41E4-A162-D47E71CDB620}" destId="{1E8DCA08-5517-4F5C-98FE-69A339C872B0}" srcOrd="2" destOrd="0" parTransId="{38713E80-8E2C-4C0A-A5F6-65394E4F340D}" sibTransId="{F89D3F1A-B2F4-46E9-8CD5-24B33A1CF52B}"/>
    <dgm:cxn modelId="{EA3262C0-5E86-409F-A1C4-D42D21CB258C}" type="presOf" srcId="{9CB6BC32-A5C2-41EF-A54F-27D4E04AA27B}" destId="{F5B46806-7100-4785-B95D-D2E637981E26}" srcOrd="0" destOrd="0" presId="urn:microsoft.com/office/officeart/2005/8/layout/cycle6"/>
    <dgm:cxn modelId="{231D9AA1-9E11-4055-BFF1-B63B47B92E37}" srcId="{B04877F8-211F-41E4-A162-D47E71CDB620}" destId="{A9AA17C9-8A51-492C-A26A-31579360BD51}" srcOrd="5" destOrd="0" parTransId="{A4528FDC-9230-44AD-9E95-7FB3EB26C084}" sibTransId="{DD3D53E2-43F1-4852-97C6-7CC2CB09165E}"/>
    <dgm:cxn modelId="{9769FF9A-4906-4306-9988-3AA2B35F26A2}" srcId="{B04877F8-211F-41E4-A162-D47E71CDB620}" destId="{0123B554-6E7B-49C5-9FE1-F75C964C5C55}" srcOrd="4" destOrd="0" parTransId="{3BD08626-2E50-4E66-98D2-4DCDA0A495D6}" sibTransId="{D4B22D88-1605-44FF-961B-6FB60F2E75E7}"/>
    <dgm:cxn modelId="{7439D558-6601-4FBD-B879-1524A6AA2363}" type="presOf" srcId="{0123B554-6E7B-49C5-9FE1-F75C964C5C55}" destId="{088389E0-AA0E-4582-9913-F3BC303E23D5}" srcOrd="0" destOrd="0" presId="urn:microsoft.com/office/officeart/2005/8/layout/cycle6"/>
    <dgm:cxn modelId="{DB01A7ED-6C7B-4F5D-8F55-45E84F952AC9}" type="presOf" srcId="{F89D3F1A-B2F4-46E9-8CD5-24B33A1CF52B}" destId="{6A1E8EE1-D34C-4E8E-9AC3-A46CE4DF88EC}" srcOrd="0" destOrd="0" presId="urn:microsoft.com/office/officeart/2005/8/layout/cycle6"/>
    <dgm:cxn modelId="{59D61BEC-5BF5-4993-B11A-680C4F6F0A95}" type="presOf" srcId="{D4B22D88-1605-44FF-961B-6FB60F2E75E7}" destId="{87485CB0-AA10-433E-A9B6-F4B3501FDE1C}" srcOrd="0" destOrd="0" presId="urn:microsoft.com/office/officeart/2005/8/layout/cycle6"/>
    <dgm:cxn modelId="{A2F29E55-FB90-4BD5-9366-DC81FA3A4E1D}" type="presOf" srcId="{BC6FF2DC-E1CF-44B9-BFBB-70A12D2AC67F}" destId="{A1C0CCDB-72F3-4B11-A16F-E0D230A5A400}" srcOrd="0" destOrd="0" presId="urn:microsoft.com/office/officeart/2005/8/layout/cycle6"/>
    <dgm:cxn modelId="{0AC3894C-24A6-47C7-ADFC-2F8AE73FC410}" type="presOf" srcId="{A9AA17C9-8A51-492C-A26A-31579360BD51}" destId="{A0258B30-3950-4848-AAD4-B7DA5622E5A9}" srcOrd="0" destOrd="0" presId="urn:microsoft.com/office/officeart/2005/8/layout/cycle6"/>
    <dgm:cxn modelId="{EDAD76E0-D96D-4EDB-94FE-9A5D97E72E28}" srcId="{B04877F8-211F-41E4-A162-D47E71CDB620}" destId="{BC6FF2DC-E1CF-44B9-BFBB-70A12D2AC67F}" srcOrd="0" destOrd="0" parTransId="{4E2F331F-455E-41E9-B5EA-A84160ECD3E7}" sibTransId="{854C36E6-0E53-4740-9EB9-6C6EDDC5413C}"/>
    <dgm:cxn modelId="{63BD5EC8-D501-4C35-A740-8A07A3A3E40D}" type="presOf" srcId="{CE6EE1C8-747E-4EA2-BC0F-95C20A2F693E}" destId="{D9327F6F-C656-4425-A258-B85A189E0548}" srcOrd="0" destOrd="0" presId="urn:microsoft.com/office/officeart/2005/8/layout/cycle6"/>
    <dgm:cxn modelId="{604BE32D-C27B-42C4-8387-D4B27E0FBFBA}" type="presOf" srcId="{1E8DCA08-5517-4F5C-98FE-69A339C872B0}" destId="{FCD99E4C-611F-4B43-B9F4-8ADCA996B484}" srcOrd="0" destOrd="0" presId="urn:microsoft.com/office/officeart/2005/8/layout/cycle6"/>
    <dgm:cxn modelId="{526F9276-DA13-4340-9E1D-FDB2A90F9C18}" type="presOf" srcId="{DD3D53E2-43F1-4852-97C6-7CC2CB09165E}" destId="{3487C292-E643-4D90-BABF-2172F36BD7CA}" srcOrd="0" destOrd="0" presId="urn:microsoft.com/office/officeart/2005/8/layout/cycle6"/>
    <dgm:cxn modelId="{9F600B9A-4D8E-45CB-88AE-E7C421225104}" type="presOf" srcId="{A752FD61-DBEB-4667-9635-9B1F3F32F782}" destId="{56A7FF2D-F51B-491E-A9C8-DE7277D9ACF4}" srcOrd="0" destOrd="0" presId="urn:microsoft.com/office/officeart/2005/8/layout/cycle6"/>
    <dgm:cxn modelId="{9593BCD7-4D81-4DBB-A9E8-BBF37D4E1BC7}" type="presOf" srcId="{854C36E6-0E53-4740-9EB9-6C6EDDC5413C}" destId="{B7585677-1BDD-4888-9098-349EB95D86C0}" srcOrd="0" destOrd="0" presId="urn:microsoft.com/office/officeart/2005/8/layout/cycle6"/>
    <dgm:cxn modelId="{159ACF82-F6FE-4336-A440-F9FD58C66F18}" type="presOf" srcId="{7A857659-2C21-4E40-84E8-6511D1DBA801}" destId="{2C8F407B-E738-4D90-92DC-CAA3710D1693}" srcOrd="0" destOrd="0" presId="urn:microsoft.com/office/officeart/2005/8/layout/cycle6"/>
    <dgm:cxn modelId="{471754D7-4539-483F-AB25-D9FCF1049AB4}" srcId="{B04877F8-211F-41E4-A162-D47E71CDB620}" destId="{9CB6BC32-A5C2-41EF-A54F-27D4E04AA27B}" srcOrd="6" destOrd="0" parTransId="{1157BFDA-9EFC-49F9-90F1-EE17BF88AFBB}" sibTransId="{CE6EE1C8-747E-4EA2-BC0F-95C20A2F693E}"/>
    <dgm:cxn modelId="{2AB3DF40-899E-45DD-86B1-231D75F63361}" type="presParOf" srcId="{492E5D5E-8797-43A7-8770-273ABB084561}" destId="{A1C0CCDB-72F3-4B11-A16F-E0D230A5A400}" srcOrd="0" destOrd="0" presId="urn:microsoft.com/office/officeart/2005/8/layout/cycle6"/>
    <dgm:cxn modelId="{5E097E7C-E855-4744-B90D-75CCDD8257DD}" type="presParOf" srcId="{492E5D5E-8797-43A7-8770-273ABB084561}" destId="{BC5A81AF-7DDB-4A09-8684-53F18CE15940}" srcOrd="1" destOrd="0" presId="urn:microsoft.com/office/officeart/2005/8/layout/cycle6"/>
    <dgm:cxn modelId="{9BE62565-0B2D-4B5A-9897-54610BC06ECD}" type="presParOf" srcId="{492E5D5E-8797-43A7-8770-273ABB084561}" destId="{B7585677-1BDD-4888-9098-349EB95D86C0}" srcOrd="2" destOrd="0" presId="urn:microsoft.com/office/officeart/2005/8/layout/cycle6"/>
    <dgm:cxn modelId="{98A30F40-0A14-4FA7-96FE-2DE780378A88}" type="presParOf" srcId="{492E5D5E-8797-43A7-8770-273ABB084561}" destId="{2C8F407B-E738-4D90-92DC-CAA3710D1693}" srcOrd="3" destOrd="0" presId="urn:microsoft.com/office/officeart/2005/8/layout/cycle6"/>
    <dgm:cxn modelId="{0A497EC2-C9A4-4E34-9B1A-E2EC9A12DE08}" type="presParOf" srcId="{492E5D5E-8797-43A7-8770-273ABB084561}" destId="{981D3D22-1D8E-4350-92AE-6775C59CFC89}" srcOrd="4" destOrd="0" presId="urn:microsoft.com/office/officeart/2005/8/layout/cycle6"/>
    <dgm:cxn modelId="{160F0078-3BD3-43E3-B98C-97C904055F97}" type="presParOf" srcId="{492E5D5E-8797-43A7-8770-273ABB084561}" destId="{56A7FF2D-F51B-491E-A9C8-DE7277D9ACF4}" srcOrd="5" destOrd="0" presId="urn:microsoft.com/office/officeart/2005/8/layout/cycle6"/>
    <dgm:cxn modelId="{76FAEC11-8237-4A9B-84DC-618DA9407F5F}" type="presParOf" srcId="{492E5D5E-8797-43A7-8770-273ABB084561}" destId="{FCD99E4C-611F-4B43-B9F4-8ADCA996B484}" srcOrd="6" destOrd="0" presId="urn:microsoft.com/office/officeart/2005/8/layout/cycle6"/>
    <dgm:cxn modelId="{768F70FD-2140-4980-A5FF-139497493CE7}" type="presParOf" srcId="{492E5D5E-8797-43A7-8770-273ABB084561}" destId="{CA12BC6C-4B24-42E3-BF51-A692D91E5967}" srcOrd="7" destOrd="0" presId="urn:microsoft.com/office/officeart/2005/8/layout/cycle6"/>
    <dgm:cxn modelId="{165CC0AA-424A-4FC1-8A12-9679DCE5DF0F}" type="presParOf" srcId="{492E5D5E-8797-43A7-8770-273ABB084561}" destId="{6A1E8EE1-D34C-4E8E-9AC3-A46CE4DF88EC}" srcOrd="8" destOrd="0" presId="urn:microsoft.com/office/officeart/2005/8/layout/cycle6"/>
    <dgm:cxn modelId="{A12CD606-7245-4DDF-9EE0-AF528717057E}" type="presParOf" srcId="{492E5D5E-8797-43A7-8770-273ABB084561}" destId="{E42BC4DC-94D9-4825-BCBE-2B90B1220C62}" srcOrd="9" destOrd="0" presId="urn:microsoft.com/office/officeart/2005/8/layout/cycle6"/>
    <dgm:cxn modelId="{C1F7C1D8-2D0C-4F7C-A742-CA1E5E2F83A4}" type="presParOf" srcId="{492E5D5E-8797-43A7-8770-273ABB084561}" destId="{64863A75-4247-4D84-9C01-19600460CBE9}" srcOrd="10" destOrd="0" presId="urn:microsoft.com/office/officeart/2005/8/layout/cycle6"/>
    <dgm:cxn modelId="{BA2188B0-FADC-4647-AF2C-5E95FB5061B0}" type="presParOf" srcId="{492E5D5E-8797-43A7-8770-273ABB084561}" destId="{45F14F5E-06BA-4AA7-B6EC-8C6EE20C2AB1}" srcOrd="11" destOrd="0" presId="urn:microsoft.com/office/officeart/2005/8/layout/cycle6"/>
    <dgm:cxn modelId="{C8BAA8FD-CB5A-430B-8C21-B96C528C0CA3}" type="presParOf" srcId="{492E5D5E-8797-43A7-8770-273ABB084561}" destId="{088389E0-AA0E-4582-9913-F3BC303E23D5}" srcOrd="12" destOrd="0" presId="urn:microsoft.com/office/officeart/2005/8/layout/cycle6"/>
    <dgm:cxn modelId="{C9084E26-997C-439E-B11C-6C5EB70E7EA1}" type="presParOf" srcId="{492E5D5E-8797-43A7-8770-273ABB084561}" destId="{317EBA22-829F-4969-992F-7DA476CDBA34}" srcOrd="13" destOrd="0" presId="urn:microsoft.com/office/officeart/2005/8/layout/cycle6"/>
    <dgm:cxn modelId="{B39D353B-EAD0-4335-8610-A851C4FD30E1}" type="presParOf" srcId="{492E5D5E-8797-43A7-8770-273ABB084561}" destId="{87485CB0-AA10-433E-A9B6-F4B3501FDE1C}" srcOrd="14" destOrd="0" presId="urn:microsoft.com/office/officeart/2005/8/layout/cycle6"/>
    <dgm:cxn modelId="{C703465F-5ADC-4B76-B5B7-E30308D9A2DE}" type="presParOf" srcId="{492E5D5E-8797-43A7-8770-273ABB084561}" destId="{A0258B30-3950-4848-AAD4-B7DA5622E5A9}" srcOrd="15" destOrd="0" presId="urn:microsoft.com/office/officeart/2005/8/layout/cycle6"/>
    <dgm:cxn modelId="{A2FB7181-5EA4-434E-8F6B-C40F1F810CDC}" type="presParOf" srcId="{492E5D5E-8797-43A7-8770-273ABB084561}" destId="{774AAA7A-8B28-4C3D-B4C6-7AD7081B0FD7}" srcOrd="16" destOrd="0" presId="urn:microsoft.com/office/officeart/2005/8/layout/cycle6"/>
    <dgm:cxn modelId="{0535AC3B-D82D-47EC-B1B5-77E40EB8B3BB}" type="presParOf" srcId="{492E5D5E-8797-43A7-8770-273ABB084561}" destId="{3487C292-E643-4D90-BABF-2172F36BD7CA}" srcOrd="17" destOrd="0" presId="urn:microsoft.com/office/officeart/2005/8/layout/cycle6"/>
    <dgm:cxn modelId="{A40D4336-29FE-44C7-8E60-4214A5591890}" type="presParOf" srcId="{492E5D5E-8797-43A7-8770-273ABB084561}" destId="{F5B46806-7100-4785-B95D-D2E637981E26}" srcOrd="18" destOrd="0" presId="urn:microsoft.com/office/officeart/2005/8/layout/cycle6"/>
    <dgm:cxn modelId="{8EF6B131-DF9A-4764-98E6-7327F9C149F6}" type="presParOf" srcId="{492E5D5E-8797-43A7-8770-273ABB084561}" destId="{50519CAF-F6FC-4E92-BE3B-84979C0B4267}" srcOrd="19" destOrd="0" presId="urn:microsoft.com/office/officeart/2005/8/layout/cycle6"/>
    <dgm:cxn modelId="{69C7DC99-6803-461A-903A-A50010C4F7BC}" type="presParOf" srcId="{492E5D5E-8797-43A7-8770-273ABB084561}" destId="{D9327F6F-C656-4425-A258-B85A189E0548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ECE4481-D383-4B72-802E-F251AF426E7D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8BA5B91-F64B-43E0-AF1D-2017904B5F81}">
      <dgm:prSet custT="1"/>
      <dgm:spPr/>
      <dgm:t>
        <a:bodyPr/>
        <a:lstStyle/>
        <a:p>
          <a:r>
            <a:rPr lang="uk-UA" sz="3200" smtClean="0"/>
            <a:t>                      Фронтальний  </a:t>
          </a:r>
          <a:endParaRPr lang="ru-RU" sz="3200" dirty="0"/>
        </a:p>
      </dgm:t>
    </dgm:pt>
    <dgm:pt modelId="{27793A03-6728-479A-8D83-78E6AD61EFCD}" type="parTrans" cxnId="{D985E6D8-C77D-4D05-858B-54AC08EF469F}">
      <dgm:prSet/>
      <dgm:spPr/>
      <dgm:t>
        <a:bodyPr/>
        <a:lstStyle/>
        <a:p>
          <a:endParaRPr lang="ru-RU"/>
        </a:p>
      </dgm:t>
    </dgm:pt>
    <dgm:pt modelId="{95354617-8EC8-4ED4-A929-9C1C18274512}" type="sibTrans" cxnId="{D985E6D8-C77D-4D05-858B-54AC08EF469F}">
      <dgm:prSet/>
      <dgm:spPr/>
      <dgm:t>
        <a:bodyPr/>
        <a:lstStyle/>
        <a:p>
          <a:endParaRPr lang="ru-RU"/>
        </a:p>
      </dgm:t>
    </dgm:pt>
    <dgm:pt modelId="{340F5EF0-B508-42EE-A647-05216A23B66F}">
      <dgm:prSet custT="1"/>
      <dgm:spPr/>
      <dgm:t>
        <a:bodyPr/>
        <a:lstStyle/>
        <a:p>
          <a:r>
            <a:rPr lang="uk-UA" sz="2800" smtClean="0"/>
            <a:t>                     </a:t>
          </a:r>
          <a:r>
            <a:rPr lang="uk-UA" sz="3200" smtClean="0"/>
            <a:t> Позмінний  </a:t>
          </a:r>
          <a:endParaRPr lang="ru-RU" sz="3200" dirty="0"/>
        </a:p>
      </dgm:t>
    </dgm:pt>
    <dgm:pt modelId="{A159338E-BC1F-43B6-AF6C-881C98048757}" type="parTrans" cxnId="{AE22D046-8CC9-4A49-ADAC-9B9AC59BFD94}">
      <dgm:prSet/>
      <dgm:spPr/>
      <dgm:t>
        <a:bodyPr/>
        <a:lstStyle/>
        <a:p>
          <a:endParaRPr lang="ru-RU"/>
        </a:p>
      </dgm:t>
    </dgm:pt>
    <dgm:pt modelId="{92572EBF-4C49-47E6-897A-2C87ED8A74C6}" type="sibTrans" cxnId="{AE22D046-8CC9-4A49-ADAC-9B9AC59BFD94}">
      <dgm:prSet/>
      <dgm:spPr/>
      <dgm:t>
        <a:bodyPr/>
        <a:lstStyle/>
        <a:p>
          <a:endParaRPr lang="ru-RU"/>
        </a:p>
      </dgm:t>
    </dgm:pt>
    <dgm:pt modelId="{8B474F6C-2005-4B1C-A63F-3B7F3BD56426}">
      <dgm:prSet custT="1"/>
      <dgm:spPr/>
      <dgm:t>
        <a:bodyPr/>
        <a:lstStyle/>
        <a:p>
          <a:r>
            <a:rPr lang="uk-UA" sz="2400" smtClean="0"/>
            <a:t>                    </a:t>
          </a:r>
          <a:r>
            <a:rPr lang="uk-UA" sz="2800" smtClean="0"/>
            <a:t> </a:t>
          </a:r>
          <a:r>
            <a:rPr lang="uk-UA" sz="3200" smtClean="0"/>
            <a:t>Потоковий</a:t>
          </a:r>
          <a:endParaRPr lang="ru-RU" sz="3200" dirty="0"/>
        </a:p>
      </dgm:t>
    </dgm:pt>
    <dgm:pt modelId="{BBFE08A6-65E3-456C-BE6A-A15BEF2F2720}" type="parTrans" cxnId="{287C958E-8649-4C43-95F2-DCDFE3275586}">
      <dgm:prSet/>
      <dgm:spPr/>
      <dgm:t>
        <a:bodyPr/>
        <a:lstStyle/>
        <a:p>
          <a:endParaRPr lang="ru-RU"/>
        </a:p>
      </dgm:t>
    </dgm:pt>
    <dgm:pt modelId="{CECE80D0-05B5-4044-8F34-66199BC79288}" type="sibTrans" cxnId="{287C958E-8649-4C43-95F2-DCDFE3275586}">
      <dgm:prSet/>
      <dgm:spPr/>
      <dgm:t>
        <a:bodyPr/>
        <a:lstStyle/>
        <a:p>
          <a:endParaRPr lang="ru-RU"/>
        </a:p>
      </dgm:t>
    </dgm:pt>
    <dgm:pt modelId="{99789061-D927-43CD-B1C3-115315AF6DB1}">
      <dgm:prSet custT="1"/>
      <dgm:spPr/>
      <dgm:t>
        <a:bodyPr/>
        <a:lstStyle/>
        <a:p>
          <a:r>
            <a:rPr lang="uk-UA" sz="2400" smtClean="0"/>
            <a:t>                    </a:t>
          </a:r>
          <a:r>
            <a:rPr lang="uk-UA" sz="3200" smtClean="0"/>
            <a:t> Груповий</a:t>
          </a:r>
          <a:endParaRPr lang="ru-RU" sz="3200" dirty="0"/>
        </a:p>
      </dgm:t>
    </dgm:pt>
    <dgm:pt modelId="{13463E3B-0B21-4613-9773-2C11C5F9976F}" type="parTrans" cxnId="{1428BA8C-869D-4A54-8090-7A68CA12419D}">
      <dgm:prSet/>
      <dgm:spPr/>
      <dgm:t>
        <a:bodyPr/>
        <a:lstStyle/>
        <a:p>
          <a:endParaRPr lang="ru-RU"/>
        </a:p>
      </dgm:t>
    </dgm:pt>
    <dgm:pt modelId="{18A8CAF1-E84C-4620-90F1-463023436E66}" type="sibTrans" cxnId="{1428BA8C-869D-4A54-8090-7A68CA12419D}">
      <dgm:prSet/>
      <dgm:spPr/>
      <dgm:t>
        <a:bodyPr/>
        <a:lstStyle/>
        <a:p>
          <a:endParaRPr lang="ru-RU"/>
        </a:p>
      </dgm:t>
    </dgm:pt>
    <dgm:pt modelId="{AD9224B9-9EB1-4818-80E7-8ED55BF8EE7B}">
      <dgm:prSet custT="1"/>
      <dgm:spPr/>
      <dgm:t>
        <a:bodyPr/>
        <a:lstStyle/>
        <a:p>
          <a:r>
            <a:rPr lang="uk-UA" sz="2400" smtClean="0"/>
            <a:t>                    </a:t>
          </a:r>
          <a:r>
            <a:rPr lang="uk-UA" sz="3200" smtClean="0"/>
            <a:t> Коловий</a:t>
          </a:r>
          <a:endParaRPr lang="ru-RU" sz="3200" dirty="0"/>
        </a:p>
      </dgm:t>
    </dgm:pt>
    <dgm:pt modelId="{E5DC9625-ECA2-4EBA-845A-632553DF9F2E}" type="parTrans" cxnId="{50715D61-7EA3-4814-8707-B0E534C532A9}">
      <dgm:prSet/>
      <dgm:spPr/>
      <dgm:t>
        <a:bodyPr/>
        <a:lstStyle/>
        <a:p>
          <a:endParaRPr lang="ru-RU"/>
        </a:p>
      </dgm:t>
    </dgm:pt>
    <dgm:pt modelId="{FEFC88EE-88BF-4ED7-9A00-D5A75FE284D7}" type="sibTrans" cxnId="{50715D61-7EA3-4814-8707-B0E534C532A9}">
      <dgm:prSet/>
      <dgm:spPr/>
      <dgm:t>
        <a:bodyPr/>
        <a:lstStyle/>
        <a:p>
          <a:endParaRPr lang="ru-RU"/>
        </a:p>
      </dgm:t>
    </dgm:pt>
    <dgm:pt modelId="{62A383BE-128F-4DC6-A5ED-E1212338B438}">
      <dgm:prSet custT="1"/>
      <dgm:spPr/>
      <dgm:t>
        <a:bodyPr/>
        <a:lstStyle/>
        <a:p>
          <a:r>
            <a:rPr lang="uk-UA" sz="1500" smtClean="0"/>
            <a:t>                     </a:t>
          </a:r>
          <a:r>
            <a:rPr lang="uk-UA" sz="2400" smtClean="0"/>
            <a:t> </a:t>
          </a:r>
          <a:r>
            <a:rPr lang="uk-UA" sz="3200" smtClean="0"/>
            <a:t> Індивідуальний</a:t>
          </a:r>
          <a:endParaRPr lang="ru-RU" sz="3200" dirty="0"/>
        </a:p>
      </dgm:t>
    </dgm:pt>
    <dgm:pt modelId="{D4C2BF35-5043-4677-B325-EF300BF03EF2}" type="parTrans" cxnId="{E50353A7-89A9-4E93-8FF3-422C90B60F99}">
      <dgm:prSet/>
      <dgm:spPr/>
      <dgm:t>
        <a:bodyPr/>
        <a:lstStyle/>
        <a:p>
          <a:endParaRPr lang="ru-RU"/>
        </a:p>
      </dgm:t>
    </dgm:pt>
    <dgm:pt modelId="{27C4EA20-4AF1-4A57-908E-9819D33B6882}" type="sibTrans" cxnId="{E50353A7-89A9-4E93-8FF3-422C90B60F99}">
      <dgm:prSet/>
      <dgm:spPr/>
      <dgm:t>
        <a:bodyPr/>
        <a:lstStyle/>
        <a:p>
          <a:endParaRPr lang="ru-RU"/>
        </a:p>
      </dgm:t>
    </dgm:pt>
    <dgm:pt modelId="{840601A4-B55E-4AB6-BADC-53B667BB6FCB}">
      <dgm:prSet custT="1"/>
      <dgm:spPr/>
      <dgm:t>
        <a:bodyPr/>
        <a:lstStyle/>
        <a:p>
          <a:r>
            <a:rPr lang="uk-UA" sz="3200" smtClean="0"/>
            <a:t>                Метод змагання   </a:t>
          </a:r>
          <a:endParaRPr lang="ru-RU" sz="3200" dirty="0"/>
        </a:p>
      </dgm:t>
    </dgm:pt>
    <dgm:pt modelId="{E6107881-9429-43EB-A0F7-D3E420F12634}" type="parTrans" cxnId="{AEF826C6-973E-48FB-87BB-D73BE64F2D48}">
      <dgm:prSet/>
      <dgm:spPr/>
      <dgm:t>
        <a:bodyPr/>
        <a:lstStyle/>
        <a:p>
          <a:endParaRPr lang="ru-RU"/>
        </a:p>
      </dgm:t>
    </dgm:pt>
    <dgm:pt modelId="{69B70EDA-450A-4E1D-9F7B-16B644ACCBAF}" type="sibTrans" cxnId="{AEF826C6-973E-48FB-87BB-D73BE64F2D48}">
      <dgm:prSet/>
      <dgm:spPr/>
      <dgm:t>
        <a:bodyPr/>
        <a:lstStyle/>
        <a:p>
          <a:endParaRPr lang="ru-RU"/>
        </a:p>
      </dgm:t>
    </dgm:pt>
    <dgm:pt modelId="{507E9AB8-9DFE-43D8-82D2-0FE4059913E5}">
      <dgm:prSet custT="1"/>
      <dgm:spPr/>
      <dgm:t>
        <a:bodyPr/>
        <a:lstStyle/>
        <a:p>
          <a:r>
            <a:rPr lang="uk-UA" sz="3200" smtClean="0"/>
            <a:t>                      Ігровий</a:t>
          </a:r>
          <a:endParaRPr lang="ru-RU" sz="3200" dirty="0"/>
        </a:p>
      </dgm:t>
    </dgm:pt>
    <dgm:pt modelId="{6A284546-6076-4770-A3B8-3208AAC20BA2}" type="parTrans" cxnId="{F7436806-0B6E-4418-951F-E81D54D34616}">
      <dgm:prSet/>
      <dgm:spPr/>
      <dgm:t>
        <a:bodyPr/>
        <a:lstStyle/>
        <a:p>
          <a:endParaRPr lang="ru-RU"/>
        </a:p>
      </dgm:t>
    </dgm:pt>
    <dgm:pt modelId="{946482C5-FEC5-4AC8-B5F5-FC3344E4F3E3}" type="sibTrans" cxnId="{F7436806-0B6E-4418-951F-E81D54D34616}">
      <dgm:prSet/>
      <dgm:spPr/>
      <dgm:t>
        <a:bodyPr/>
        <a:lstStyle/>
        <a:p>
          <a:endParaRPr lang="ru-RU"/>
        </a:p>
      </dgm:t>
    </dgm:pt>
    <dgm:pt modelId="{47AD9D22-102A-42BB-860B-B47F97240992}" type="pres">
      <dgm:prSet presAssocID="{3ECE4481-D383-4B72-802E-F251AF426E7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5A809B-C15E-4094-8468-8A328CD08AEA}" type="pres">
      <dgm:prSet presAssocID="{98BA5B91-F64B-43E0-AF1D-2017904B5F81}" presName="parentLin" presStyleCnt="0"/>
      <dgm:spPr/>
      <dgm:t>
        <a:bodyPr/>
        <a:lstStyle/>
        <a:p>
          <a:endParaRPr lang="ru-RU"/>
        </a:p>
      </dgm:t>
    </dgm:pt>
    <dgm:pt modelId="{A3D37AC9-7C24-404C-BC65-90F5C91FEF95}" type="pres">
      <dgm:prSet presAssocID="{98BA5B91-F64B-43E0-AF1D-2017904B5F81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0446F39D-7062-4DB6-97B1-C115A15ADFE8}" type="pres">
      <dgm:prSet presAssocID="{98BA5B91-F64B-43E0-AF1D-2017904B5F81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7F7BA-ECDD-4C7E-8BB3-D9335D3C0BF9}" type="pres">
      <dgm:prSet presAssocID="{98BA5B91-F64B-43E0-AF1D-2017904B5F81}" presName="negativeSpace" presStyleCnt="0"/>
      <dgm:spPr/>
      <dgm:t>
        <a:bodyPr/>
        <a:lstStyle/>
        <a:p>
          <a:endParaRPr lang="ru-RU"/>
        </a:p>
      </dgm:t>
    </dgm:pt>
    <dgm:pt modelId="{26B9ED6F-EE5B-43A9-8D4A-831403D95D8D}" type="pres">
      <dgm:prSet presAssocID="{98BA5B91-F64B-43E0-AF1D-2017904B5F81}" presName="childText" presStyleLbl="conFg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5A02E-6101-479A-AF94-324E43B7F5D3}" type="pres">
      <dgm:prSet presAssocID="{95354617-8EC8-4ED4-A929-9C1C18274512}" presName="spaceBetweenRectangles" presStyleCnt="0"/>
      <dgm:spPr/>
      <dgm:t>
        <a:bodyPr/>
        <a:lstStyle/>
        <a:p>
          <a:endParaRPr lang="ru-RU"/>
        </a:p>
      </dgm:t>
    </dgm:pt>
    <dgm:pt modelId="{D8AF3D94-B78C-411C-8C65-CA351E27441C}" type="pres">
      <dgm:prSet presAssocID="{340F5EF0-B508-42EE-A647-05216A23B66F}" presName="parentLin" presStyleCnt="0"/>
      <dgm:spPr/>
      <dgm:t>
        <a:bodyPr/>
        <a:lstStyle/>
        <a:p>
          <a:endParaRPr lang="ru-RU"/>
        </a:p>
      </dgm:t>
    </dgm:pt>
    <dgm:pt modelId="{83A6C09B-6932-4E53-B48E-60EA482DC088}" type="pres">
      <dgm:prSet presAssocID="{340F5EF0-B508-42EE-A647-05216A23B66F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B9F43692-8C0A-46EE-953C-503394843CA4}" type="pres">
      <dgm:prSet presAssocID="{340F5EF0-B508-42EE-A647-05216A23B66F}" presName="parentText" presStyleLbl="node1" presStyleIdx="1" presStyleCnt="8" custLinFactNeighborX="-37506" custLinFactNeighborY="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AD62F-3322-4A8D-8421-8B581BBE62CF}" type="pres">
      <dgm:prSet presAssocID="{340F5EF0-B508-42EE-A647-05216A23B66F}" presName="negativeSpace" presStyleCnt="0"/>
      <dgm:spPr/>
      <dgm:t>
        <a:bodyPr/>
        <a:lstStyle/>
        <a:p>
          <a:endParaRPr lang="ru-RU"/>
        </a:p>
      </dgm:t>
    </dgm:pt>
    <dgm:pt modelId="{573C1E78-C5C7-4D76-ADD8-2DC605958BAB}" type="pres">
      <dgm:prSet presAssocID="{340F5EF0-B508-42EE-A647-05216A23B66F}" presName="childText" presStyleLbl="conFg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C5EF26-CD17-4D9A-81B3-01FBA0E094D7}" type="pres">
      <dgm:prSet presAssocID="{92572EBF-4C49-47E6-897A-2C87ED8A74C6}" presName="spaceBetweenRectangles" presStyleCnt="0"/>
      <dgm:spPr/>
      <dgm:t>
        <a:bodyPr/>
        <a:lstStyle/>
        <a:p>
          <a:endParaRPr lang="ru-RU"/>
        </a:p>
      </dgm:t>
    </dgm:pt>
    <dgm:pt modelId="{B880AC7F-B634-4932-914F-FB0C83382586}" type="pres">
      <dgm:prSet presAssocID="{8B474F6C-2005-4B1C-A63F-3B7F3BD56426}" presName="parentLin" presStyleCnt="0"/>
      <dgm:spPr/>
      <dgm:t>
        <a:bodyPr/>
        <a:lstStyle/>
        <a:p>
          <a:endParaRPr lang="ru-RU"/>
        </a:p>
      </dgm:t>
    </dgm:pt>
    <dgm:pt modelId="{464A0A59-7098-4F97-9C33-5FD25BB82D86}" type="pres">
      <dgm:prSet presAssocID="{8B474F6C-2005-4B1C-A63F-3B7F3BD56426}" presName="parentLeftMargin" presStyleLbl="node1" presStyleIdx="1" presStyleCnt="8"/>
      <dgm:spPr/>
      <dgm:t>
        <a:bodyPr/>
        <a:lstStyle/>
        <a:p>
          <a:endParaRPr lang="ru-RU"/>
        </a:p>
      </dgm:t>
    </dgm:pt>
    <dgm:pt modelId="{538BB32B-8FE1-4F88-8D38-E142D5102654}" type="pres">
      <dgm:prSet presAssocID="{8B474F6C-2005-4B1C-A63F-3B7F3BD56426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1174D-185B-473E-9F04-98500AAA64D8}" type="pres">
      <dgm:prSet presAssocID="{8B474F6C-2005-4B1C-A63F-3B7F3BD56426}" presName="negativeSpace" presStyleCnt="0"/>
      <dgm:spPr/>
      <dgm:t>
        <a:bodyPr/>
        <a:lstStyle/>
        <a:p>
          <a:endParaRPr lang="ru-RU"/>
        </a:p>
      </dgm:t>
    </dgm:pt>
    <dgm:pt modelId="{14459822-0330-4B88-B528-252C3C2F9E7B}" type="pres">
      <dgm:prSet presAssocID="{8B474F6C-2005-4B1C-A63F-3B7F3BD56426}" presName="childText" presStyleLbl="conFg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2BFDD0-9710-4E09-8C2B-5E5E19F1BDD1}" type="pres">
      <dgm:prSet presAssocID="{CECE80D0-05B5-4044-8F34-66199BC79288}" presName="spaceBetweenRectangles" presStyleCnt="0"/>
      <dgm:spPr/>
      <dgm:t>
        <a:bodyPr/>
        <a:lstStyle/>
        <a:p>
          <a:endParaRPr lang="ru-RU"/>
        </a:p>
      </dgm:t>
    </dgm:pt>
    <dgm:pt modelId="{A8D29C65-0018-4785-A310-ECCEB64979B9}" type="pres">
      <dgm:prSet presAssocID="{99789061-D927-43CD-B1C3-115315AF6DB1}" presName="parentLin" presStyleCnt="0"/>
      <dgm:spPr/>
      <dgm:t>
        <a:bodyPr/>
        <a:lstStyle/>
        <a:p>
          <a:endParaRPr lang="ru-RU"/>
        </a:p>
      </dgm:t>
    </dgm:pt>
    <dgm:pt modelId="{EF6A33E4-F0D5-4CE5-AA50-8BE6E0BE003F}" type="pres">
      <dgm:prSet presAssocID="{99789061-D927-43CD-B1C3-115315AF6DB1}" presName="parentLeftMargin" presStyleLbl="node1" presStyleIdx="2" presStyleCnt="8"/>
      <dgm:spPr/>
      <dgm:t>
        <a:bodyPr/>
        <a:lstStyle/>
        <a:p>
          <a:endParaRPr lang="ru-RU"/>
        </a:p>
      </dgm:t>
    </dgm:pt>
    <dgm:pt modelId="{89EB8734-8939-4014-A8FC-7B2AE46608D8}" type="pres">
      <dgm:prSet presAssocID="{99789061-D927-43CD-B1C3-115315AF6DB1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D56B4-997E-475A-8E87-202437DD195F}" type="pres">
      <dgm:prSet presAssocID="{99789061-D927-43CD-B1C3-115315AF6DB1}" presName="negativeSpace" presStyleCnt="0"/>
      <dgm:spPr/>
      <dgm:t>
        <a:bodyPr/>
        <a:lstStyle/>
        <a:p>
          <a:endParaRPr lang="ru-RU"/>
        </a:p>
      </dgm:t>
    </dgm:pt>
    <dgm:pt modelId="{14D10081-55FA-4BF7-8843-EEFB6EAA2911}" type="pres">
      <dgm:prSet presAssocID="{99789061-D927-43CD-B1C3-115315AF6DB1}" presName="childText" presStyleLbl="conFg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28708-D6AF-4ADD-A99D-57C5C26AA24F}" type="pres">
      <dgm:prSet presAssocID="{18A8CAF1-E84C-4620-90F1-463023436E66}" presName="spaceBetweenRectangles" presStyleCnt="0"/>
      <dgm:spPr/>
      <dgm:t>
        <a:bodyPr/>
        <a:lstStyle/>
        <a:p>
          <a:endParaRPr lang="ru-RU"/>
        </a:p>
      </dgm:t>
    </dgm:pt>
    <dgm:pt modelId="{4AC43750-3F5C-4668-8F5B-803B79A20046}" type="pres">
      <dgm:prSet presAssocID="{AD9224B9-9EB1-4818-80E7-8ED55BF8EE7B}" presName="parentLin" presStyleCnt="0"/>
      <dgm:spPr/>
      <dgm:t>
        <a:bodyPr/>
        <a:lstStyle/>
        <a:p>
          <a:endParaRPr lang="ru-RU"/>
        </a:p>
      </dgm:t>
    </dgm:pt>
    <dgm:pt modelId="{36CFC045-E2F9-4884-8724-CB21AA5975AC}" type="pres">
      <dgm:prSet presAssocID="{AD9224B9-9EB1-4818-80E7-8ED55BF8EE7B}" presName="parentLeftMargin" presStyleLbl="node1" presStyleIdx="3" presStyleCnt="8"/>
      <dgm:spPr/>
      <dgm:t>
        <a:bodyPr/>
        <a:lstStyle/>
        <a:p>
          <a:endParaRPr lang="ru-RU"/>
        </a:p>
      </dgm:t>
    </dgm:pt>
    <dgm:pt modelId="{8E15C56F-7B0C-495F-8BE9-04050BA25EA8}" type="pres">
      <dgm:prSet presAssocID="{AD9224B9-9EB1-4818-80E7-8ED55BF8EE7B}" presName="parentText" presStyleLbl="node1" presStyleIdx="4" presStyleCnt="8" custLinFactNeighborX="-20145" custLinFactNeighborY="-252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9DD6B-FA59-4235-B7A2-162AD37726FF}" type="pres">
      <dgm:prSet presAssocID="{AD9224B9-9EB1-4818-80E7-8ED55BF8EE7B}" presName="negativeSpace" presStyleCnt="0"/>
      <dgm:spPr/>
      <dgm:t>
        <a:bodyPr/>
        <a:lstStyle/>
        <a:p>
          <a:endParaRPr lang="ru-RU"/>
        </a:p>
      </dgm:t>
    </dgm:pt>
    <dgm:pt modelId="{0D19727A-423C-487E-94C3-98B72D2F57F6}" type="pres">
      <dgm:prSet presAssocID="{AD9224B9-9EB1-4818-80E7-8ED55BF8EE7B}" presName="childText" presStyleLbl="conFg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94B99-F96E-48EC-B9A5-81EBC284AA77}" type="pres">
      <dgm:prSet presAssocID="{FEFC88EE-88BF-4ED7-9A00-D5A75FE284D7}" presName="spaceBetweenRectangles" presStyleCnt="0"/>
      <dgm:spPr/>
      <dgm:t>
        <a:bodyPr/>
        <a:lstStyle/>
        <a:p>
          <a:endParaRPr lang="ru-RU"/>
        </a:p>
      </dgm:t>
    </dgm:pt>
    <dgm:pt modelId="{985178B7-BEF9-4C62-AD97-E0EB8BC8339B}" type="pres">
      <dgm:prSet presAssocID="{62A383BE-128F-4DC6-A5ED-E1212338B438}" presName="parentLin" presStyleCnt="0"/>
      <dgm:spPr/>
      <dgm:t>
        <a:bodyPr/>
        <a:lstStyle/>
        <a:p>
          <a:endParaRPr lang="ru-RU"/>
        </a:p>
      </dgm:t>
    </dgm:pt>
    <dgm:pt modelId="{BAEF332A-DF12-41EF-B6A4-CEBFD12B52D6}" type="pres">
      <dgm:prSet presAssocID="{62A383BE-128F-4DC6-A5ED-E1212338B438}" presName="parentLeftMargin" presStyleLbl="node1" presStyleIdx="4" presStyleCnt="8"/>
      <dgm:spPr/>
      <dgm:t>
        <a:bodyPr/>
        <a:lstStyle/>
        <a:p>
          <a:endParaRPr lang="ru-RU"/>
        </a:p>
      </dgm:t>
    </dgm:pt>
    <dgm:pt modelId="{F00C0E75-28BF-489A-B5A7-057EB3357D29}" type="pres">
      <dgm:prSet presAssocID="{62A383BE-128F-4DC6-A5ED-E1212338B438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767F2-0B2D-46AD-A0E6-61E56407AF24}" type="pres">
      <dgm:prSet presAssocID="{62A383BE-128F-4DC6-A5ED-E1212338B438}" presName="negativeSpace" presStyleCnt="0"/>
      <dgm:spPr/>
      <dgm:t>
        <a:bodyPr/>
        <a:lstStyle/>
        <a:p>
          <a:endParaRPr lang="ru-RU"/>
        </a:p>
      </dgm:t>
    </dgm:pt>
    <dgm:pt modelId="{77C8A80A-FC55-4127-8D80-0D72DF144A28}" type="pres">
      <dgm:prSet presAssocID="{62A383BE-128F-4DC6-A5ED-E1212338B438}" presName="childText" presStyleLbl="conFg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5776EC-3623-4238-9EDA-1FBB13296F16}" type="pres">
      <dgm:prSet presAssocID="{27C4EA20-4AF1-4A57-908E-9819D33B6882}" presName="spaceBetweenRectangles" presStyleCnt="0"/>
      <dgm:spPr/>
      <dgm:t>
        <a:bodyPr/>
        <a:lstStyle/>
        <a:p>
          <a:endParaRPr lang="ru-RU"/>
        </a:p>
      </dgm:t>
    </dgm:pt>
    <dgm:pt modelId="{12568422-A3DD-4816-872F-DB0113776464}" type="pres">
      <dgm:prSet presAssocID="{840601A4-B55E-4AB6-BADC-53B667BB6FCB}" presName="parentLin" presStyleCnt="0"/>
      <dgm:spPr/>
      <dgm:t>
        <a:bodyPr/>
        <a:lstStyle/>
        <a:p>
          <a:endParaRPr lang="ru-RU"/>
        </a:p>
      </dgm:t>
    </dgm:pt>
    <dgm:pt modelId="{DFD671D8-416C-4604-865D-7BBF8B0A4D98}" type="pres">
      <dgm:prSet presAssocID="{840601A4-B55E-4AB6-BADC-53B667BB6FCB}" presName="parentLeftMargin" presStyleLbl="node1" presStyleIdx="5" presStyleCnt="8"/>
      <dgm:spPr/>
      <dgm:t>
        <a:bodyPr/>
        <a:lstStyle/>
        <a:p>
          <a:endParaRPr lang="ru-RU"/>
        </a:p>
      </dgm:t>
    </dgm:pt>
    <dgm:pt modelId="{4A9904AB-D50A-41D9-B1B5-CC495F07D2AF}" type="pres">
      <dgm:prSet presAssocID="{840601A4-B55E-4AB6-BADC-53B667BB6FCB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A81EA-36AA-4C3B-B5C7-F4F1069BB6DB}" type="pres">
      <dgm:prSet presAssocID="{840601A4-B55E-4AB6-BADC-53B667BB6FCB}" presName="negativeSpace" presStyleCnt="0"/>
      <dgm:spPr/>
      <dgm:t>
        <a:bodyPr/>
        <a:lstStyle/>
        <a:p>
          <a:endParaRPr lang="ru-RU"/>
        </a:p>
      </dgm:t>
    </dgm:pt>
    <dgm:pt modelId="{5C52AC91-C74E-42BD-9566-D9A79EC45463}" type="pres">
      <dgm:prSet presAssocID="{840601A4-B55E-4AB6-BADC-53B667BB6FCB}" presName="childText" presStyleLbl="conFg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46EA86-3BA8-4514-A15A-546520CA2122}" type="pres">
      <dgm:prSet presAssocID="{69B70EDA-450A-4E1D-9F7B-16B644ACCBAF}" presName="spaceBetweenRectangles" presStyleCnt="0"/>
      <dgm:spPr/>
      <dgm:t>
        <a:bodyPr/>
        <a:lstStyle/>
        <a:p>
          <a:endParaRPr lang="ru-RU"/>
        </a:p>
      </dgm:t>
    </dgm:pt>
    <dgm:pt modelId="{5B4F063D-77EC-4770-B620-D94033617893}" type="pres">
      <dgm:prSet presAssocID="{507E9AB8-9DFE-43D8-82D2-0FE4059913E5}" presName="parentLin" presStyleCnt="0"/>
      <dgm:spPr/>
      <dgm:t>
        <a:bodyPr/>
        <a:lstStyle/>
        <a:p>
          <a:endParaRPr lang="ru-RU"/>
        </a:p>
      </dgm:t>
    </dgm:pt>
    <dgm:pt modelId="{C193C426-38B8-41BF-A9C5-D0800F93EF72}" type="pres">
      <dgm:prSet presAssocID="{507E9AB8-9DFE-43D8-82D2-0FE4059913E5}" presName="parentLeftMargin" presStyleLbl="node1" presStyleIdx="6" presStyleCnt="8"/>
      <dgm:spPr/>
      <dgm:t>
        <a:bodyPr/>
        <a:lstStyle/>
        <a:p>
          <a:endParaRPr lang="ru-RU"/>
        </a:p>
      </dgm:t>
    </dgm:pt>
    <dgm:pt modelId="{7198410D-5FA3-4B95-B6D9-08BC5CCF71F8}" type="pres">
      <dgm:prSet presAssocID="{507E9AB8-9DFE-43D8-82D2-0FE4059913E5}" presName="parentText" presStyleLbl="node1" presStyleIdx="7" presStyleCnt="8" custLinFactNeighborX="49300" custLinFactNeighborY="-183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0C63A-C501-4B62-BE7D-6BDB3E2E8FEF}" type="pres">
      <dgm:prSet presAssocID="{507E9AB8-9DFE-43D8-82D2-0FE4059913E5}" presName="negativeSpace" presStyleCnt="0"/>
      <dgm:spPr/>
      <dgm:t>
        <a:bodyPr/>
        <a:lstStyle/>
        <a:p>
          <a:endParaRPr lang="ru-RU"/>
        </a:p>
      </dgm:t>
    </dgm:pt>
    <dgm:pt modelId="{1E01EF13-D6BB-4DEE-82E3-FE85E3DCC2C2}" type="pres">
      <dgm:prSet presAssocID="{507E9AB8-9DFE-43D8-82D2-0FE4059913E5}" presName="childText" presStyleLbl="conFgAcc1" presStyleIdx="7" presStyleCnt="8" custLinFactNeighborX="520" custLinFactNeighborY="-350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B1497C-EE84-49B0-AEF6-539EB3FD3834}" type="presOf" srcId="{62A383BE-128F-4DC6-A5ED-E1212338B438}" destId="{F00C0E75-28BF-489A-B5A7-057EB3357D29}" srcOrd="1" destOrd="0" presId="urn:microsoft.com/office/officeart/2005/8/layout/list1"/>
    <dgm:cxn modelId="{D47BD9E3-E030-42AA-95EA-BA523A9C4964}" type="presOf" srcId="{99789061-D927-43CD-B1C3-115315AF6DB1}" destId="{89EB8734-8939-4014-A8FC-7B2AE46608D8}" srcOrd="1" destOrd="0" presId="urn:microsoft.com/office/officeart/2005/8/layout/list1"/>
    <dgm:cxn modelId="{E50353A7-89A9-4E93-8FF3-422C90B60F99}" srcId="{3ECE4481-D383-4B72-802E-F251AF426E7D}" destId="{62A383BE-128F-4DC6-A5ED-E1212338B438}" srcOrd="5" destOrd="0" parTransId="{D4C2BF35-5043-4677-B325-EF300BF03EF2}" sibTransId="{27C4EA20-4AF1-4A57-908E-9819D33B6882}"/>
    <dgm:cxn modelId="{6B290106-DBDC-4F8A-A363-392289414208}" type="presOf" srcId="{340F5EF0-B508-42EE-A647-05216A23B66F}" destId="{B9F43692-8C0A-46EE-953C-503394843CA4}" srcOrd="1" destOrd="0" presId="urn:microsoft.com/office/officeart/2005/8/layout/list1"/>
    <dgm:cxn modelId="{23E5148A-CF19-4BAF-9722-A84C5356815B}" type="presOf" srcId="{98BA5B91-F64B-43E0-AF1D-2017904B5F81}" destId="{A3D37AC9-7C24-404C-BC65-90F5C91FEF95}" srcOrd="0" destOrd="0" presId="urn:microsoft.com/office/officeart/2005/8/layout/list1"/>
    <dgm:cxn modelId="{AEF826C6-973E-48FB-87BB-D73BE64F2D48}" srcId="{3ECE4481-D383-4B72-802E-F251AF426E7D}" destId="{840601A4-B55E-4AB6-BADC-53B667BB6FCB}" srcOrd="6" destOrd="0" parTransId="{E6107881-9429-43EB-A0F7-D3E420F12634}" sibTransId="{69B70EDA-450A-4E1D-9F7B-16B644ACCBAF}"/>
    <dgm:cxn modelId="{027CD67A-CB7F-48D4-9C16-FC9041C62AEA}" type="presOf" srcId="{8B474F6C-2005-4B1C-A63F-3B7F3BD56426}" destId="{538BB32B-8FE1-4F88-8D38-E142D5102654}" srcOrd="1" destOrd="0" presId="urn:microsoft.com/office/officeart/2005/8/layout/list1"/>
    <dgm:cxn modelId="{0E7BACDD-1D24-4727-B4D3-458073B09338}" type="presOf" srcId="{840601A4-B55E-4AB6-BADC-53B667BB6FCB}" destId="{DFD671D8-416C-4604-865D-7BBF8B0A4D98}" srcOrd="0" destOrd="0" presId="urn:microsoft.com/office/officeart/2005/8/layout/list1"/>
    <dgm:cxn modelId="{8301C7C8-24CF-4594-8E52-D482D97DEA56}" type="presOf" srcId="{507E9AB8-9DFE-43D8-82D2-0FE4059913E5}" destId="{7198410D-5FA3-4B95-B6D9-08BC5CCF71F8}" srcOrd="1" destOrd="0" presId="urn:microsoft.com/office/officeart/2005/8/layout/list1"/>
    <dgm:cxn modelId="{50715D61-7EA3-4814-8707-B0E534C532A9}" srcId="{3ECE4481-D383-4B72-802E-F251AF426E7D}" destId="{AD9224B9-9EB1-4818-80E7-8ED55BF8EE7B}" srcOrd="4" destOrd="0" parTransId="{E5DC9625-ECA2-4EBA-845A-632553DF9F2E}" sibTransId="{FEFC88EE-88BF-4ED7-9A00-D5A75FE284D7}"/>
    <dgm:cxn modelId="{668D41C5-BC3A-40AA-8945-4F3BEF403E6E}" type="presOf" srcId="{8B474F6C-2005-4B1C-A63F-3B7F3BD56426}" destId="{464A0A59-7098-4F97-9C33-5FD25BB82D86}" srcOrd="0" destOrd="0" presId="urn:microsoft.com/office/officeart/2005/8/layout/list1"/>
    <dgm:cxn modelId="{2197D53F-ED89-4F4C-B553-64DCFCD7A66F}" type="presOf" srcId="{99789061-D927-43CD-B1C3-115315AF6DB1}" destId="{EF6A33E4-F0D5-4CE5-AA50-8BE6E0BE003F}" srcOrd="0" destOrd="0" presId="urn:microsoft.com/office/officeart/2005/8/layout/list1"/>
    <dgm:cxn modelId="{4B64642F-36CA-4B40-8D5F-A0570C448CCF}" type="presOf" srcId="{840601A4-B55E-4AB6-BADC-53B667BB6FCB}" destId="{4A9904AB-D50A-41D9-B1B5-CC495F07D2AF}" srcOrd="1" destOrd="0" presId="urn:microsoft.com/office/officeart/2005/8/layout/list1"/>
    <dgm:cxn modelId="{39BA87EA-D012-4C7B-875D-D2E99D602F2B}" type="presOf" srcId="{507E9AB8-9DFE-43D8-82D2-0FE4059913E5}" destId="{C193C426-38B8-41BF-A9C5-D0800F93EF72}" srcOrd="0" destOrd="0" presId="urn:microsoft.com/office/officeart/2005/8/layout/list1"/>
    <dgm:cxn modelId="{D985E6D8-C77D-4D05-858B-54AC08EF469F}" srcId="{3ECE4481-D383-4B72-802E-F251AF426E7D}" destId="{98BA5B91-F64B-43E0-AF1D-2017904B5F81}" srcOrd="0" destOrd="0" parTransId="{27793A03-6728-479A-8D83-78E6AD61EFCD}" sibTransId="{95354617-8EC8-4ED4-A929-9C1C18274512}"/>
    <dgm:cxn modelId="{B6B12D33-2BE8-437E-AA8B-DB0875B15FFD}" type="presOf" srcId="{AD9224B9-9EB1-4818-80E7-8ED55BF8EE7B}" destId="{8E15C56F-7B0C-495F-8BE9-04050BA25EA8}" srcOrd="1" destOrd="0" presId="urn:microsoft.com/office/officeart/2005/8/layout/list1"/>
    <dgm:cxn modelId="{AE22D046-8CC9-4A49-ADAC-9B9AC59BFD94}" srcId="{3ECE4481-D383-4B72-802E-F251AF426E7D}" destId="{340F5EF0-B508-42EE-A647-05216A23B66F}" srcOrd="1" destOrd="0" parTransId="{A159338E-BC1F-43B6-AF6C-881C98048757}" sibTransId="{92572EBF-4C49-47E6-897A-2C87ED8A74C6}"/>
    <dgm:cxn modelId="{36882910-DBE0-4FDF-86EB-6BAD1C4B95C7}" type="presOf" srcId="{62A383BE-128F-4DC6-A5ED-E1212338B438}" destId="{BAEF332A-DF12-41EF-B6A4-CEBFD12B52D6}" srcOrd="0" destOrd="0" presId="urn:microsoft.com/office/officeart/2005/8/layout/list1"/>
    <dgm:cxn modelId="{E053D515-2149-4C6D-82BC-6B3F18153A50}" type="presOf" srcId="{3ECE4481-D383-4B72-802E-F251AF426E7D}" destId="{47AD9D22-102A-42BB-860B-B47F97240992}" srcOrd="0" destOrd="0" presId="urn:microsoft.com/office/officeart/2005/8/layout/list1"/>
    <dgm:cxn modelId="{287C958E-8649-4C43-95F2-DCDFE3275586}" srcId="{3ECE4481-D383-4B72-802E-F251AF426E7D}" destId="{8B474F6C-2005-4B1C-A63F-3B7F3BD56426}" srcOrd="2" destOrd="0" parTransId="{BBFE08A6-65E3-456C-BE6A-A15BEF2F2720}" sibTransId="{CECE80D0-05B5-4044-8F34-66199BC79288}"/>
    <dgm:cxn modelId="{66626170-CCF0-4F34-B8A6-5C502C4D0F20}" type="presOf" srcId="{98BA5B91-F64B-43E0-AF1D-2017904B5F81}" destId="{0446F39D-7062-4DB6-97B1-C115A15ADFE8}" srcOrd="1" destOrd="0" presId="urn:microsoft.com/office/officeart/2005/8/layout/list1"/>
    <dgm:cxn modelId="{1428BA8C-869D-4A54-8090-7A68CA12419D}" srcId="{3ECE4481-D383-4B72-802E-F251AF426E7D}" destId="{99789061-D927-43CD-B1C3-115315AF6DB1}" srcOrd="3" destOrd="0" parTransId="{13463E3B-0B21-4613-9773-2C11C5F9976F}" sibTransId="{18A8CAF1-E84C-4620-90F1-463023436E66}"/>
    <dgm:cxn modelId="{9E9BA1AB-A89F-4F92-9182-9A7D265106B9}" type="presOf" srcId="{340F5EF0-B508-42EE-A647-05216A23B66F}" destId="{83A6C09B-6932-4E53-B48E-60EA482DC088}" srcOrd="0" destOrd="0" presId="urn:microsoft.com/office/officeart/2005/8/layout/list1"/>
    <dgm:cxn modelId="{F7436806-0B6E-4418-951F-E81D54D34616}" srcId="{3ECE4481-D383-4B72-802E-F251AF426E7D}" destId="{507E9AB8-9DFE-43D8-82D2-0FE4059913E5}" srcOrd="7" destOrd="0" parTransId="{6A284546-6076-4770-A3B8-3208AAC20BA2}" sibTransId="{946482C5-FEC5-4AC8-B5F5-FC3344E4F3E3}"/>
    <dgm:cxn modelId="{2778CA74-DBDB-4E2C-8923-0D34E9A82B08}" type="presOf" srcId="{AD9224B9-9EB1-4818-80E7-8ED55BF8EE7B}" destId="{36CFC045-E2F9-4884-8724-CB21AA5975AC}" srcOrd="0" destOrd="0" presId="urn:microsoft.com/office/officeart/2005/8/layout/list1"/>
    <dgm:cxn modelId="{9A308CE8-0682-4551-87D9-48F6DD19EB2C}" type="presParOf" srcId="{47AD9D22-102A-42BB-860B-B47F97240992}" destId="{285A809B-C15E-4094-8468-8A328CD08AEA}" srcOrd="0" destOrd="0" presId="urn:microsoft.com/office/officeart/2005/8/layout/list1"/>
    <dgm:cxn modelId="{5A1ED451-1090-4141-9176-B834841CAFF0}" type="presParOf" srcId="{285A809B-C15E-4094-8468-8A328CD08AEA}" destId="{A3D37AC9-7C24-404C-BC65-90F5C91FEF95}" srcOrd="0" destOrd="0" presId="urn:microsoft.com/office/officeart/2005/8/layout/list1"/>
    <dgm:cxn modelId="{01804AB7-CD9E-4B7B-AFDD-44695C845598}" type="presParOf" srcId="{285A809B-C15E-4094-8468-8A328CD08AEA}" destId="{0446F39D-7062-4DB6-97B1-C115A15ADFE8}" srcOrd="1" destOrd="0" presId="urn:microsoft.com/office/officeart/2005/8/layout/list1"/>
    <dgm:cxn modelId="{E6ADD95A-7FB3-4E3D-AA27-1C0FF10C2261}" type="presParOf" srcId="{47AD9D22-102A-42BB-860B-B47F97240992}" destId="{A4A7F7BA-ECDD-4C7E-8BB3-D9335D3C0BF9}" srcOrd="1" destOrd="0" presId="urn:microsoft.com/office/officeart/2005/8/layout/list1"/>
    <dgm:cxn modelId="{7B704CDD-0A53-442F-91E3-D0C9F61D4510}" type="presParOf" srcId="{47AD9D22-102A-42BB-860B-B47F97240992}" destId="{26B9ED6F-EE5B-43A9-8D4A-831403D95D8D}" srcOrd="2" destOrd="0" presId="urn:microsoft.com/office/officeart/2005/8/layout/list1"/>
    <dgm:cxn modelId="{D1EA704B-D2E8-47AD-81D9-9E7A866D368C}" type="presParOf" srcId="{47AD9D22-102A-42BB-860B-B47F97240992}" destId="{8E05A02E-6101-479A-AF94-324E43B7F5D3}" srcOrd="3" destOrd="0" presId="urn:microsoft.com/office/officeart/2005/8/layout/list1"/>
    <dgm:cxn modelId="{2E7439EE-7423-4344-8D4D-CFC5665A6146}" type="presParOf" srcId="{47AD9D22-102A-42BB-860B-B47F97240992}" destId="{D8AF3D94-B78C-411C-8C65-CA351E27441C}" srcOrd="4" destOrd="0" presId="urn:microsoft.com/office/officeart/2005/8/layout/list1"/>
    <dgm:cxn modelId="{9DFADF37-32F9-462A-9E67-3A309726DB86}" type="presParOf" srcId="{D8AF3D94-B78C-411C-8C65-CA351E27441C}" destId="{83A6C09B-6932-4E53-B48E-60EA482DC088}" srcOrd="0" destOrd="0" presId="urn:microsoft.com/office/officeart/2005/8/layout/list1"/>
    <dgm:cxn modelId="{7AA99F41-882D-4B42-A0A4-11E207045F15}" type="presParOf" srcId="{D8AF3D94-B78C-411C-8C65-CA351E27441C}" destId="{B9F43692-8C0A-46EE-953C-503394843CA4}" srcOrd="1" destOrd="0" presId="urn:microsoft.com/office/officeart/2005/8/layout/list1"/>
    <dgm:cxn modelId="{69A84FBE-FD2D-4B0F-B24C-F2904A162F20}" type="presParOf" srcId="{47AD9D22-102A-42BB-860B-B47F97240992}" destId="{22BAD62F-3322-4A8D-8421-8B581BBE62CF}" srcOrd="5" destOrd="0" presId="urn:microsoft.com/office/officeart/2005/8/layout/list1"/>
    <dgm:cxn modelId="{2CAF0B71-CDEB-4B84-972E-CF9C5FCDD453}" type="presParOf" srcId="{47AD9D22-102A-42BB-860B-B47F97240992}" destId="{573C1E78-C5C7-4D76-ADD8-2DC605958BAB}" srcOrd="6" destOrd="0" presId="urn:microsoft.com/office/officeart/2005/8/layout/list1"/>
    <dgm:cxn modelId="{740E0B89-606A-4C52-A465-2DB4517618EA}" type="presParOf" srcId="{47AD9D22-102A-42BB-860B-B47F97240992}" destId="{94C5EF26-CD17-4D9A-81B3-01FBA0E094D7}" srcOrd="7" destOrd="0" presId="urn:microsoft.com/office/officeart/2005/8/layout/list1"/>
    <dgm:cxn modelId="{4B658D9F-00D2-4861-A9B8-18A9ABD7FDFF}" type="presParOf" srcId="{47AD9D22-102A-42BB-860B-B47F97240992}" destId="{B880AC7F-B634-4932-914F-FB0C83382586}" srcOrd="8" destOrd="0" presId="urn:microsoft.com/office/officeart/2005/8/layout/list1"/>
    <dgm:cxn modelId="{2E1707D6-8771-4F09-8A55-9C3C138AF2AC}" type="presParOf" srcId="{B880AC7F-B634-4932-914F-FB0C83382586}" destId="{464A0A59-7098-4F97-9C33-5FD25BB82D86}" srcOrd="0" destOrd="0" presId="urn:microsoft.com/office/officeart/2005/8/layout/list1"/>
    <dgm:cxn modelId="{EDAECF71-5DA1-48CF-8241-ADAD26835F95}" type="presParOf" srcId="{B880AC7F-B634-4932-914F-FB0C83382586}" destId="{538BB32B-8FE1-4F88-8D38-E142D5102654}" srcOrd="1" destOrd="0" presId="urn:microsoft.com/office/officeart/2005/8/layout/list1"/>
    <dgm:cxn modelId="{462F1F91-F8C6-442E-8A07-E1CE4C30B09C}" type="presParOf" srcId="{47AD9D22-102A-42BB-860B-B47F97240992}" destId="{EBE1174D-185B-473E-9F04-98500AAA64D8}" srcOrd="9" destOrd="0" presId="urn:microsoft.com/office/officeart/2005/8/layout/list1"/>
    <dgm:cxn modelId="{1060F7DC-71D8-4619-94F1-1D95806AC06C}" type="presParOf" srcId="{47AD9D22-102A-42BB-860B-B47F97240992}" destId="{14459822-0330-4B88-B528-252C3C2F9E7B}" srcOrd="10" destOrd="0" presId="urn:microsoft.com/office/officeart/2005/8/layout/list1"/>
    <dgm:cxn modelId="{D65F1079-496D-46E5-8997-0635EFC32568}" type="presParOf" srcId="{47AD9D22-102A-42BB-860B-B47F97240992}" destId="{702BFDD0-9710-4E09-8C2B-5E5E19F1BDD1}" srcOrd="11" destOrd="0" presId="urn:microsoft.com/office/officeart/2005/8/layout/list1"/>
    <dgm:cxn modelId="{C33F6DBB-2ACD-4BAC-B4C8-AD5587008F92}" type="presParOf" srcId="{47AD9D22-102A-42BB-860B-B47F97240992}" destId="{A8D29C65-0018-4785-A310-ECCEB64979B9}" srcOrd="12" destOrd="0" presId="urn:microsoft.com/office/officeart/2005/8/layout/list1"/>
    <dgm:cxn modelId="{1F6A2EF9-4B12-4444-869B-C72B14388006}" type="presParOf" srcId="{A8D29C65-0018-4785-A310-ECCEB64979B9}" destId="{EF6A33E4-F0D5-4CE5-AA50-8BE6E0BE003F}" srcOrd="0" destOrd="0" presId="urn:microsoft.com/office/officeart/2005/8/layout/list1"/>
    <dgm:cxn modelId="{6ECED6D7-EB80-4A28-BE1C-676F96E92165}" type="presParOf" srcId="{A8D29C65-0018-4785-A310-ECCEB64979B9}" destId="{89EB8734-8939-4014-A8FC-7B2AE46608D8}" srcOrd="1" destOrd="0" presId="urn:microsoft.com/office/officeart/2005/8/layout/list1"/>
    <dgm:cxn modelId="{A7BB79B6-6AB8-47AD-A5A1-5D519331CE26}" type="presParOf" srcId="{47AD9D22-102A-42BB-860B-B47F97240992}" destId="{812D56B4-997E-475A-8E87-202437DD195F}" srcOrd="13" destOrd="0" presId="urn:microsoft.com/office/officeart/2005/8/layout/list1"/>
    <dgm:cxn modelId="{06908832-AEEA-4D85-80BF-D034198E5F52}" type="presParOf" srcId="{47AD9D22-102A-42BB-860B-B47F97240992}" destId="{14D10081-55FA-4BF7-8843-EEFB6EAA2911}" srcOrd="14" destOrd="0" presId="urn:microsoft.com/office/officeart/2005/8/layout/list1"/>
    <dgm:cxn modelId="{8B205B0F-A4DF-4C89-A4A5-0141A7B5157C}" type="presParOf" srcId="{47AD9D22-102A-42BB-860B-B47F97240992}" destId="{E7B28708-D6AF-4ADD-A99D-57C5C26AA24F}" srcOrd="15" destOrd="0" presId="urn:microsoft.com/office/officeart/2005/8/layout/list1"/>
    <dgm:cxn modelId="{30C02A2D-00BB-4086-B8FA-570CC537E063}" type="presParOf" srcId="{47AD9D22-102A-42BB-860B-B47F97240992}" destId="{4AC43750-3F5C-4668-8F5B-803B79A20046}" srcOrd="16" destOrd="0" presId="urn:microsoft.com/office/officeart/2005/8/layout/list1"/>
    <dgm:cxn modelId="{038A61CE-A3A1-4A53-AC8B-EE379DF505D2}" type="presParOf" srcId="{4AC43750-3F5C-4668-8F5B-803B79A20046}" destId="{36CFC045-E2F9-4884-8724-CB21AA5975AC}" srcOrd="0" destOrd="0" presId="urn:microsoft.com/office/officeart/2005/8/layout/list1"/>
    <dgm:cxn modelId="{EC1ED8B1-9E0B-4153-82D6-B023D7A2049A}" type="presParOf" srcId="{4AC43750-3F5C-4668-8F5B-803B79A20046}" destId="{8E15C56F-7B0C-495F-8BE9-04050BA25EA8}" srcOrd="1" destOrd="0" presId="urn:microsoft.com/office/officeart/2005/8/layout/list1"/>
    <dgm:cxn modelId="{181C2DAE-0634-4A52-BF3D-8F2A35CDC6CF}" type="presParOf" srcId="{47AD9D22-102A-42BB-860B-B47F97240992}" destId="{AAC9DD6B-FA59-4235-B7A2-162AD37726FF}" srcOrd="17" destOrd="0" presId="urn:microsoft.com/office/officeart/2005/8/layout/list1"/>
    <dgm:cxn modelId="{13E05078-A2A8-4801-8693-D01F99259066}" type="presParOf" srcId="{47AD9D22-102A-42BB-860B-B47F97240992}" destId="{0D19727A-423C-487E-94C3-98B72D2F57F6}" srcOrd="18" destOrd="0" presId="urn:microsoft.com/office/officeart/2005/8/layout/list1"/>
    <dgm:cxn modelId="{E9D2C96A-9DCE-4DE1-9C92-6C6C3DA02FDD}" type="presParOf" srcId="{47AD9D22-102A-42BB-860B-B47F97240992}" destId="{E3094B99-F96E-48EC-B9A5-81EBC284AA77}" srcOrd="19" destOrd="0" presId="urn:microsoft.com/office/officeart/2005/8/layout/list1"/>
    <dgm:cxn modelId="{81630421-69B3-4EBB-9106-CC9C5CF2F356}" type="presParOf" srcId="{47AD9D22-102A-42BB-860B-B47F97240992}" destId="{985178B7-BEF9-4C62-AD97-E0EB8BC8339B}" srcOrd="20" destOrd="0" presId="urn:microsoft.com/office/officeart/2005/8/layout/list1"/>
    <dgm:cxn modelId="{B4792627-7996-4536-9AE3-0313F254D78D}" type="presParOf" srcId="{985178B7-BEF9-4C62-AD97-E0EB8BC8339B}" destId="{BAEF332A-DF12-41EF-B6A4-CEBFD12B52D6}" srcOrd="0" destOrd="0" presId="urn:microsoft.com/office/officeart/2005/8/layout/list1"/>
    <dgm:cxn modelId="{22A09A1F-066E-464E-8D47-3A169B5F65DB}" type="presParOf" srcId="{985178B7-BEF9-4C62-AD97-E0EB8BC8339B}" destId="{F00C0E75-28BF-489A-B5A7-057EB3357D29}" srcOrd="1" destOrd="0" presId="urn:microsoft.com/office/officeart/2005/8/layout/list1"/>
    <dgm:cxn modelId="{E2135706-A10F-4A4D-A075-E47515589019}" type="presParOf" srcId="{47AD9D22-102A-42BB-860B-B47F97240992}" destId="{056767F2-0B2D-46AD-A0E6-61E56407AF24}" srcOrd="21" destOrd="0" presId="urn:microsoft.com/office/officeart/2005/8/layout/list1"/>
    <dgm:cxn modelId="{70EF93BC-9E1B-4A9D-B66B-321F5EF9865B}" type="presParOf" srcId="{47AD9D22-102A-42BB-860B-B47F97240992}" destId="{77C8A80A-FC55-4127-8D80-0D72DF144A28}" srcOrd="22" destOrd="0" presId="urn:microsoft.com/office/officeart/2005/8/layout/list1"/>
    <dgm:cxn modelId="{5AFA3258-6A21-44C5-8526-CE21E0EC90C5}" type="presParOf" srcId="{47AD9D22-102A-42BB-860B-B47F97240992}" destId="{345776EC-3623-4238-9EDA-1FBB13296F16}" srcOrd="23" destOrd="0" presId="urn:microsoft.com/office/officeart/2005/8/layout/list1"/>
    <dgm:cxn modelId="{02167D41-9AFE-4AE8-AD86-DD9065617CC7}" type="presParOf" srcId="{47AD9D22-102A-42BB-860B-B47F97240992}" destId="{12568422-A3DD-4816-872F-DB0113776464}" srcOrd="24" destOrd="0" presId="urn:microsoft.com/office/officeart/2005/8/layout/list1"/>
    <dgm:cxn modelId="{83E95362-2BD3-4861-B0F9-4A832B8342C8}" type="presParOf" srcId="{12568422-A3DD-4816-872F-DB0113776464}" destId="{DFD671D8-416C-4604-865D-7BBF8B0A4D98}" srcOrd="0" destOrd="0" presId="urn:microsoft.com/office/officeart/2005/8/layout/list1"/>
    <dgm:cxn modelId="{AAA9265E-2729-4461-ABDF-CA8FDF5C359C}" type="presParOf" srcId="{12568422-A3DD-4816-872F-DB0113776464}" destId="{4A9904AB-D50A-41D9-B1B5-CC495F07D2AF}" srcOrd="1" destOrd="0" presId="urn:microsoft.com/office/officeart/2005/8/layout/list1"/>
    <dgm:cxn modelId="{E602D0B0-4AC5-44F7-BB19-F6B0B71E10AC}" type="presParOf" srcId="{47AD9D22-102A-42BB-860B-B47F97240992}" destId="{72AA81EA-36AA-4C3B-B5C7-F4F1069BB6DB}" srcOrd="25" destOrd="0" presId="urn:microsoft.com/office/officeart/2005/8/layout/list1"/>
    <dgm:cxn modelId="{F07E2676-3FD4-4767-BE61-C393B116452D}" type="presParOf" srcId="{47AD9D22-102A-42BB-860B-B47F97240992}" destId="{5C52AC91-C74E-42BD-9566-D9A79EC45463}" srcOrd="26" destOrd="0" presId="urn:microsoft.com/office/officeart/2005/8/layout/list1"/>
    <dgm:cxn modelId="{B0A89B09-9A7D-46CA-A601-236604FA34B3}" type="presParOf" srcId="{47AD9D22-102A-42BB-860B-B47F97240992}" destId="{1F46EA86-3BA8-4514-A15A-546520CA2122}" srcOrd="27" destOrd="0" presId="urn:microsoft.com/office/officeart/2005/8/layout/list1"/>
    <dgm:cxn modelId="{B75D9C05-DAAF-4402-B5B8-B9A20591604B}" type="presParOf" srcId="{47AD9D22-102A-42BB-860B-B47F97240992}" destId="{5B4F063D-77EC-4770-B620-D94033617893}" srcOrd="28" destOrd="0" presId="urn:microsoft.com/office/officeart/2005/8/layout/list1"/>
    <dgm:cxn modelId="{22995469-B289-4211-9401-8FA76758200B}" type="presParOf" srcId="{5B4F063D-77EC-4770-B620-D94033617893}" destId="{C193C426-38B8-41BF-A9C5-D0800F93EF72}" srcOrd="0" destOrd="0" presId="urn:microsoft.com/office/officeart/2005/8/layout/list1"/>
    <dgm:cxn modelId="{BCF925FC-AA67-45DB-920A-F9EBD5131919}" type="presParOf" srcId="{5B4F063D-77EC-4770-B620-D94033617893}" destId="{7198410D-5FA3-4B95-B6D9-08BC5CCF71F8}" srcOrd="1" destOrd="0" presId="urn:microsoft.com/office/officeart/2005/8/layout/list1"/>
    <dgm:cxn modelId="{2819ED0C-4204-4CCE-988B-C4F87A3E4A84}" type="presParOf" srcId="{47AD9D22-102A-42BB-860B-B47F97240992}" destId="{8140C63A-C501-4B62-BE7D-6BDB3E2E8FEF}" srcOrd="29" destOrd="0" presId="urn:microsoft.com/office/officeart/2005/8/layout/list1"/>
    <dgm:cxn modelId="{324C4E15-3484-43AC-A319-B85600D80B8A}" type="presParOf" srcId="{47AD9D22-102A-42BB-860B-B47F97240992}" destId="{1E01EF13-D6BB-4DEE-82E3-FE85E3DCC2C2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FE9703A-3C63-499E-9F42-09DB9DE6D905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AD7CF02-5512-45FD-9732-A8DA3F5A9308}">
      <dgm:prSet custT="1"/>
      <dgm:spPr/>
      <dgm:t>
        <a:bodyPr/>
        <a:lstStyle/>
        <a:p>
          <a:r>
            <a:rPr lang="uk-UA" sz="3200" smtClean="0"/>
            <a:t>Урок змагання</a:t>
          </a:r>
          <a:endParaRPr lang="ru-RU" sz="3200" dirty="0"/>
        </a:p>
      </dgm:t>
    </dgm:pt>
    <dgm:pt modelId="{97FAC129-0DBC-46E4-BA94-BAEC16EC5A26}" type="parTrans" cxnId="{0D695F84-EA13-4D10-AAC2-669B91CCBBAE}">
      <dgm:prSet/>
      <dgm:spPr/>
      <dgm:t>
        <a:bodyPr/>
        <a:lstStyle/>
        <a:p>
          <a:endParaRPr lang="ru-RU"/>
        </a:p>
      </dgm:t>
    </dgm:pt>
    <dgm:pt modelId="{0BD9C37E-3CCF-4506-B9BD-41F179B1E1D5}" type="sibTrans" cxnId="{0D695F84-EA13-4D10-AAC2-669B91CCBBAE}">
      <dgm:prSet/>
      <dgm:spPr/>
      <dgm:t>
        <a:bodyPr/>
        <a:lstStyle/>
        <a:p>
          <a:endParaRPr lang="ru-RU"/>
        </a:p>
      </dgm:t>
    </dgm:pt>
    <dgm:pt modelId="{6534DA2C-6CB4-457C-86B2-E4645B822E01}">
      <dgm:prSet custT="1"/>
      <dgm:spPr/>
      <dgm:t>
        <a:bodyPr/>
        <a:lstStyle/>
        <a:p>
          <a:r>
            <a:rPr lang="uk-UA" sz="3200" smtClean="0"/>
            <a:t>Урок - спортивна вікторина</a:t>
          </a:r>
          <a:endParaRPr lang="ru-RU" sz="3200" dirty="0"/>
        </a:p>
      </dgm:t>
    </dgm:pt>
    <dgm:pt modelId="{306C78FF-2D7A-4B15-BA62-B31749B30B4C}" type="parTrans" cxnId="{58E6B88A-A5D2-49BD-9FDA-E94DB0E05CDA}">
      <dgm:prSet/>
      <dgm:spPr/>
      <dgm:t>
        <a:bodyPr/>
        <a:lstStyle/>
        <a:p>
          <a:endParaRPr lang="ru-RU"/>
        </a:p>
      </dgm:t>
    </dgm:pt>
    <dgm:pt modelId="{F1380FF2-0AED-411D-8C38-EA99B104BD38}" type="sibTrans" cxnId="{58E6B88A-A5D2-49BD-9FDA-E94DB0E05CDA}">
      <dgm:prSet/>
      <dgm:spPr/>
      <dgm:t>
        <a:bodyPr/>
        <a:lstStyle/>
        <a:p>
          <a:endParaRPr lang="ru-RU"/>
        </a:p>
      </dgm:t>
    </dgm:pt>
    <dgm:pt modelId="{8662FF97-5E2B-4A25-957C-E55FA3C218E5}">
      <dgm:prSet custT="1"/>
      <dgm:spPr/>
      <dgm:t>
        <a:bodyPr/>
        <a:lstStyle/>
        <a:p>
          <a:r>
            <a:rPr lang="uk-UA" sz="3200" smtClean="0"/>
            <a:t>Урок - конкурс</a:t>
          </a:r>
          <a:endParaRPr lang="ru-RU" sz="3200" dirty="0"/>
        </a:p>
      </dgm:t>
    </dgm:pt>
    <dgm:pt modelId="{3C043C3C-876D-4E7E-B504-42E331B6A284}" type="parTrans" cxnId="{8BE258D0-1F9D-4E50-A11A-A80254CAC60C}">
      <dgm:prSet/>
      <dgm:spPr/>
      <dgm:t>
        <a:bodyPr/>
        <a:lstStyle/>
        <a:p>
          <a:endParaRPr lang="ru-RU"/>
        </a:p>
      </dgm:t>
    </dgm:pt>
    <dgm:pt modelId="{E58B224B-80A9-450F-BE57-72D37781D330}" type="sibTrans" cxnId="{8BE258D0-1F9D-4E50-A11A-A80254CAC60C}">
      <dgm:prSet/>
      <dgm:spPr/>
      <dgm:t>
        <a:bodyPr/>
        <a:lstStyle/>
        <a:p>
          <a:endParaRPr lang="ru-RU"/>
        </a:p>
      </dgm:t>
    </dgm:pt>
    <dgm:pt modelId="{60197C64-D140-44BA-AB93-53CBAA9F20B2}">
      <dgm:prSet custT="1"/>
      <dgm:spPr/>
      <dgm:t>
        <a:bodyPr/>
        <a:lstStyle/>
        <a:p>
          <a:r>
            <a:rPr lang="uk-UA" sz="3200" smtClean="0"/>
            <a:t>Урок - свято</a:t>
          </a:r>
          <a:endParaRPr lang="ru-RU" sz="3200" dirty="0"/>
        </a:p>
      </dgm:t>
    </dgm:pt>
    <dgm:pt modelId="{46B4A0F6-4E85-48F6-AAB0-3FBCE428D284}" type="parTrans" cxnId="{496A454D-A551-47DF-A7BA-E28F321D334D}">
      <dgm:prSet/>
      <dgm:spPr/>
      <dgm:t>
        <a:bodyPr/>
        <a:lstStyle/>
        <a:p>
          <a:endParaRPr lang="ru-RU"/>
        </a:p>
      </dgm:t>
    </dgm:pt>
    <dgm:pt modelId="{23BD5A6B-49CD-45ED-A867-9A2874943932}" type="sibTrans" cxnId="{496A454D-A551-47DF-A7BA-E28F321D334D}">
      <dgm:prSet/>
      <dgm:spPr/>
      <dgm:t>
        <a:bodyPr/>
        <a:lstStyle/>
        <a:p>
          <a:endParaRPr lang="ru-RU"/>
        </a:p>
      </dgm:t>
    </dgm:pt>
    <dgm:pt modelId="{6A85C4A8-E94F-4BAE-9AFB-5D4D1BF9A84E}" type="pres">
      <dgm:prSet presAssocID="{FFE9703A-3C63-499E-9F42-09DB9DE6D90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29949D-1280-471F-9B66-84B82C72C3C6}" type="pres">
      <dgm:prSet presAssocID="{5AD7CF02-5512-45FD-9732-A8DA3F5A9308}" presName="parentLin" presStyleCnt="0"/>
      <dgm:spPr/>
      <dgm:t>
        <a:bodyPr/>
        <a:lstStyle/>
        <a:p>
          <a:endParaRPr lang="ru-RU"/>
        </a:p>
      </dgm:t>
    </dgm:pt>
    <dgm:pt modelId="{D48389FE-E653-4F59-85CF-4D8D794FA47E}" type="pres">
      <dgm:prSet presAssocID="{5AD7CF02-5512-45FD-9732-A8DA3F5A930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2D48D4A-D618-4842-AD8E-3135590B602A}" type="pres">
      <dgm:prSet presAssocID="{5AD7CF02-5512-45FD-9732-A8DA3F5A9308}" presName="parentText" presStyleLbl="node1" presStyleIdx="0" presStyleCnt="4" custAng="211886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31A2B-8971-4A0F-B644-C90F5C30AA62}" type="pres">
      <dgm:prSet presAssocID="{5AD7CF02-5512-45FD-9732-A8DA3F5A9308}" presName="negativeSpace" presStyleCnt="0"/>
      <dgm:spPr/>
      <dgm:t>
        <a:bodyPr/>
        <a:lstStyle/>
        <a:p>
          <a:endParaRPr lang="ru-RU"/>
        </a:p>
      </dgm:t>
    </dgm:pt>
    <dgm:pt modelId="{9DB37443-CA01-4E6D-BADE-4BF70C3ACE31}" type="pres">
      <dgm:prSet presAssocID="{5AD7CF02-5512-45FD-9732-A8DA3F5A9308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D61BD-14E1-43D7-A97D-03E0E7A37244}" type="pres">
      <dgm:prSet presAssocID="{0BD9C37E-3CCF-4506-B9BD-41F179B1E1D5}" presName="spaceBetweenRectangles" presStyleCnt="0"/>
      <dgm:spPr/>
      <dgm:t>
        <a:bodyPr/>
        <a:lstStyle/>
        <a:p>
          <a:endParaRPr lang="ru-RU"/>
        </a:p>
      </dgm:t>
    </dgm:pt>
    <dgm:pt modelId="{6837CFA1-2B53-4AED-84F6-98789C81372D}" type="pres">
      <dgm:prSet presAssocID="{6534DA2C-6CB4-457C-86B2-E4645B822E01}" presName="parentLin" presStyleCnt="0"/>
      <dgm:spPr/>
      <dgm:t>
        <a:bodyPr/>
        <a:lstStyle/>
        <a:p>
          <a:endParaRPr lang="ru-RU"/>
        </a:p>
      </dgm:t>
    </dgm:pt>
    <dgm:pt modelId="{878F4FFE-ED64-45A3-8659-266C67D77A45}" type="pres">
      <dgm:prSet presAssocID="{6534DA2C-6CB4-457C-86B2-E4645B822E01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D8EA5C9-3868-413B-89CC-B1D2E9516446}" type="pres">
      <dgm:prSet presAssocID="{6534DA2C-6CB4-457C-86B2-E4645B822E01}" presName="parentText" presStyleLbl="node1" presStyleIdx="1" presStyleCnt="4" custAng="212405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CCD1EC-4D09-4EDE-9EB0-39267CDB3BEC}" type="pres">
      <dgm:prSet presAssocID="{6534DA2C-6CB4-457C-86B2-E4645B822E01}" presName="negativeSpace" presStyleCnt="0"/>
      <dgm:spPr/>
      <dgm:t>
        <a:bodyPr/>
        <a:lstStyle/>
        <a:p>
          <a:endParaRPr lang="ru-RU"/>
        </a:p>
      </dgm:t>
    </dgm:pt>
    <dgm:pt modelId="{10FD4314-A65A-4E88-AED1-3D562E7E9D5E}" type="pres">
      <dgm:prSet presAssocID="{6534DA2C-6CB4-457C-86B2-E4645B822E01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F1678-05ED-417A-8FB2-47781F40E988}" type="pres">
      <dgm:prSet presAssocID="{F1380FF2-0AED-411D-8C38-EA99B104BD38}" presName="spaceBetweenRectangles" presStyleCnt="0"/>
      <dgm:spPr/>
      <dgm:t>
        <a:bodyPr/>
        <a:lstStyle/>
        <a:p>
          <a:endParaRPr lang="ru-RU"/>
        </a:p>
      </dgm:t>
    </dgm:pt>
    <dgm:pt modelId="{F8939C70-BF63-442E-9D7E-69E125328441}" type="pres">
      <dgm:prSet presAssocID="{8662FF97-5E2B-4A25-957C-E55FA3C218E5}" presName="parentLin" presStyleCnt="0"/>
      <dgm:spPr/>
      <dgm:t>
        <a:bodyPr/>
        <a:lstStyle/>
        <a:p>
          <a:endParaRPr lang="ru-RU"/>
        </a:p>
      </dgm:t>
    </dgm:pt>
    <dgm:pt modelId="{D4BB0A5B-4765-410F-A5B6-654846C7C3A4}" type="pres">
      <dgm:prSet presAssocID="{8662FF97-5E2B-4A25-957C-E55FA3C218E5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C1763BC-4AED-420B-BA57-283DF4F24D2D}" type="pres">
      <dgm:prSet presAssocID="{8662FF97-5E2B-4A25-957C-E55FA3C218E5}" presName="parentText" presStyleLbl="node1" presStyleIdx="2" presStyleCnt="4" custAng="212056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6F9DB0-2FD9-4FAB-8D84-21EAE9988F9E}" type="pres">
      <dgm:prSet presAssocID="{8662FF97-5E2B-4A25-957C-E55FA3C218E5}" presName="negativeSpace" presStyleCnt="0"/>
      <dgm:spPr/>
      <dgm:t>
        <a:bodyPr/>
        <a:lstStyle/>
        <a:p>
          <a:endParaRPr lang="ru-RU"/>
        </a:p>
      </dgm:t>
    </dgm:pt>
    <dgm:pt modelId="{F1D6D2B6-AAD5-4DC9-8063-7A0E0D97CAE2}" type="pres">
      <dgm:prSet presAssocID="{8662FF97-5E2B-4A25-957C-E55FA3C218E5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36C54C-3425-4302-826A-7B39A5AB8E76}" type="pres">
      <dgm:prSet presAssocID="{E58B224B-80A9-450F-BE57-72D37781D330}" presName="spaceBetweenRectangles" presStyleCnt="0"/>
      <dgm:spPr/>
      <dgm:t>
        <a:bodyPr/>
        <a:lstStyle/>
        <a:p>
          <a:endParaRPr lang="ru-RU"/>
        </a:p>
      </dgm:t>
    </dgm:pt>
    <dgm:pt modelId="{AA562770-01B9-4425-8D65-E15047D5B0A7}" type="pres">
      <dgm:prSet presAssocID="{60197C64-D140-44BA-AB93-53CBAA9F20B2}" presName="parentLin" presStyleCnt="0"/>
      <dgm:spPr/>
      <dgm:t>
        <a:bodyPr/>
        <a:lstStyle/>
        <a:p>
          <a:endParaRPr lang="ru-RU"/>
        </a:p>
      </dgm:t>
    </dgm:pt>
    <dgm:pt modelId="{0201A33B-C51F-4A17-8E72-7F2209AF4E7F}" type="pres">
      <dgm:prSet presAssocID="{60197C64-D140-44BA-AB93-53CBAA9F20B2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C169E82E-2E7D-451E-AD48-36D2B61B1C85}" type="pres">
      <dgm:prSet presAssocID="{60197C64-D140-44BA-AB93-53CBAA9F20B2}" presName="parentText" presStyleLbl="node1" presStyleIdx="3" presStyleCnt="4" custAng="21213482" custLinFactNeighborX="-20145" custLinFactNeighborY="10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0F7BD-4C90-420A-B6D0-955E65D45947}" type="pres">
      <dgm:prSet presAssocID="{60197C64-D140-44BA-AB93-53CBAA9F20B2}" presName="negativeSpace" presStyleCnt="0"/>
      <dgm:spPr/>
      <dgm:t>
        <a:bodyPr/>
        <a:lstStyle/>
        <a:p>
          <a:endParaRPr lang="ru-RU"/>
        </a:p>
      </dgm:t>
    </dgm:pt>
    <dgm:pt modelId="{5BD7E13E-9E49-4E4D-9DFC-63BA7A52FA6B}" type="pres">
      <dgm:prSet presAssocID="{60197C64-D140-44BA-AB93-53CBAA9F20B2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695F84-EA13-4D10-AAC2-669B91CCBBAE}" srcId="{FFE9703A-3C63-499E-9F42-09DB9DE6D905}" destId="{5AD7CF02-5512-45FD-9732-A8DA3F5A9308}" srcOrd="0" destOrd="0" parTransId="{97FAC129-0DBC-46E4-BA94-BAEC16EC5A26}" sibTransId="{0BD9C37E-3CCF-4506-B9BD-41F179B1E1D5}"/>
    <dgm:cxn modelId="{175F6053-70CC-4BEB-95F0-6988145B064E}" type="presOf" srcId="{FFE9703A-3C63-499E-9F42-09DB9DE6D905}" destId="{6A85C4A8-E94F-4BAE-9AFB-5D4D1BF9A84E}" srcOrd="0" destOrd="0" presId="urn:microsoft.com/office/officeart/2005/8/layout/list1"/>
    <dgm:cxn modelId="{B5FC459A-88D1-4747-AC69-CCC2CCB2BF50}" type="presOf" srcId="{60197C64-D140-44BA-AB93-53CBAA9F20B2}" destId="{0201A33B-C51F-4A17-8E72-7F2209AF4E7F}" srcOrd="0" destOrd="0" presId="urn:microsoft.com/office/officeart/2005/8/layout/list1"/>
    <dgm:cxn modelId="{8255E55A-6B57-4F31-BE1F-E5FB610D799F}" type="presOf" srcId="{6534DA2C-6CB4-457C-86B2-E4645B822E01}" destId="{878F4FFE-ED64-45A3-8659-266C67D77A45}" srcOrd="0" destOrd="0" presId="urn:microsoft.com/office/officeart/2005/8/layout/list1"/>
    <dgm:cxn modelId="{F627E500-695E-4E9E-B1EB-6F9CD4C74A1C}" type="presOf" srcId="{5AD7CF02-5512-45FD-9732-A8DA3F5A9308}" destId="{D48389FE-E653-4F59-85CF-4D8D794FA47E}" srcOrd="0" destOrd="0" presId="urn:microsoft.com/office/officeart/2005/8/layout/list1"/>
    <dgm:cxn modelId="{B82658E6-12E9-4013-946E-E1B42EBB88F7}" type="presOf" srcId="{8662FF97-5E2B-4A25-957C-E55FA3C218E5}" destId="{7C1763BC-4AED-420B-BA57-283DF4F24D2D}" srcOrd="1" destOrd="0" presId="urn:microsoft.com/office/officeart/2005/8/layout/list1"/>
    <dgm:cxn modelId="{102C5AA0-EE28-422C-8F08-5E8E8FFA3087}" type="presOf" srcId="{8662FF97-5E2B-4A25-957C-E55FA3C218E5}" destId="{D4BB0A5B-4765-410F-A5B6-654846C7C3A4}" srcOrd="0" destOrd="0" presId="urn:microsoft.com/office/officeart/2005/8/layout/list1"/>
    <dgm:cxn modelId="{58E6B88A-A5D2-49BD-9FDA-E94DB0E05CDA}" srcId="{FFE9703A-3C63-499E-9F42-09DB9DE6D905}" destId="{6534DA2C-6CB4-457C-86B2-E4645B822E01}" srcOrd="1" destOrd="0" parTransId="{306C78FF-2D7A-4B15-BA62-B31749B30B4C}" sibTransId="{F1380FF2-0AED-411D-8C38-EA99B104BD38}"/>
    <dgm:cxn modelId="{BEB5FC01-4E4D-4399-93B8-71737F4BD54B}" type="presOf" srcId="{5AD7CF02-5512-45FD-9732-A8DA3F5A9308}" destId="{E2D48D4A-D618-4842-AD8E-3135590B602A}" srcOrd="1" destOrd="0" presId="urn:microsoft.com/office/officeart/2005/8/layout/list1"/>
    <dgm:cxn modelId="{AEA40180-107F-43EB-9E55-B3CD19E25F52}" type="presOf" srcId="{6534DA2C-6CB4-457C-86B2-E4645B822E01}" destId="{ED8EA5C9-3868-413B-89CC-B1D2E9516446}" srcOrd="1" destOrd="0" presId="urn:microsoft.com/office/officeart/2005/8/layout/list1"/>
    <dgm:cxn modelId="{153020A1-3BC2-412C-98F3-1FBE0225D91B}" type="presOf" srcId="{60197C64-D140-44BA-AB93-53CBAA9F20B2}" destId="{C169E82E-2E7D-451E-AD48-36D2B61B1C85}" srcOrd="1" destOrd="0" presId="urn:microsoft.com/office/officeart/2005/8/layout/list1"/>
    <dgm:cxn modelId="{496A454D-A551-47DF-A7BA-E28F321D334D}" srcId="{FFE9703A-3C63-499E-9F42-09DB9DE6D905}" destId="{60197C64-D140-44BA-AB93-53CBAA9F20B2}" srcOrd="3" destOrd="0" parTransId="{46B4A0F6-4E85-48F6-AAB0-3FBCE428D284}" sibTransId="{23BD5A6B-49CD-45ED-A867-9A2874943932}"/>
    <dgm:cxn modelId="{8BE258D0-1F9D-4E50-A11A-A80254CAC60C}" srcId="{FFE9703A-3C63-499E-9F42-09DB9DE6D905}" destId="{8662FF97-5E2B-4A25-957C-E55FA3C218E5}" srcOrd="2" destOrd="0" parTransId="{3C043C3C-876D-4E7E-B504-42E331B6A284}" sibTransId="{E58B224B-80A9-450F-BE57-72D37781D330}"/>
    <dgm:cxn modelId="{E0C5F08D-D374-477B-BC0A-3B0EF56B24AF}" type="presParOf" srcId="{6A85C4A8-E94F-4BAE-9AFB-5D4D1BF9A84E}" destId="{AD29949D-1280-471F-9B66-84B82C72C3C6}" srcOrd="0" destOrd="0" presId="urn:microsoft.com/office/officeart/2005/8/layout/list1"/>
    <dgm:cxn modelId="{83D48F26-6E6C-4FDC-8079-2AF3B944B5A1}" type="presParOf" srcId="{AD29949D-1280-471F-9B66-84B82C72C3C6}" destId="{D48389FE-E653-4F59-85CF-4D8D794FA47E}" srcOrd="0" destOrd="0" presId="urn:microsoft.com/office/officeart/2005/8/layout/list1"/>
    <dgm:cxn modelId="{EC27C3F3-735C-4DF3-9765-47552DFDB2D7}" type="presParOf" srcId="{AD29949D-1280-471F-9B66-84B82C72C3C6}" destId="{E2D48D4A-D618-4842-AD8E-3135590B602A}" srcOrd="1" destOrd="0" presId="urn:microsoft.com/office/officeart/2005/8/layout/list1"/>
    <dgm:cxn modelId="{495DD760-52D8-42EB-B6A8-CEAA5853BF1D}" type="presParOf" srcId="{6A85C4A8-E94F-4BAE-9AFB-5D4D1BF9A84E}" destId="{8EE31A2B-8971-4A0F-B644-C90F5C30AA62}" srcOrd="1" destOrd="0" presId="urn:microsoft.com/office/officeart/2005/8/layout/list1"/>
    <dgm:cxn modelId="{E604062B-9FF0-410E-8647-221EF3B325CD}" type="presParOf" srcId="{6A85C4A8-E94F-4BAE-9AFB-5D4D1BF9A84E}" destId="{9DB37443-CA01-4E6D-BADE-4BF70C3ACE31}" srcOrd="2" destOrd="0" presId="urn:microsoft.com/office/officeart/2005/8/layout/list1"/>
    <dgm:cxn modelId="{4B29B484-8C37-4370-AE58-5C6FF590965D}" type="presParOf" srcId="{6A85C4A8-E94F-4BAE-9AFB-5D4D1BF9A84E}" destId="{74BD61BD-14E1-43D7-A97D-03E0E7A37244}" srcOrd="3" destOrd="0" presId="urn:microsoft.com/office/officeart/2005/8/layout/list1"/>
    <dgm:cxn modelId="{0CE091E8-C306-49F9-826D-226C93D8B32E}" type="presParOf" srcId="{6A85C4A8-E94F-4BAE-9AFB-5D4D1BF9A84E}" destId="{6837CFA1-2B53-4AED-84F6-98789C81372D}" srcOrd="4" destOrd="0" presId="urn:microsoft.com/office/officeart/2005/8/layout/list1"/>
    <dgm:cxn modelId="{7684EFA0-5F04-4942-B1CD-BEC0314B5C35}" type="presParOf" srcId="{6837CFA1-2B53-4AED-84F6-98789C81372D}" destId="{878F4FFE-ED64-45A3-8659-266C67D77A45}" srcOrd="0" destOrd="0" presId="urn:microsoft.com/office/officeart/2005/8/layout/list1"/>
    <dgm:cxn modelId="{896B14BD-AD20-4056-B685-6336120506EF}" type="presParOf" srcId="{6837CFA1-2B53-4AED-84F6-98789C81372D}" destId="{ED8EA5C9-3868-413B-89CC-B1D2E9516446}" srcOrd="1" destOrd="0" presId="urn:microsoft.com/office/officeart/2005/8/layout/list1"/>
    <dgm:cxn modelId="{E0652BE9-2C58-4DC1-8444-937866B865B0}" type="presParOf" srcId="{6A85C4A8-E94F-4BAE-9AFB-5D4D1BF9A84E}" destId="{7ECCD1EC-4D09-4EDE-9EB0-39267CDB3BEC}" srcOrd="5" destOrd="0" presId="urn:microsoft.com/office/officeart/2005/8/layout/list1"/>
    <dgm:cxn modelId="{C7F2701E-9F41-47B1-84B8-26F29216C730}" type="presParOf" srcId="{6A85C4A8-E94F-4BAE-9AFB-5D4D1BF9A84E}" destId="{10FD4314-A65A-4E88-AED1-3D562E7E9D5E}" srcOrd="6" destOrd="0" presId="urn:microsoft.com/office/officeart/2005/8/layout/list1"/>
    <dgm:cxn modelId="{855F10D0-0D0C-487F-BBB7-7F20673B6788}" type="presParOf" srcId="{6A85C4A8-E94F-4BAE-9AFB-5D4D1BF9A84E}" destId="{1EAF1678-05ED-417A-8FB2-47781F40E988}" srcOrd="7" destOrd="0" presId="urn:microsoft.com/office/officeart/2005/8/layout/list1"/>
    <dgm:cxn modelId="{7672D607-EA49-4D6D-83FE-0D90B0D09C80}" type="presParOf" srcId="{6A85C4A8-E94F-4BAE-9AFB-5D4D1BF9A84E}" destId="{F8939C70-BF63-442E-9D7E-69E125328441}" srcOrd="8" destOrd="0" presId="urn:microsoft.com/office/officeart/2005/8/layout/list1"/>
    <dgm:cxn modelId="{3DD474F4-707E-43CC-9988-0C9296B901A4}" type="presParOf" srcId="{F8939C70-BF63-442E-9D7E-69E125328441}" destId="{D4BB0A5B-4765-410F-A5B6-654846C7C3A4}" srcOrd="0" destOrd="0" presId="urn:microsoft.com/office/officeart/2005/8/layout/list1"/>
    <dgm:cxn modelId="{3696619F-477B-40E8-BDA2-35F03C15246D}" type="presParOf" srcId="{F8939C70-BF63-442E-9D7E-69E125328441}" destId="{7C1763BC-4AED-420B-BA57-283DF4F24D2D}" srcOrd="1" destOrd="0" presId="urn:microsoft.com/office/officeart/2005/8/layout/list1"/>
    <dgm:cxn modelId="{8C738FBF-F332-47B3-8FE8-C9636FD18A87}" type="presParOf" srcId="{6A85C4A8-E94F-4BAE-9AFB-5D4D1BF9A84E}" destId="{946F9DB0-2FD9-4FAB-8D84-21EAE9988F9E}" srcOrd="9" destOrd="0" presId="urn:microsoft.com/office/officeart/2005/8/layout/list1"/>
    <dgm:cxn modelId="{14213B3F-F931-4285-AE91-59E61F0B180A}" type="presParOf" srcId="{6A85C4A8-E94F-4BAE-9AFB-5D4D1BF9A84E}" destId="{F1D6D2B6-AAD5-4DC9-8063-7A0E0D97CAE2}" srcOrd="10" destOrd="0" presId="urn:microsoft.com/office/officeart/2005/8/layout/list1"/>
    <dgm:cxn modelId="{E45D5D61-EB40-408E-9AE2-EEA0FDA44276}" type="presParOf" srcId="{6A85C4A8-E94F-4BAE-9AFB-5D4D1BF9A84E}" destId="{B736C54C-3425-4302-826A-7B39A5AB8E76}" srcOrd="11" destOrd="0" presId="urn:microsoft.com/office/officeart/2005/8/layout/list1"/>
    <dgm:cxn modelId="{FF6C32FB-89D7-4CB5-A49F-E98C4885DD56}" type="presParOf" srcId="{6A85C4A8-E94F-4BAE-9AFB-5D4D1BF9A84E}" destId="{AA562770-01B9-4425-8D65-E15047D5B0A7}" srcOrd="12" destOrd="0" presId="urn:microsoft.com/office/officeart/2005/8/layout/list1"/>
    <dgm:cxn modelId="{DE8787DB-9E37-4638-BFB1-5AA11A1AE00A}" type="presParOf" srcId="{AA562770-01B9-4425-8D65-E15047D5B0A7}" destId="{0201A33B-C51F-4A17-8E72-7F2209AF4E7F}" srcOrd="0" destOrd="0" presId="urn:microsoft.com/office/officeart/2005/8/layout/list1"/>
    <dgm:cxn modelId="{C1362DCB-84FE-49A5-BCFE-12D88E3CC1DA}" type="presParOf" srcId="{AA562770-01B9-4425-8D65-E15047D5B0A7}" destId="{C169E82E-2E7D-451E-AD48-36D2B61B1C85}" srcOrd="1" destOrd="0" presId="urn:microsoft.com/office/officeart/2005/8/layout/list1"/>
    <dgm:cxn modelId="{C9919293-7B7E-4958-8CE7-022118E8ADA8}" type="presParOf" srcId="{6A85C4A8-E94F-4BAE-9AFB-5D4D1BF9A84E}" destId="{4CC0F7BD-4C90-420A-B6D0-955E65D45947}" srcOrd="13" destOrd="0" presId="urn:microsoft.com/office/officeart/2005/8/layout/list1"/>
    <dgm:cxn modelId="{1D3A9E32-84D2-4C49-8381-9DBF361D00C4}" type="presParOf" srcId="{6A85C4A8-E94F-4BAE-9AFB-5D4D1BF9A84E}" destId="{5BD7E13E-9E49-4E4D-9DFC-63BA7A52FA6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E869382-1C00-4E35-94D6-D50292491112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</dgm:pt>
    <dgm:pt modelId="{523325ED-1223-4BFB-90DD-2A0D1B0ECF8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Формування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фізично-досконалої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особистості учня</a:t>
          </a:r>
        </a:p>
      </dgm:t>
    </dgm:pt>
    <dgm:pt modelId="{897C29CD-59EE-418E-AD16-9026484E64BD}" type="parTrans" cxnId="{63D0A2B5-7539-4152-BCC1-0F2CEBA717E3}">
      <dgm:prSet/>
      <dgm:spPr/>
      <dgm:t>
        <a:bodyPr/>
        <a:lstStyle/>
        <a:p>
          <a:endParaRPr lang="ru-RU"/>
        </a:p>
      </dgm:t>
    </dgm:pt>
    <dgm:pt modelId="{91B26883-FA65-4870-B1A3-94208CF6F317}" type="sibTrans" cxnId="{63D0A2B5-7539-4152-BCC1-0F2CEBA717E3}">
      <dgm:prSet/>
      <dgm:spPr/>
      <dgm:t>
        <a:bodyPr/>
        <a:lstStyle/>
        <a:p>
          <a:endParaRPr lang="ru-RU"/>
        </a:p>
      </dgm:t>
    </dgm:pt>
    <dgm:pt modelId="{2A95F843-E6D0-49AF-BDB7-5AA73C47D81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Сформованість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учнів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свідомого ставлення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до власного </a:t>
          </a:r>
          <a:r>
            <a:rPr kumimoji="0" lang="uk-UA" b="1" i="1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здоров</a:t>
          </a:r>
          <a:r>
            <a:rPr kumimoji="0" lang="en-US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’</a:t>
          </a: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я</a:t>
          </a:r>
        </a:p>
      </dgm:t>
    </dgm:pt>
    <dgm:pt modelId="{B472E26D-3774-4F1B-BEBF-FB0C03A01553}" type="parTrans" cxnId="{C3F94B6B-C760-4586-B439-4F8AE811F362}">
      <dgm:prSet/>
      <dgm:spPr/>
      <dgm:t>
        <a:bodyPr/>
        <a:lstStyle/>
        <a:p>
          <a:endParaRPr lang="ru-RU"/>
        </a:p>
      </dgm:t>
    </dgm:pt>
    <dgm:pt modelId="{5F96CE1A-1F30-4491-AC36-D04FA7461B7C}" type="sibTrans" cxnId="{C3F94B6B-C760-4586-B439-4F8AE811F362}">
      <dgm:prSet/>
      <dgm:spPr/>
      <dgm:t>
        <a:bodyPr/>
        <a:lstStyle/>
        <a:p>
          <a:endParaRPr lang="ru-RU"/>
        </a:p>
      </dgm:t>
    </dgm:pt>
    <dgm:pt modelId="{3EF657FF-A993-40FD-B7FB-96823166426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Одержання учнями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задоволення від уроків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фізичної культури</a:t>
          </a:r>
        </a:p>
      </dgm:t>
    </dgm:pt>
    <dgm:pt modelId="{F95C414B-E517-491C-9A58-E80554612E3E}" type="parTrans" cxnId="{A6C3F41C-6A51-4972-BE6A-C148D0BC2D5E}">
      <dgm:prSet/>
      <dgm:spPr/>
      <dgm:t>
        <a:bodyPr/>
        <a:lstStyle/>
        <a:p>
          <a:endParaRPr lang="ru-RU"/>
        </a:p>
      </dgm:t>
    </dgm:pt>
    <dgm:pt modelId="{88694D6C-666F-40C8-B6CB-F6E2EEF4A91A}" type="sibTrans" cxnId="{A6C3F41C-6A51-4972-BE6A-C148D0BC2D5E}">
      <dgm:prSet/>
      <dgm:spPr/>
      <dgm:t>
        <a:bodyPr/>
        <a:lstStyle/>
        <a:p>
          <a:endParaRPr lang="ru-RU"/>
        </a:p>
      </dgm:t>
    </dgm:pt>
    <dgm:pt modelId="{AFEA956D-B6F5-4A57-B0CD-5DE1062EA831}" type="pres">
      <dgm:prSet presAssocID="{AE869382-1C00-4E35-94D6-D50292491112}" presName="cycle" presStyleCnt="0">
        <dgm:presLayoutVars>
          <dgm:dir/>
          <dgm:resizeHandles val="exact"/>
        </dgm:presLayoutVars>
      </dgm:prSet>
      <dgm:spPr/>
    </dgm:pt>
    <dgm:pt modelId="{A5E92456-8534-46D9-9960-A8919F4D9476}" type="pres">
      <dgm:prSet presAssocID="{523325ED-1223-4BFB-90DD-2A0D1B0ECF83}" presName="dummy" presStyleCnt="0"/>
      <dgm:spPr/>
    </dgm:pt>
    <dgm:pt modelId="{6AF61590-6775-495A-A11F-0D87684363B6}" type="pres">
      <dgm:prSet presAssocID="{523325ED-1223-4BFB-90DD-2A0D1B0ECF83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837574-AB32-4E0D-B435-97AA196903F0}" type="pres">
      <dgm:prSet presAssocID="{91B26883-FA65-4870-B1A3-94208CF6F317}" presName="sibTrans" presStyleLbl="node1" presStyleIdx="0" presStyleCnt="3"/>
      <dgm:spPr/>
      <dgm:t>
        <a:bodyPr/>
        <a:lstStyle/>
        <a:p>
          <a:endParaRPr lang="ru-RU"/>
        </a:p>
      </dgm:t>
    </dgm:pt>
    <dgm:pt modelId="{A2E5D837-2211-4975-85A3-5B44BC900211}" type="pres">
      <dgm:prSet presAssocID="{2A95F843-E6D0-49AF-BDB7-5AA73C47D81A}" presName="dummy" presStyleCnt="0"/>
      <dgm:spPr/>
    </dgm:pt>
    <dgm:pt modelId="{E6BC93EF-4657-41D5-872B-116BBB0C7D75}" type="pres">
      <dgm:prSet presAssocID="{2A95F843-E6D0-49AF-BDB7-5AA73C47D81A}" presName="node" presStyleLbl="revTx" presStyleIdx="1" presStyleCnt="3" custRadScaleRad="81622" custRadScaleInc="31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8C0B79-8543-4E1B-87DE-10AC33CBECD4}" type="pres">
      <dgm:prSet presAssocID="{5F96CE1A-1F30-4491-AC36-D04FA7461B7C}" presName="sibTrans" presStyleLbl="node1" presStyleIdx="1" presStyleCnt="3"/>
      <dgm:spPr/>
      <dgm:t>
        <a:bodyPr/>
        <a:lstStyle/>
        <a:p>
          <a:endParaRPr lang="ru-RU"/>
        </a:p>
      </dgm:t>
    </dgm:pt>
    <dgm:pt modelId="{22E9D49B-176B-4937-B16B-7B4F4C83BB7C}" type="pres">
      <dgm:prSet presAssocID="{3EF657FF-A993-40FD-B7FB-968231664263}" presName="dummy" presStyleCnt="0"/>
      <dgm:spPr/>
    </dgm:pt>
    <dgm:pt modelId="{C25F5692-7738-4C92-9B93-BC34477DA8CB}" type="pres">
      <dgm:prSet presAssocID="{3EF657FF-A993-40FD-B7FB-968231664263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C12ABA-F50A-4AF3-8BFC-E12698683484}" type="pres">
      <dgm:prSet presAssocID="{88694D6C-666F-40C8-B6CB-F6E2EEF4A91A}" presName="sibTrans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33594C47-6ED0-43E9-A812-E984AE262B6A}" type="presOf" srcId="{523325ED-1223-4BFB-90DD-2A0D1B0ECF83}" destId="{6AF61590-6775-495A-A11F-0D87684363B6}" srcOrd="0" destOrd="0" presId="urn:microsoft.com/office/officeart/2005/8/layout/cycle1"/>
    <dgm:cxn modelId="{99E98C5A-9975-410E-84C3-38AAF99EC5F2}" type="presOf" srcId="{5F96CE1A-1F30-4491-AC36-D04FA7461B7C}" destId="{728C0B79-8543-4E1B-87DE-10AC33CBECD4}" srcOrd="0" destOrd="0" presId="urn:microsoft.com/office/officeart/2005/8/layout/cycle1"/>
    <dgm:cxn modelId="{A6C3F41C-6A51-4972-BE6A-C148D0BC2D5E}" srcId="{AE869382-1C00-4E35-94D6-D50292491112}" destId="{3EF657FF-A993-40FD-B7FB-968231664263}" srcOrd="2" destOrd="0" parTransId="{F95C414B-E517-491C-9A58-E80554612E3E}" sibTransId="{88694D6C-666F-40C8-B6CB-F6E2EEF4A91A}"/>
    <dgm:cxn modelId="{17403BFD-0510-4733-AFD3-6240038A60E9}" type="presOf" srcId="{88694D6C-666F-40C8-B6CB-F6E2EEF4A91A}" destId="{CDC12ABA-F50A-4AF3-8BFC-E12698683484}" srcOrd="0" destOrd="0" presId="urn:microsoft.com/office/officeart/2005/8/layout/cycle1"/>
    <dgm:cxn modelId="{33764DAF-B210-441F-84BE-818F030CCD2E}" type="presOf" srcId="{3EF657FF-A993-40FD-B7FB-968231664263}" destId="{C25F5692-7738-4C92-9B93-BC34477DA8CB}" srcOrd="0" destOrd="0" presId="urn:microsoft.com/office/officeart/2005/8/layout/cycle1"/>
    <dgm:cxn modelId="{A45AFDA4-9BB2-49FF-9469-8DC018FD4DAF}" type="presOf" srcId="{2A95F843-E6D0-49AF-BDB7-5AA73C47D81A}" destId="{E6BC93EF-4657-41D5-872B-116BBB0C7D75}" srcOrd="0" destOrd="0" presId="urn:microsoft.com/office/officeart/2005/8/layout/cycle1"/>
    <dgm:cxn modelId="{1A6B799E-16ED-4346-B728-20B396325E38}" type="presOf" srcId="{91B26883-FA65-4870-B1A3-94208CF6F317}" destId="{1D837574-AB32-4E0D-B435-97AA196903F0}" srcOrd="0" destOrd="0" presId="urn:microsoft.com/office/officeart/2005/8/layout/cycle1"/>
    <dgm:cxn modelId="{63D0A2B5-7539-4152-BCC1-0F2CEBA717E3}" srcId="{AE869382-1C00-4E35-94D6-D50292491112}" destId="{523325ED-1223-4BFB-90DD-2A0D1B0ECF83}" srcOrd="0" destOrd="0" parTransId="{897C29CD-59EE-418E-AD16-9026484E64BD}" sibTransId="{91B26883-FA65-4870-B1A3-94208CF6F317}"/>
    <dgm:cxn modelId="{C3F94B6B-C760-4586-B439-4F8AE811F362}" srcId="{AE869382-1C00-4E35-94D6-D50292491112}" destId="{2A95F843-E6D0-49AF-BDB7-5AA73C47D81A}" srcOrd="1" destOrd="0" parTransId="{B472E26D-3774-4F1B-BEBF-FB0C03A01553}" sibTransId="{5F96CE1A-1F30-4491-AC36-D04FA7461B7C}"/>
    <dgm:cxn modelId="{6505CD9B-6AB7-4E54-A900-241175AA8314}" type="presOf" srcId="{AE869382-1C00-4E35-94D6-D50292491112}" destId="{AFEA956D-B6F5-4A57-B0CD-5DE1062EA831}" srcOrd="0" destOrd="0" presId="urn:microsoft.com/office/officeart/2005/8/layout/cycle1"/>
    <dgm:cxn modelId="{BBA553FC-0A04-499B-8E7D-FFF626C76C6C}" type="presParOf" srcId="{AFEA956D-B6F5-4A57-B0CD-5DE1062EA831}" destId="{A5E92456-8534-46D9-9960-A8919F4D9476}" srcOrd="0" destOrd="0" presId="urn:microsoft.com/office/officeart/2005/8/layout/cycle1"/>
    <dgm:cxn modelId="{BD8482B7-7827-4E3D-8E41-24AECF7B77A5}" type="presParOf" srcId="{AFEA956D-B6F5-4A57-B0CD-5DE1062EA831}" destId="{6AF61590-6775-495A-A11F-0D87684363B6}" srcOrd="1" destOrd="0" presId="urn:microsoft.com/office/officeart/2005/8/layout/cycle1"/>
    <dgm:cxn modelId="{47277578-66FE-4EE9-8265-98616CC1A91F}" type="presParOf" srcId="{AFEA956D-B6F5-4A57-B0CD-5DE1062EA831}" destId="{1D837574-AB32-4E0D-B435-97AA196903F0}" srcOrd="2" destOrd="0" presId="urn:microsoft.com/office/officeart/2005/8/layout/cycle1"/>
    <dgm:cxn modelId="{EF73E2AC-7811-48F7-871B-A28DDF817977}" type="presParOf" srcId="{AFEA956D-B6F5-4A57-B0CD-5DE1062EA831}" destId="{A2E5D837-2211-4975-85A3-5B44BC900211}" srcOrd="3" destOrd="0" presId="urn:microsoft.com/office/officeart/2005/8/layout/cycle1"/>
    <dgm:cxn modelId="{9063A6A8-AEA1-4855-BFCA-9AEA2AAF4EBD}" type="presParOf" srcId="{AFEA956D-B6F5-4A57-B0CD-5DE1062EA831}" destId="{E6BC93EF-4657-41D5-872B-116BBB0C7D75}" srcOrd="4" destOrd="0" presId="urn:microsoft.com/office/officeart/2005/8/layout/cycle1"/>
    <dgm:cxn modelId="{BD351253-0261-4BA1-B6BF-81C9B06E02B8}" type="presParOf" srcId="{AFEA956D-B6F5-4A57-B0CD-5DE1062EA831}" destId="{728C0B79-8543-4E1B-87DE-10AC33CBECD4}" srcOrd="5" destOrd="0" presId="urn:microsoft.com/office/officeart/2005/8/layout/cycle1"/>
    <dgm:cxn modelId="{55933BD1-4E30-43EF-94C0-4C1D5A1A9856}" type="presParOf" srcId="{AFEA956D-B6F5-4A57-B0CD-5DE1062EA831}" destId="{22E9D49B-176B-4937-B16B-7B4F4C83BB7C}" srcOrd="6" destOrd="0" presId="urn:microsoft.com/office/officeart/2005/8/layout/cycle1"/>
    <dgm:cxn modelId="{35F0AAD6-BF95-4F39-9AC5-25FEF2EE69D7}" type="presParOf" srcId="{AFEA956D-B6F5-4A57-B0CD-5DE1062EA831}" destId="{C25F5692-7738-4C92-9B93-BC34477DA8CB}" srcOrd="7" destOrd="0" presId="urn:microsoft.com/office/officeart/2005/8/layout/cycle1"/>
    <dgm:cxn modelId="{CE9AFD29-D7C7-4AAF-8AF1-15F80320BBCF}" type="presParOf" srcId="{AFEA956D-B6F5-4A57-B0CD-5DE1062EA831}" destId="{CDC12ABA-F50A-4AF3-8BFC-E12698683484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F6C7B9A-E3D0-4C1E-966D-F54A421C159B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DB1BDF56-2888-48F0-8BD1-6CD23E38C05F}">
      <dgm:prSet custT="1"/>
      <dgm:spPr/>
      <dgm:t>
        <a:bodyPr/>
        <a:lstStyle/>
        <a:p>
          <a:r>
            <a:rPr lang="ru-RU" sz="2800" b="1" i="1" dirty="0" smtClean="0">
              <a:latin typeface="Arial Black" panose="020B0A04020102020204" pitchFamily="34" charset="0"/>
            </a:rPr>
            <a:t>1.Раціональна організація навчального процесу відповідно до санітарних норм та гігієнічних вимог.</a:t>
          </a:r>
        </a:p>
      </dgm:t>
    </dgm:pt>
    <dgm:pt modelId="{9FD11348-ACA9-414B-95DC-A8F557AB1D8F}" type="parTrans" cxnId="{9D70D6E7-2044-4F1B-A5EE-C18592B7DB68}">
      <dgm:prSet/>
      <dgm:spPr/>
      <dgm:t>
        <a:bodyPr/>
        <a:lstStyle/>
        <a:p>
          <a:endParaRPr lang="ru-RU"/>
        </a:p>
      </dgm:t>
    </dgm:pt>
    <dgm:pt modelId="{D86B402F-9E17-4C65-AD55-699EAF82697A}" type="sibTrans" cxnId="{9D70D6E7-2044-4F1B-A5EE-C18592B7DB68}">
      <dgm:prSet/>
      <dgm:spPr/>
      <dgm:t>
        <a:bodyPr/>
        <a:lstStyle/>
        <a:p>
          <a:endParaRPr lang="ru-RU"/>
        </a:p>
      </dgm:t>
    </dgm:pt>
    <dgm:pt modelId="{91A7D01E-6C67-4F4E-9D23-D4AAC30185BA}">
      <dgm:prSet custT="1"/>
      <dgm:spPr/>
      <dgm:t>
        <a:bodyPr/>
        <a:lstStyle/>
        <a:p>
          <a:r>
            <a:rPr lang="ru-RU" sz="2800" b="1" i="1" dirty="0" smtClean="0">
              <a:latin typeface="Arial Black" panose="020B0A04020102020204" pitchFamily="34" charset="0"/>
            </a:rPr>
            <a:t>2. Раціональна організація рухової активності учнів</a:t>
          </a:r>
          <a:endParaRPr lang="ru-RU" sz="2800" b="1" i="1" dirty="0">
            <a:latin typeface="Arial Black" panose="020B0A04020102020204" pitchFamily="34" charset="0"/>
          </a:endParaRPr>
        </a:p>
      </dgm:t>
    </dgm:pt>
    <dgm:pt modelId="{FE7A1B6D-2249-42D2-9AA9-B7EC84E3A0E7}" type="parTrans" cxnId="{E2270BD3-7974-4C53-ADA2-D011F21AA28D}">
      <dgm:prSet/>
      <dgm:spPr/>
      <dgm:t>
        <a:bodyPr/>
        <a:lstStyle/>
        <a:p>
          <a:endParaRPr lang="ru-RU"/>
        </a:p>
      </dgm:t>
    </dgm:pt>
    <dgm:pt modelId="{FFED3648-C357-4709-9715-A799B1A89C62}" type="sibTrans" cxnId="{E2270BD3-7974-4C53-ADA2-D011F21AA28D}">
      <dgm:prSet/>
      <dgm:spPr/>
      <dgm:t>
        <a:bodyPr/>
        <a:lstStyle/>
        <a:p>
          <a:endParaRPr lang="ru-RU"/>
        </a:p>
      </dgm:t>
    </dgm:pt>
    <dgm:pt modelId="{169F164D-9F00-4E7B-B333-3FF9AF3A3FC1}">
      <dgm:prSet custT="1"/>
      <dgm:spPr/>
      <dgm:t>
        <a:bodyPr/>
        <a:lstStyle/>
        <a:p>
          <a:r>
            <a:rPr lang="ru-RU" sz="2800" b="1" i="1" dirty="0" smtClean="0">
              <a:latin typeface="Arial Black" panose="020B0A04020102020204" pitchFamily="34" charset="0"/>
            </a:rPr>
            <a:t>3. Система роботи з формування цінності здоров'я </a:t>
          </a:r>
        </a:p>
      </dgm:t>
    </dgm:pt>
    <dgm:pt modelId="{EF4BD615-C1A2-48CE-96E8-53548695C2F9}" type="parTrans" cxnId="{64793F69-E760-4C0B-AF5A-0205532A0DAB}">
      <dgm:prSet/>
      <dgm:spPr/>
      <dgm:t>
        <a:bodyPr/>
        <a:lstStyle/>
        <a:p>
          <a:endParaRPr lang="ru-RU"/>
        </a:p>
      </dgm:t>
    </dgm:pt>
    <dgm:pt modelId="{1989E0CE-7504-43F3-85AD-A3CAF40FC21A}" type="sibTrans" cxnId="{64793F69-E760-4C0B-AF5A-0205532A0DAB}">
      <dgm:prSet/>
      <dgm:spPr/>
      <dgm:t>
        <a:bodyPr/>
        <a:lstStyle/>
        <a:p>
          <a:endParaRPr lang="ru-RU"/>
        </a:p>
      </dgm:t>
    </dgm:pt>
    <dgm:pt modelId="{010F0EF7-666F-4D15-851C-C7134A3FA747}" type="pres">
      <dgm:prSet presAssocID="{BF6C7B9A-E3D0-4C1E-966D-F54A421C159B}" presName="compositeShape" presStyleCnt="0">
        <dgm:presLayoutVars>
          <dgm:dir/>
          <dgm:resizeHandles/>
        </dgm:presLayoutVars>
      </dgm:prSet>
      <dgm:spPr/>
    </dgm:pt>
    <dgm:pt modelId="{2AD09702-0CFA-4AB6-9B54-F317E0E2C082}" type="pres">
      <dgm:prSet presAssocID="{BF6C7B9A-E3D0-4C1E-966D-F54A421C159B}" presName="pyramid" presStyleLbl="node1" presStyleIdx="0" presStyleCnt="1"/>
      <dgm:spPr/>
    </dgm:pt>
    <dgm:pt modelId="{1A3D449B-FCAA-485E-9637-0176A6B9CDDD}" type="pres">
      <dgm:prSet presAssocID="{BF6C7B9A-E3D0-4C1E-966D-F54A421C159B}" presName="theList" presStyleCnt="0"/>
      <dgm:spPr/>
    </dgm:pt>
    <dgm:pt modelId="{E00C50F2-3EFC-4250-8B62-A5D388C3F342}" type="pres">
      <dgm:prSet presAssocID="{DB1BDF56-2888-48F0-8BD1-6CD23E38C05F}" presName="aNode" presStyleLbl="fgAcc1" presStyleIdx="0" presStyleCnt="3" custScaleX="229787" custScaleY="437428" custLinFactY="-26586" custLinFactNeighborX="-601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248C94-0399-4AD7-81FE-1363BF66D9DB}" type="pres">
      <dgm:prSet presAssocID="{DB1BDF56-2888-48F0-8BD1-6CD23E38C05F}" presName="aSpace" presStyleCnt="0"/>
      <dgm:spPr/>
    </dgm:pt>
    <dgm:pt modelId="{0B9AAE1C-EFE4-45D5-8178-6FEB3EEF05B0}" type="pres">
      <dgm:prSet presAssocID="{91A7D01E-6C67-4F4E-9D23-D4AAC30185BA}" presName="aNode" presStyleLbl="fgAcc1" presStyleIdx="1" presStyleCnt="3" custScaleX="229787" custScaleY="222095" custLinFactY="-14535" custLinFactNeighborX="-1482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DF28D-3A54-4353-AE57-446F9D29EBE3}" type="pres">
      <dgm:prSet presAssocID="{91A7D01E-6C67-4F4E-9D23-D4AAC30185BA}" presName="aSpace" presStyleCnt="0"/>
      <dgm:spPr/>
    </dgm:pt>
    <dgm:pt modelId="{227EEF3A-7658-40BB-835E-D6ADA6A9F3C8}" type="pres">
      <dgm:prSet presAssocID="{169F164D-9F00-4E7B-B333-3FF9AF3A3FC1}" presName="aNode" presStyleLbl="fgAcc1" presStyleIdx="2" presStyleCnt="3" custScaleX="229787" custScaleY="194833" custLinFactY="24473" custLinFactNeighborX="-601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20A108-B17E-49DE-A625-18344CD30825}" type="pres">
      <dgm:prSet presAssocID="{169F164D-9F00-4E7B-B333-3FF9AF3A3FC1}" presName="aSpace" presStyleCnt="0"/>
      <dgm:spPr/>
    </dgm:pt>
  </dgm:ptLst>
  <dgm:cxnLst>
    <dgm:cxn modelId="{64793F69-E760-4C0B-AF5A-0205532A0DAB}" srcId="{BF6C7B9A-E3D0-4C1E-966D-F54A421C159B}" destId="{169F164D-9F00-4E7B-B333-3FF9AF3A3FC1}" srcOrd="2" destOrd="0" parTransId="{EF4BD615-C1A2-48CE-96E8-53548695C2F9}" sibTransId="{1989E0CE-7504-43F3-85AD-A3CAF40FC21A}"/>
    <dgm:cxn modelId="{27AD8C0D-5A8E-49B1-B3B6-5213B0987344}" type="presOf" srcId="{BF6C7B9A-E3D0-4C1E-966D-F54A421C159B}" destId="{010F0EF7-666F-4D15-851C-C7134A3FA747}" srcOrd="0" destOrd="0" presId="urn:microsoft.com/office/officeart/2005/8/layout/pyramid2"/>
    <dgm:cxn modelId="{60DA275E-1F39-4D1C-9A63-A4587952A30A}" type="presOf" srcId="{169F164D-9F00-4E7B-B333-3FF9AF3A3FC1}" destId="{227EEF3A-7658-40BB-835E-D6ADA6A9F3C8}" srcOrd="0" destOrd="0" presId="urn:microsoft.com/office/officeart/2005/8/layout/pyramid2"/>
    <dgm:cxn modelId="{EF6E55C3-4D2C-4F0C-B0C7-4333A713286B}" type="presOf" srcId="{91A7D01E-6C67-4F4E-9D23-D4AAC30185BA}" destId="{0B9AAE1C-EFE4-45D5-8178-6FEB3EEF05B0}" srcOrd="0" destOrd="0" presId="urn:microsoft.com/office/officeart/2005/8/layout/pyramid2"/>
    <dgm:cxn modelId="{E2270BD3-7974-4C53-ADA2-D011F21AA28D}" srcId="{BF6C7B9A-E3D0-4C1E-966D-F54A421C159B}" destId="{91A7D01E-6C67-4F4E-9D23-D4AAC30185BA}" srcOrd="1" destOrd="0" parTransId="{FE7A1B6D-2249-42D2-9AA9-B7EC84E3A0E7}" sibTransId="{FFED3648-C357-4709-9715-A799B1A89C62}"/>
    <dgm:cxn modelId="{9D70D6E7-2044-4F1B-A5EE-C18592B7DB68}" srcId="{BF6C7B9A-E3D0-4C1E-966D-F54A421C159B}" destId="{DB1BDF56-2888-48F0-8BD1-6CD23E38C05F}" srcOrd="0" destOrd="0" parTransId="{9FD11348-ACA9-414B-95DC-A8F557AB1D8F}" sibTransId="{D86B402F-9E17-4C65-AD55-699EAF82697A}"/>
    <dgm:cxn modelId="{60C3AA90-0796-4D7B-BA17-CFFC0F4E337C}" type="presOf" srcId="{DB1BDF56-2888-48F0-8BD1-6CD23E38C05F}" destId="{E00C50F2-3EFC-4250-8B62-A5D388C3F342}" srcOrd="0" destOrd="0" presId="urn:microsoft.com/office/officeart/2005/8/layout/pyramid2"/>
    <dgm:cxn modelId="{95F83029-682E-4B51-B1CE-8205C97E6C8B}" type="presParOf" srcId="{010F0EF7-666F-4D15-851C-C7134A3FA747}" destId="{2AD09702-0CFA-4AB6-9B54-F317E0E2C082}" srcOrd="0" destOrd="0" presId="urn:microsoft.com/office/officeart/2005/8/layout/pyramid2"/>
    <dgm:cxn modelId="{294DC11B-7125-41D1-ABAA-992DB2CAC47B}" type="presParOf" srcId="{010F0EF7-666F-4D15-851C-C7134A3FA747}" destId="{1A3D449B-FCAA-485E-9637-0176A6B9CDDD}" srcOrd="1" destOrd="0" presId="urn:microsoft.com/office/officeart/2005/8/layout/pyramid2"/>
    <dgm:cxn modelId="{F8D0A5F5-1841-4E8B-9ECD-C3C2582DBF13}" type="presParOf" srcId="{1A3D449B-FCAA-485E-9637-0176A6B9CDDD}" destId="{E00C50F2-3EFC-4250-8B62-A5D388C3F342}" srcOrd="0" destOrd="0" presId="urn:microsoft.com/office/officeart/2005/8/layout/pyramid2"/>
    <dgm:cxn modelId="{8A37F07E-638C-4073-84B6-E963C5712D29}" type="presParOf" srcId="{1A3D449B-FCAA-485E-9637-0176A6B9CDDD}" destId="{14248C94-0399-4AD7-81FE-1363BF66D9DB}" srcOrd="1" destOrd="0" presId="urn:microsoft.com/office/officeart/2005/8/layout/pyramid2"/>
    <dgm:cxn modelId="{A1FA108B-A2D1-4DFB-A146-3A4246885E8D}" type="presParOf" srcId="{1A3D449B-FCAA-485E-9637-0176A6B9CDDD}" destId="{0B9AAE1C-EFE4-45D5-8178-6FEB3EEF05B0}" srcOrd="2" destOrd="0" presId="urn:microsoft.com/office/officeart/2005/8/layout/pyramid2"/>
    <dgm:cxn modelId="{B5FC8A6D-187A-4C28-A58A-5690FAE22109}" type="presParOf" srcId="{1A3D449B-FCAA-485E-9637-0176A6B9CDDD}" destId="{41ADF28D-3A54-4353-AE57-446F9D29EBE3}" srcOrd="3" destOrd="0" presId="urn:microsoft.com/office/officeart/2005/8/layout/pyramid2"/>
    <dgm:cxn modelId="{D7B351F7-306D-4707-B740-F637DED8611A}" type="presParOf" srcId="{1A3D449B-FCAA-485E-9637-0176A6B9CDDD}" destId="{227EEF3A-7658-40BB-835E-D6ADA6A9F3C8}" srcOrd="4" destOrd="0" presId="urn:microsoft.com/office/officeart/2005/8/layout/pyramid2"/>
    <dgm:cxn modelId="{8CFB58BC-B4D4-4234-9D07-CCE10F189202}" type="presParOf" srcId="{1A3D449B-FCAA-485E-9637-0176A6B9CDDD}" destId="{7520A108-B17E-49DE-A625-18344CD3082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5B5DB-2B77-4445-A1FE-741247A57823}">
      <dsp:nvSpPr>
        <dsp:cNvPr id="0" name=""/>
        <dsp:cNvSpPr/>
      </dsp:nvSpPr>
      <dsp:spPr>
        <a:xfrm>
          <a:off x="0" y="519451"/>
          <a:ext cx="4937760" cy="493776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A81B5-6658-42F6-B3B1-AC8288273A1A}">
      <dsp:nvSpPr>
        <dsp:cNvPr id="0" name=""/>
        <dsp:cNvSpPr/>
      </dsp:nvSpPr>
      <dsp:spPr>
        <a:xfrm>
          <a:off x="2428842" y="603887"/>
          <a:ext cx="5760719" cy="51974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dirty="0" smtClean="0"/>
            <a:t> Майстер спорту з плавання</a:t>
          </a:r>
        </a:p>
      </dsp:txBody>
      <dsp:txXfrm>
        <a:off x="2428842" y="603887"/>
        <a:ext cx="5760719" cy="831597"/>
      </dsp:txXfrm>
    </dsp:sp>
    <dsp:sp modelId="{985E0081-1793-44B1-953B-E64690AEFDC4}">
      <dsp:nvSpPr>
        <dsp:cNvPr id="0" name=""/>
        <dsp:cNvSpPr/>
      </dsp:nvSpPr>
      <dsp:spPr>
        <a:xfrm>
          <a:off x="518464" y="1309493"/>
          <a:ext cx="3900830" cy="3900830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73CE41-D24A-4BD1-8C18-9B3C0445453C}">
      <dsp:nvSpPr>
        <dsp:cNvPr id="0" name=""/>
        <dsp:cNvSpPr/>
      </dsp:nvSpPr>
      <dsp:spPr>
        <a:xfrm>
          <a:off x="2468880" y="1296152"/>
          <a:ext cx="5760719" cy="39008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dirty="0" smtClean="0"/>
            <a:t>Івано-Франківський технікум фізичної культури  (1983) </a:t>
          </a:r>
          <a:endParaRPr lang="ru-RU" sz="2300" b="1" i="1" kern="1200" dirty="0"/>
        </a:p>
      </dsp:txBody>
      <dsp:txXfrm>
        <a:off x="2468880" y="1296152"/>
        <a:ext cx="5760719" cy="790041"/>
      </dsp:txXfrm>
    </dsp:sp>
    <dsp:sp modelId="{2BD0C0B4-ADBB-4536-9245-96DA16EDEEC7}">
      <dsp:nvSpPr>
        <dsp:cNvPr id="0" name=""/>
        <dsp:cNvSpPr/>
      </dsp:nvSpPr>
      <dsp:spPr>
        <a:xfrm>
          <a:off x="1036929" y="2099535"/>
          <a:ext cx="2863900" cy="28639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43ECC-8BE0-4F6B-A0CC-8A6FFB2CBD01}">
      <dsp:nvSpPr>
        <dsp:cNvPr id="0" name=""/>
        <dsp:cNvSpPr/>
      </dsp:nvSpPr>
      <dsp:spPr>
        <a:xfrm>
          <a:off x="2468880" y="2093291"/>
          <a:ext cx="5760719" cy="28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dirty="0" smtClean="0"/>
            <a:t>Луцький державний педагогічний інститут  імені Лесі Українки (1989</a:t>
          </a:r>
          <a:r>
            <a:rPr lang="uk-UA" sz="2300" kern="1200" dirty="0" smtClean="0"/>
            <a:t>)</a:t>
          </a:r>
          <a:endParaRPr lang="ru-RU" sz="2300" kern="1200" dirty="0"/>
        </a:p>
      </dsp:txBody>
      <dsp:txXfrm>
        <a:off x="2468880" y="2093291"/>
        <a:ext cx="5760719" cy="790041"/>
      </dsp:txXfrm>
    </dsp:sp>
    <dsp:sp modelId="{8B6C7B80-4D0B-4E31-9B4D-780FBD1F1241}">
      <dsp:nvSpPr>
        <dsp:cNvPr id="0" name=""/>
        <dsp:cNvSpPr/>
      </dsp:nvSpPr>
      <dsp:spPr>
        <a:xfrm>
          <a:off x="1555394" y="2889576"/>
          <a:ext cx="1826971" cy="1826971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3353E-3DA9-40B2-B9BD-6F362574F940}">
      <dsp:nvSpPr>
        <dsp:cNvPr id="0" name=""/>
        <dsp:cNvSpPr/>
      </dsp:nvSpPr>
      <dsp:spPr>
        <a:xfrm>
          <a:off x="2468880" y="2889576"/>
          <a:ext cx="5760719" cy="18269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dirty="0" smtClean="0"/>
            <a:t>Спеціальність фізична культура “, кваліфікація : вчитель фізкультури ”</a:t>
          </a:r>
          <a:endParaRPr lang="ru-RU" sz="2300" b="1" i="1" kern="1200" dirty="0"/>
        </a:p>
      </dsp:txBody>
      <dsp:txXfrm>
        <a:off x="2468880" y="2889576"/>
        <a:ext cx="5760719" cy="790041"/>
      </dsp:txXfrm>
    </dsp:sp>
    <dsp:sp modelId="{3379AC8A-0918-4A10-ACF5-800D45CF1BDE}">
      <dsp:nvSpPr>
        <dsp:cNvPr id="0" name=""/>
        <dsp:cNvSpPr/>
      </dsp:nvSpPr>
      <dsp:spPr>
        <a:xfrm>
          <a:off x="2073859" y="3679618"/>
          <a:ext cx="790041" cy="790041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6FABD-9E2C-4BDE-8385-E6FE0AC8FC7C}">
      <dsp:nvSpPr>
        <dsp:cNvPr id="0" name=""/>
        <dsp:cNvSpPr/>
      </dsp:nvSpPr>
      <dsp:spPr>
        <a:xfrm>
          <a:off x="2468880" y="3672405"/>
          <a:ext cx="5760719" cy="7900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dirty="0" smtClean="0"/>
            <a:t>Кваліфікаційна вища категорія ,  педагогічної  стаж роботи 36 роки</a:t>
          </a:r>
          <a:endParaRPr lang="ru-RU" sz="2300" b="1" i="1" kern="1200" dirty="0" smtClean="0"/>
        </a:p>
      </dsp:txBody>
      <dsp:txXfrm>
        <a:off x="2468880" y="3672405"/>
        <a:ext cx="5760719" cy="7900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BECD94-D56F-46BC-820D-C08D34611F3C}">
      <dsp:nvSpPr>
        <dsp:cNvPr id="0" name=""/>
        <dsp:cNvSpPr/>
      </dsp:nvSpPr>
      <dsp:spPr>
        <a:xfrm>
          <a:off x="0" y="91078"/>
          <a:ext cx="6153150" cy="21809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/>
        </a:p>
      </dsp:txBody>
      <dsp:txXfrm>
        <a:off x="63879" y="154957"/>
        <a:ext cx="3898929" cy="2053229"/>
      </dsp:txXfrm>
    </dsp:sp>
    <dsp:sp modelId="{5F6E209F-E4C6-4458-8E41-A78FA871CF06}">
      <dsp:nvSpPr>
        <dsp:cNvPr id="0" name=""/>
        <dsp:cNvSpPr/>
      </dsp:nvSpPr>
      <dsp:spPr>
        <a:xfrm>
          <a:off x="1085849" y="2665650"/>
          <a:ext cx="6153150" cy="2180987"/>
        </a:xfrm>
        <a:prstGeom prst="roundRect">
          <a:avLst>
            <a:gd name="adj" fmla="val 10000"/>
          </a:avLst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endParaRPr lang="ru-RU" sz="2800" kern="1200" dirty="0"/>
        </a:p>
      </dsp:txBody>
      <dsp:txXfrm>
        <a:off x="1149728" y="2729529"/>
        <a:ext cx="3521900" cy="2053229"/>
      </dsp:txXfrm>
    </dsp:sp>
    <dsp:sp modelId="{80257745-771E-4615-952E-24C5295F0B2B}">
      <dsp:nvSpPr>
        <dsp:cNvPr id="0" name=""/>
        <dsp:cNvSpPr/>
      </dsp:nvSpPr>
      <dsp:spPr>
        <a:xfrm>
          <a:off x="4735508" y="1714498"/>
          <a:ext cx="1417641" cy="141764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054477" y="1714498"/>
        <a:ext cx="779703" cy="10667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77D19C-1A9F-4DD9-86D7-0CEA93B6C824}">
      <dsp:nvSpPr>
        <dsp:cNvPr id="0" name=""/>
        <dsp:cNvSpPr/>
      </dsp:nvSpPr>
      <dsp:spPr>
        <a:xfrm>
          <a:off x="0" y="0"/>
          <a:ext cx="7786710" cy="3813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/>
            <a:t>«Вивчення техніки виконання прийому  і передачі  м’яча  способом з верху і з низу  </a:t>
          </a:r>
          <a:r>
            <a:rPr lang="ru-RU" sz="4600" kern="1200" dirty="0" err="1" smtClean="0"/>
            <a:t>двома</a:t>
          </a:r>
          <a:r>
            <a:rPr lang="ru-RU" sz="4600" kern="1200" dirty="0" smtClean="0"/>
            <a:t> руками  в волейболі»</a:t>
          </a:r>
        </a:p>
      </dsp:txBody>
      <dsp:txXfrm>
        <a:off x="111684" y="111684"/>
        <a:ext cx="7563342" cy="35898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7C534-7E85-4D22-AF7E-FCAEC1933E35}">
      <dsp:nvSpPr>
        <dsp:cNvPr id="0" name=""/>
        <dsp:cNvSpPr/>
      </dsp:nvSpPr>
      <dsp:spPr>
        <a:xfrm>
          <a:off x="8463" y="0"/>
          <a:ext cx="8064030" cy="48466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i="1" kern="1200" dirty="0" smtClean="0"/>
            <a:t>«Виховання основних рухових та морально-вольових якостей , вмінь та навичок в учнів, необхідних в повсякденному житті,трудовій діяльності та для захисту  Батьківщини»</a:t>
          </a:r>
          <a:endParaRPr lang="ru-RU" sz="4000" b="1" i="1" kern="1200" dirty="0"/>
        </a:p>
      </dsp:txBody>
      <dsp:txXfrm>
        <a:off x="150416" y="141953"/>
        <a:ext cx="7780124" cy="45627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BDAEC-BAF8-445A-A3CB-EA14EBC3F213}">
      <dsp:nvSpPr>
        <dsp:cNvPr id="0" name=""/>
        <dsp:cNvSpPr/>
      </dsp:nvSpPr>
      <dsp:spPr>
        <a:xfrm>
          <a:off x="0" y="435769"/>
          <a:ext cx="4843477" cy="4843477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8F952F-7C51-4097-8942-F66622E78C6E}">
      <dsp:nvSpPr>
        <dsp:cNvPr id="0" name=""/>
        <dsp:cNvSpPr/>
      </dsp:nvSpPr>
      <dsp:spPr>
        <a:xfrm>
          <a:off x="2286008" y="219847"/>
          <a:ext cx="5650723" cy="48434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smtClean="0"/>
            <a:t>Здоров'я </a:t>
          </a:r>
          <a:r>
            <a:rPr lang="uk-UA" sz="2400" b="1" i="1" kern="1200" dirty="0" smtClean="0"/>
            <a:t>учнів </a:t>
          </a:r>
          <a:r>
            <a:rPr lang="en-US" sz="2400" b="1" i="1" kern="1200" dirty="0" smtClean="0"/>
            <a:t>належить до пріоритетних напрямів у сфері освіти </a:t>
          </a:r>
          <a:endParaRPr lang="ru-RU" sz="2400" b="1" i="1" kern="1200" dirty="0"/>
        </a:p>
      </dsp:txBody>
      <dsp:txXfrm>
        <a:off x="2286008" y="219847"/>
        <a:ext cx="5650723" cy="1453046"/>
      </dsp:txXfrm>
    </dsp:sp>
    <dsp:sp modelId="{F52EB7D2-40D7-451F-90A6-90AAA80C6E6F}">
      <dsp:nvSpPr>
        <dsp:cNvPr id="0" name=""/>
        <dsp:cNvSpPr/>
      </dsp:nvSpPr>
      <dsp:spPr>
        <a:xfrm>
          <a:off x="847610" y="1888815"/>
          <a:ext cx="3148257" cy="3148257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9027899"/>
            <a:satOff val="22229"/>
            <a:lumOff val="-49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D8AD0B-53F0-49CF-B3AF-7E7EA9F36C4B}">
      <dsp:nvSpPr>
        <dsp:cNvPr id="0" name=""/>
        <dsp:cNvSpPr/>
      </dsp:nvSpPr>
      <dsp:spPr>
        <a:xfrm>
          <a:off x="2421738" y="1793911"/>
          <a:ext cx="5650723" cy="34672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-9027899"/>
              <a:satOff val="22229"/>
              <a:lumOff val="-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Фізична культура--кращий засіб для того, щоб бути здоровим, вести здоровий спосіб життя і не мати шкідливих звичок</a:t>
          </a:r>
          <a:endParaRPr lang="ru-RU" sz="2400" b="1" i="1" kern="1200" dirty="0"/>
        </a:p>
      </dsp:txBody>
      <dsp:txXfrm>
        <a:off x="2421738" y="1793911"/>
        <a:ext cx="5650723" cy="1600278"/>
      </dsp:txXfrm>
    </dsp:sp>
    <dsp:sp modelId="{BC35F2F7-6D0A-4424-9477-FFEA15408E99}">
      <dsp:nvSpPr>
        <dsp:cNvPr id="0" name=""/>
        <dsp:cNvSpPr/>
      </dsp:nvSpPr>
      <dsp:spPr>
        <a:xfrm>
          <a:off x="1695217" y="3341857"/>
          <a:ext cx="1453041" cy="1453041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18055798"/>
            <a:satOff val="44459"/>
            <a:lumOff val="-98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8448CF-9D8B-4FD9-A01D-3F74CFF8979E}">
      <dsp:nvSpPr>
        <dsp:cNvPr id="0" name=""/>
        <dsp:cNvSpPr/>
      </dsp:nvSpPr>
      <dsp:spPr>
        <a:xfrm>
          <a:off x="2421738" y="3571902"/>
          <a:ext cx="5650723" cy="14530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-18055798"/>
              <a:satOff val="44459"/>
              <a:lumOff val="-9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Недостатня рухова активність та втрата інтересу учнів до занять фізичними вправками сприяє зниженню стану здоров`я</a:t>
          </a:r>
        </a:p>
      </dsp:txBody>
      <dsp:txXfrm>
        <a:off x="2421738" y="3571902"/>
        <a:ext cx="5650723" cy="14530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272C0-1166-478F-AACD-4B3A67CD862F}">
      <dsp:nvSpPr>
        <dsp:cNvPr id="0" name=""/>
        <dsp:cNvSpPr/>
      </dsp:nvSpPr>
      <dsp:spPr>
        <a:xfrm>
          <a:off x="251088" y="0"/>
          <a:ext cx="8688670" cy="586329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00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00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00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00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/>
            <a:t>Формування фізичного, психічного, духовного та соціального здоров`я; розвиток основних фізичних якостей та здібностей; підвищення рівня фізичної підготовленості; збільшення рухового режиму учнів</a:t>
          </a:r>
          <a:r>
            <a:rPr lang="uk-UA" sz="2800" kern="1200" dirty="0" smtClean="0"/>
            <a:t>.</a:t>
          </a:r>
          <a:endParaRPr lang="ru-RU" sz="2800" kern="1200" dirty="0"/>
        </a:p>
      </dsp:txBody>
      <dsp:txXfrm>
        <a:off x="2548400" y="0"/>
        <a:ext cx="6391358" cy="5863291"/>
      </dsp:txXfrm>
    </dsp:sp>
    <dsp:sp modelId="{F42423BC-A5B9-4AEF-B32C-83BCB5078A02}">
      <dsp:nvSpPr>
        <dsp:cNvPr id="0" name=""/>
        <dsp:cNvSpPr/>
      </dsp:nvSpPr>
      <dsp:spPr>
        <a:xfrm flipH="1">
          <a:off x="454166" y="11"/>
          <a:ext cx="4059739" cy="253261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400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B15501-938C-437F-BA13-27A29D470CEF}">
      <dsp:nvSpPr>
        <dsp:cNvPr id="0" name=""/>
        <dsp:cNvSpPr/>
      </dsp:nvSpPr>
      <dsp:spPr>
        <a:xfrm rot="5400000">
          <a:off x="-515468" y="593206"/>
          <a:ext cx="1851100" cy="12957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800" kern="1200" dirty="0" smtClean="0"/>
            <a:t>1</a:t>
          </a:r>
          <a:endParaRPr lang="ru-RU" sz="3800" kern="1200" dirty="0"/>
        </a:p>
      </dsp:txBody>
      <dsp:txXfrm rot="-5400000">
        <a:off x="-237803" y="963426"/>
        <a:ext cx="1295770" cy="555330"/>
      </dsp:txXfrm>
    </dsp:sp>
    <dsp:sp modelId="{2F3F8536-9951-48C6-9A0E-A662454F1FE7}">
      <dsp:nvSpPr>
        <dsp:cNvPr id="0" name=""/>
        <dsp:cNvSpPr/>
      </dsp:nvSpPr>
      <dsp:spPr>
        <a:xfrm rot="4517477">
          <a:off x="3337544" y="-2668914"/>
          <a:ext cx="1765923" cy="7002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. Сформувати в учнів необхідні знання, вміння та навички щодо здорового способу життя</a:t>
          </a:r>
          <a:endParaRPr lang="ru-RU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Навчити  використовувати отримані знання в повсякденному житті;</a:t>
          </a:r>
          <a:endParaRPr lang="ru-RU" sz="2400" b="1" kern="1200" dirty="0"/>
        </a:p>
      </dsp:txBody>
      <dsp:txXfrm rot="-5400000">
        <a:off x="720429" y="46762"/>
        <a:ext cx="6916774" cy="1593513"/>
      </dsp:txXfrm>
    </dsp:sp>
    <dsp:sp modelId="{C1EA338F-D9A3-4115-A111-6CF92C2EF599}">
      <dsp:nvSpPr>
        <dsp:cNvPr id="0" name=""/>
        <dsp:cNvSpPr/>
      </dsp:nvSpPr>
      <dsp:spPr>
        <a:xfrm rot="5400000">
          <a:off x="-515468" y="2510241"/>
          <a:ext cx="1851100" cy="12957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800" kern="1200" dirty="0" smtClean="0"/>
            <a:t>2</a:t>
          </a:r>
          <a:endParaRPr lang="ru-RU" sz="3800" kern="1200" dirty="0"/>
        </a:p>
      </dsp:txBody>
      <dsp:txXfrm rot="-5400000">
        <a:off x="-237803" y="2880461"/>
        <a:ext cx="1295770" cy="555330"/>
      </dsp:txXfrm>
    </dsp:sp>
    <dsp:sp modelId="{9624860A-77D1-4B36-AF04-98D2135C0373}">
      <dsp:nvSpPr>
        <dsp:cNvPr id="0" name=""/>
        <dsp:cNvSpPr/>
      </dsp:nvSpPr>
      <dsp:spPr>
        <a:xfrm rot="4491918">
          <a:off x="3783036" y="-1519660"/>
          <a:ext cx="1669557" cy="82279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Збагачувати руховий досвід, підвищувати координаційні здатності шляхом освоєння нових рухових дій ,</a:t>
          </a:r>
          <a:endParaRPr lang="ru-RU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 вміти  застосовувати  їх  в різних умовах;</a:t>
          </a:r>
          <a:endParaRPr lang="ru-RU" sz="2400" b="1" kern="1200" dirty="0"/>
        </a:p>
      </dsp:txBody>
      <dsp:txXfrm rot="-5400000">
        <a:off x="505257" y="1851673"/>
        <a:ext cx="8146442" cy="1506555"/>
      </dsp:txXfrm>
    </dsp:sp>
    <dsp:sp modelId="{BB479293-DE56-47F0-BAFE-D764AA432928}">
      <dsp:nvSpPr>
        <dsp:cNvPr id="0" name=""/>
        <dsp:cNvSpPr/>
      </dsp:nvSpPr>
      <dsp:spPr>
        <a:xfrm rot="5400000">
          <a:off x="-515468" y="4321688"/>
          <a:ext cx="1851100" cy="129577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800" kern="1200" dirty="0" smtClean="0"/>
            <a:t>3</a:t>
          </a:r>
          <a:endParaRPr lang="ru-RU" sz="3800" kern="1200" dirty="0"/>
        </a:p>
      </dsp:txBody>
      <dsp:txXfrm rot="-5400000">
        <a:off x="-237803" y="4691908"/>
        <a:ext cx="1295770" cy="555330"/>
      </dsp:txXfrm>
    </dsp:sp>
    <dsp:sp modelId="{D5279C05-09C2-44F8-A04F-18F6C6A1C3DC}">
      <dsp:nvSpPr>
        <dsp:cNvPr id="0" name=""/>
        <dsp:cNvSpPr/>
      </dsp:nvSpPr>
      <dsp:spPr>
        <a:xfrm rot="4521314">
          <a:off x="3967141" y="84674"/>
          <a:ext cx="1458381" cy="82040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Розвивати </a:t>
          </a:r>
          <a:r>
            <a:rPr lang="uk-UA" sz="2400" b="1" kern="1200" dirty="0" smtClean="0"/>
            <a:t>с</a:t>
          </a:r>
          <a:r>
            <a:rPr lang="ru-RU" sz="2400" b="1" kern="1200" dirty="0" smtClean="0"/>
            <a:t>илу, витривалість  , швидкість , гнучкість,  спритність і координаційні здібності</a:t>
          </a:r>
          <a:endParaRPr lang="ru-RU" sz="2400" b="1" kern="1200" dirty="0"/>
        </a:p>
      </dsp:txBody>
      <dsp:txXfrm rot="-5400000">
        <a:off x="595450" y="3537713"/>
        <a:ext cx="8132884" cy="13159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209567-CEE1-4F1B-AF21-E9019FB0D93D}">
      <dsp:nvSpPr>
        <dsp:cNvPr id="0" name=""/>
        <dsp:cNvSpPr/>
      </dsp:nvSpPr>
      <dsp:spPr>
        <a:xfrm rot="5400000">
          <a:off x="-523637" y="621182"/>
          <a:ext cx="1776290" cy="122515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4</a:t>
          </a:r>
          <a:endParaRPr lang="ru-RU" sz="2900" kern="1200" dirty="0"/>
        </a:p>
      </dsp:txBody>
      <dsp:txXfrm rot="-5400000">
        <a:off x="-248068" y="958189"/>
        <a:ext cx="1225152" cy="551138"/>
      </dsp:txXfrm>
    </dsp:sp>
    <dsp:sp modelId="{99139FCF-0C7D-4436-AE4B-EE5DAB2F6268}">
      <dsp:nvSpPr>
        <dsp:cNvPr id="0" name=""/>
        <dsp:cNvSpPr/>
      </dsp:nvSpPr>
      <dsp:spPr>
        <a:xfrm rot="4637946">
          <a:off x="3148652" y="-2993032"/>
          <a:ext cx="1813588" cy="6822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Arial Black" panose="020B0A04020102020204" pitchFamily="34" charset="0"/>
            </a:rPr>
            <a:t>Закріпити потреби в регулярних заняттях фізичними вправами і обраним видом спорту</a:t>
          </a:r>
          <a:endParaRPr lang="ru-RU" sz="2400" kern="1200" dirty="0">
            <a:latin typeface="Arial Black" panose="020B0A04020102020204" pitchFamily="34" charset="0"/>
          </a:endParaRPr>
        </a:p>
      </dsp:txBody>
      <dsp:txXfrm rot="-5400000">
        <a:off x="645529" y="-390562"/>
        <a:ext cx="6733468" cy="1636524"/>
      </dsp:txXfrm>
    </dsp:sp>
    <dsp:sp modelId="{D5F2502E-CC4E-45C8-9852-000CB016645C}">
      <dsp:nvSpPr>
        <dsp:cNvPr id="0" name=""/>
        <dsp:cNvSpPr/>
      </dsp:nvSpPr>
      <dsp:spPr>
        <a:xfrm rot="5400000">
          <a:off x="-459244" y="2740124"/>
          <a:ext cx="1407844" cy="9854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5</a:t>
          </a:r>
          <a:endParaRPr lang="ru-RU" sz="2900" kern="1200" dirty="0"/>
        </a:p>
      </dsp:txBody>
      <dsp:txXfrm rot="-5400000">
        <a:off x="-248067" y="3021692"/>
        <a:ext cx="985490" cy="422354"/>
      </dsp:txXfrm>
    </dsp:sp>
    <dsp:sp modelId="{AF436A96-55A9-4C5E-84D1-F5C1F869EBA9}">
      <dsp:nvSpPr>
        <dsp:cNvPr id="0" name=""/>
        <dsp:cNvSpPr/>
      </dsp:nvSpPr>
      <dsp:spPr>
        <a:xfrm rot="4597884">
          <a:off x="3029924" y="-1492325"/>
          <a:ext cx="1811382" cy="72511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Arial Black" panose="020B0A04020102020204" pitchFamily="34" charset="0"/>
            </a:rPr>
            <a:t>Формувати адекватну самооцінку, виховувати моральні та вольові якості особистості</a:t>
          </a:r>
          <a:endParaRPr lang="ru-RU" sz="2400" kern="1200" dirty="0">
            <a:latin typeface="Arial Black" panose="020B0A04020102020204" pitchFamily="34" charset="0"/>
          </a:endParaRPr>
        </a:p>
      </dsp:txBody>
      <dsp:txXfrm rot="-5400000">
        <a:off x="311246" y="1326197"/>
        <a:ext cx="7162710" cy="1634534"/>
      </dsp:txXfrm>
    </dsp:sp>
    <dsp:sp modelId="{E620C03E-7FAF-4848-AF76-AAF84555F10D}">
      <dsp:nvSpPr>
        <dsp:cNvPr id="0" name=""/>
        <dsp:cNvSpPr/>
      </dsp:nvSpPr>
      <dsp:spPr>
        <a:xfrm rot="5400000">
          <a:off x="-459244" y="4346894"/>
          <a:ext cx="1407844" cy="9854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6</a:t>
          </a:r>
          <a:endParaRPr lang="ru-RU" sz="2900" kern="1200" dirty="0"/>
        </a:p>
      </dsp:txBody>
      <dsp:txXfrm rot="-5400000">
        <a:off x="-248067" y="4628462"/>
        <a:ext cx="985490" cy="422354"/>
      </dsp:txXfrm>
    </dsp:sp>
    <dsp:sp modelId="{06E7E7CD-0D61-4F18-8990-E273858620D9}">
      <dsp:nvSpPr>
        <dsp:cNvPr id="0" name=""/>
        <dsp:cNvSpPr/>
      </dsp:nvSpPr>
      <dsp:spPr>
        <a:xfrm rot="4666792">
          <a:off x="3147180" y="72788"/>
          <a:ext cx="1576870" cy="73886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Arial Black" panose="020B0A04020102020204" pitchFamily="34" charset="0"/>
            </a:rPr>
            <a:t>Створити сприятливий психологічний клімат на уроці і в  позаурочній  діяльності</a:t>
          </a:r>
          <a:endParaRPr lang="ru-RU" sz="2400" kern="1200" dirty="0">
            <a:latin typeface="Arial Black" panose="020B0A04020102020204" pitchFamily="34" charset="0"/>
          </a:endParaRPr>
        </a:p>
      </dsp:txBody>
      <dsp:txXfrm rot="-5400000">
        <a:off x="242159" y="3063804"/>
        <a:ext cx="7311680" cy="14229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05D4A-0A02-4240-A2FD-E15DA7785240}">
      <dsp:nvSpPr>
        <dsp:cNvPr id="0" name=""/>
        <dsp:cNvSpPr/>
      </dsp:nvSpPr>
      <dsp:spPr>
        <a:xfrm>
          <a:off x="0" y="0"/>
          <a:ext cx="7239000" cy="494116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i="1" u="none" kern="1200" dirty="0" smtClean="0"/>
            <a:t>Формування в учнів ключових компетентностей</a:t>
          </a:r>
          <a:r>
            <a:rPr lang="uk-UA" sz="3300" b="1" i="1" u="none" kern="1200" dirty="0" smtClean="0"/>
            <a:t>, які </a:t>
          </a:r>
          <a:r>
            <a:rPr lang="ru-RU" sz="3300" b="1" i="1" u="none" kern="1200" dirty="0" smtClean="0"/>
            <a:t>виражаються в готовності учня використовувати засвоєні знання, уміння, навички, а також способи діяльності у конкретних життєвих ситуаціях для розв'язання практичних і теоретичних задач.</a:t>
          </a:r>
          <a:endParaRPr lang="ru-RU" sz="3300" b="1" i="1" u="none" kern="1200" dirty="0"/>
        </a:p>
      </dsp:txBody>
      <dsp:txXfrm>
        <a:off x="144722" y="144722"/>
        <a:ext cx="6949556" cy="46517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6A7FE-5830-4538-9E51-FB81C3E5EDD9}">
      <dsp:nvSpPr>
        <dsp:cNvPr id="0" name=""/>
        <dsp:cNvSpPr/>
      </dsp:nvSpPr>
      <dsp:spPr>
        <a:xfrm rot="16200000">
          <a:off x="738921" y="-699138"/>
          <a:ext cx="2423319" cy="3821596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Позитивний психологічний клімат</a:t>
          </a:r>
          <a:endParaRPr lang="ru-RU" sz="32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5400000">
        <a:off x="39783" y="0"/>
        <a:ext cx="3821596" cy="1817489"/>
      </dsp:txXfrm>
    </dsp:sp>
    <dsp:sp modelId="{67747D1A-F561-4109-B91E-20B082FA03EB}">
      <dsp:nvSpPr>
        <dsp:cNvPr id="0" name=""/>
        <dsp:cNvSpPr/>
      </dsp:nvSpPr>
      <dsp:spPr>
        <a:xfrm>
          <a:off x="3821596" y="0"/>
          <a:ext cx="3821596" cy="2423319"/>
        </a:xfrm>
        <a:prstGeom prst="round1Rect">
          <a:avLst/>
        </a:prstGeom>
        <a:solidFill>
          <a:schemeClr val="accent5">
            <a:hueOff val="-6018599"/>
            <a:satOff val="14820"/>
            <a:lumOff val="-32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Дотримання дидактичних принципів</a:t>
          </a:r>
        </a:p>
      </dsp:txBody>
      <dsp:txXfrm>
        <a:off x="3821596" y="0"/>
        <a:ext cx="3821596" cy="1817489"/>
      </dsp:txXfrm>
    </dsp:sp>
    <dsp:sp modelId="{20969ADF-A204-4ACF-AE0D-A50F7BC05787}">
      <dsp:nvSpPr>
        <dsp:cNvPr id="0" name=""/>
        <dsp:cNvSpPr/>
      </dsp:nvSpPr>
      <dsp:spPr>
        <a:xfrm rot="10800000">
          <a:off x="0" y="2423319"/>
          <a:ext cx="3821596" cy="2423319"/>
        </a:xfrm>
        <a:prstGeom prst="round1Rect">
          <a:avLst/>
        </a:prstGeom>
        <a:solidFill>
          <a:schemeClr val="accent5">
            <a:hueOff val="-12037199"/>
            <a:satOff val="29639"/>
            <a:lumOff val="-653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Правильне формування завдань уроку</a:t>
          </a:r>
          <a:endParaRPr lang="ru-RU" sz="3200" b="1" i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10800000">
        <a:off x="0" y="3029148"/>
        <a:ext cx="3821596" cy="1817489"/>
      </dsp:txXfrm>
    </dsp:sp>
    <dsp:sp modelId="{54EBA9A9-32FF-4A36-AD9C-585ACCB6E653}">
      <dsp:nvSpPr>
        <dsp:cNvPr id="0" name=""/>
        <dsp:cNvSpPr/>
      </dsp:nvSpPr>
      <dsp:spPr>
        <a:xfrm rot="5400000">
          <a:off x="4520734" y="1718243"/>
          <a:ext cx="2423319" cy="3821596"/>
        </a:xfrm>
        <a:prstGeom prst="round1Rect">
          <a:avLst/>
        </a:prstGeom>
        <a:solidFill>
          <a:schemeClr val="accent5">
            <a:hueOff val="-18055798"/>
            <a:satOff val="44459"/>
            <a:lumOff val="-98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Підвищення  активності учнів на уроці</a:t>
          </a:r>
          <a:endParaRPr lang="ru-RU" sz="3200" b="1" i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 rot="-5400000">
        <a:off x="3821596" y="3023211"/>
        <a:ext cx="3821596" cy="1817489"/>
      </dsp:txXfrm>
    </dsp:sp>
    <dsp:sp modelId="{1471E78B-8D9A-47B8-A3F0-F222EF591663}">
      <dsp:nvSpPr>
        <dsp:cNvPr id="0" name=""/>
        <dsp:cNvSpPr/>
      </dsp:nvSpPr>
      <dsp:spPr>
        <a:xfrm>
          <a:off x="1569166" y="1575872"/>
          <a:ext cx="4143901" cy="1695329"/>
        </a:xfrm>
        <a:prstGeom prst="roundRect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Контроль за фізичними навантаженням</a:t>
          </a:r>
          <a:r>
            <a:rPr lang="ru-RU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и</a:t>
          </a:r>
          <a:endParaRPr lang="ru-RU" sz="32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651925" y="1658631"/>
        <a:ext cx="3978383" cy="152981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C0CCDB-72F3-4B11-A16F-E0D230A5A400}">
      <dsp:nvSpPr>
        <dsp:cNvPr id="0" name=""/>
        <dsp:cNvSpPr/>
      </dsp:nvSpPr>
      <dsp:spPr>
        <a:xfrm>
          <a:off x="1165465" y="176212"/>
          <a:ext cx="4004004" cy="7535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  </a:t>
          </a:r>
          <a:r>
            <a:rPr lang="uk-UA" sz="2400" b="1" i="1" kern="1200" dirty="0" smtClean="0"/>
            <a:t>Принцип оптимальної складності завдань</a:t>
          </a:r>
        </a:p>
      </dsp:txBody>
      <dsp:txXfrm>
        <a:off x="1202252" y="212999"/>
        <a:ext cx="3930430" cy="680017"/>
      </dsp:txXfrm>
    </dsp:sp>
    <dsp:sp modelId="{B7585677-1BDD-4888-9098-349EB95D86C0}">
      <dsp:nvSpPr>
        <dsp:cNvPr id="0" name=""/>
        <dsp:cNvSpPr/>
      </dsp:nvSpPr>
      <dsp:spPr>
        <a:xfrm>
          <a:off x="2732785" y="-3129960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1153699" y="4059762"/>
              </a:moveTo>
              <a:arcTo wR="2152825" hR="2152825" stAng="7059118" swAng="520"/>
            </a:path>
          </a:pathLst>
        </a:custGeom>
        <a:noFill/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F407B-E738-4D90-92DC-CAA3710D1693}">
      <dsp:nvSpPr>
        <dsp:cNvPr id="0" name=""/>
        <dsp:cNvSpPr/>
      </dsp:nvSpPr>
      <dsp:spPr>
        <a:xfrm>
          <a:off x="3473826" y="929648"/>
          <a:ext cx="3765173" cy="1540905"/>
        </a:xfrm>
        <a:prstGeom prst="roundRect">
          <a:avLst/>
        </a:prstGeom>
        <a:solidFill>
          <a:schemeClr val="accent2">
            <a:hueOff val="-2701260"/>
            <a:satOff val="5556"/>
            <a:lumOff val="-42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1" kern="1200" dirty="0" smtClean="0"/>
            <a:t>Принцип прогресування складності (від простого до складного, від легкого до важкого)</a:t>
          </a:r>
          <a:endParaRPr lang="ru-RU" sz="2000" b="1" i="1" kern="1200" dirty="0"/>
        </a:p>
      </dsp:txBody>
      <dsp:txXfrm>
        <a:off x="3549047" y="1004869"/>
        <a:ext cx="3614731" cy="1390463"/>
      </dsp:txXfrm>
    </dsp:sp>
    <dsp:sp modelId="{56A7FF2D-F51B-491E-A9C8-DE7277D9ACF4}">
      <dsp:nvSpPr>
        <dsp:cNvPr id="0" name=""/>
        <dsp:cNvSpPr/>
      </dsp:nvSpPr>
      <dsp:spPr>
        <a:xfrm>
          <a:off x="5393685" y="-255276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77255" y="2724372"/>
              </a:moveTo>
              <a:arcTo wR="2152825" hR="2152825" stAng="9876248" swAng="236906"/>
            </a:path>
          </a:pathLst>
        </a:custGeom>
        <a:noFill/>
        <a:ln w="11430" cap="flat" cmpd="sng" algn="ctr">
          <a:solidFill>
            <a:schemeClr val="accent2">
              <a:hueOff val="-2701260"/>
              <a:satOff val="5556"/>
              <a:lumOff val="-4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99E4C-611F-4B43-B9F4-8ADCA996B484}">
      <dsp:nvSpPr>
        <dsp:cNvPr id="0" name=""/>
        <dsp:cNvSpPr/>
      </dsp:nvSpPr>
      <dsp:spPr>
        <a:xfrm>
          <a:off x="3336996" y="2323334"/>
          <a:ext cx="3926917" cy="1446653"/>
        </a:xfrm>
        <a:prstGeom prst="roundRect">
          <a:avLst/>
        </a:prstGeom>
        <a:solidFill>
          <a:schemeClr val="accent2">
            <a:hueOff val="-5402520"/>
            <a:satOff val="11111"/>
            <a:lumOff val="-85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dirty="0" smtClean="0"/>
            <a:t>Принцип диференційованого підходу до учнів </a:t>
          </a:r>
        </a:p>
      </dsp:txBody>
      <dsp:txXfrm>
        <a:off x="3407616" y="2393954"/>
        <a:ext cx="3785677" cy="1305413"/>
      </dsp:txXfrm>
    </dsp:sp>
    <dsp:sp modelId="{6A1E8EE1-D34C-4E8E-9AC3-A46CE4DF88EC}">
      <dsp:nvSpPr>
        <dsp:cNvPr id="0" name=""/>
        <dsp:cNvSpPr/>
      </dsp:nvSpPr>
      <dsp:spPr>
        <a:xfrm>
          <a:off x="3547942" y="3556217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1228984" y="208301"/>
              </a:moveTo>
              <a:arcTo wR="2152825" hR="2152825" stAng="14675260" swAng="2012592"/>
            </a:path>
          </a:pathLst>
        </a:custGeom>
        <a:noFill/>
        <a:ln w="11430" cap="flat" cmpd="sng" algn="ctr">
          <a:solidFill>
            <a:schemeClr val="accent2">
              <a:hueOff val="-5402520"/>
              <a:satOff val="11111"/>
              <a:lumOff val="-8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2BC4DC-94D9-4825-BCBE-2B90B1220C62}">
      <dsp:nvSpPr>
        <dsp:cNvPr id="0" name=""/>
        <dsp:cNvSpPr/>
      </dsp:nvSpPr>
      <dsp:spPr>
        <a:xfrm>
          <a:off x="3993943" y="3579687"/>
          <a:ext cx="3245056" cy="1168548"/>
        </a:xfrm>
        <a:prstGeom prst="roundRect">
          <a:avLst/>
        </a:prstGeom>
        <a:solidFill>
          <a:schemeClr val="accent2">
            <a:hueOff val="-8103780"/>
            <a:satOff val="16667"/>
            <a:lumOff val="-127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i="1" kern="1200" dirty="0" smtClean="0"/>
            <a:t>Принцип підкріплення</a:t>
          </a:r>
        </a:p>
      </dsp:txBody>
      <dsp:txXfrm>
        <a:off x="4050987" y="3636731"/>
        <a:ext cx="3130968" cy="1054460"/>
      </dsp:txXfrm>
    </dsp:sp>
    <dsp:sp modelId="{45F14F5E-06BA-4AA7-B6EC-8C6EE20C2AB1}">
      <dsp:nvSpPr>
        <dsp:cNvPr id="0" name=""/>
        <dsp:cNvSpPr/>
      </dsp:nvSpPr>
      <dsp:spPr>
        <a:xfrm>
          <a:off x="2016750" y="557705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2837794" y="4193775"/>
              </a:moveTo>
              <a:arcTo wR="2152825" hR="2152825" stAng="4286855" swAng="1600245"/>
            </a:path>
          </a:pathLst>
        </a:custGeom>
        <a:noFill/>
        <a:ln w="11430" cap="flat" cmpd="sng" algn="ctr">
          <a:solidFill>
            <a:schemeClr val="accent2">
              <a:hueOff val="-8103780"/>
              <a:satOff val="16667"/>
              <a:lumOff val="-127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8389E0-AA0E-4582-9913-F3BC303E23D5}">
      <dsp:nvSpPr>
        <dsp:cNvPr id="0" name=""/>
        <dsp:cNvSpPr/>
      </dsp:nvSpPr>
      <dsp:spPr>
        <a:xfrm>
          <a:off x="0" y="3475467"/>
          <a:ext cx="3855534" cy="1454581"/>
        </a:xfrm>
        <a:prstGeom prst="roundRect">
          <a:avLst/>
        </a:prstGeom>
        <a:solidFill>
          <a:schemeClr val="accent2">
            <a:hueOff val="-10805041"/>
            <a:satOff val="22223"/>
            <a:lumOff val="-169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i="1" kern="1200" dirty="0" smtClean="0"/>
            <a:t>Принцип індивідуалізації</a:t>
          </a:r>
          <a:endParaRPr lang="ru-RU" sz="2500" b="1" i="1" kern="1200" dirty="0"/>
        </a:p>
      </dsp:txBody>
      <dsp:txXfrm>
        <a:off x="71007" y="3546474"/>
        <a:ext cx="3713520" cy="1312567"/>
      </dsp:txXfrm>
    </dsp:sp>
    <dsp:sp modelId="{87485CB0-AA10-433E-A9B6-F4B3501FDE1C}">
      <dsp:nvSpPr>
        <dsp:cNvPr id="0" name=""/>
        <dsp:cNvSpPr/>
      </dsp:nvSpPr>
      <dsp:spPr>
        <a:xfrm>
          <a:off x="-806205" y="3475268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2186367" y="261"/>
              </a:moveTo>
              <a:arcTo wR="2152825" hR="2152825" stAng="16253564" swAng="661898"/>
            </a:path>
          </a:pathLst>
        </a:custGeom>
        <a:noFill/>
        <a:ln w="11430" cap="flat" cmpd="sng" algn="ctr">
          <a:solidFill>
            <a:schemeClr val="accent2">
              <a:hueOff val="-10805041"/>
              <a:satOff val="22223"/>
              <a:lumOff val="-16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58B30-3950-4848-AAD4-B7DA5622E5A9}">
      <dsp:nvSpPr>
        <dsp:cNvPr id="0" name=""/>
        <dsp:cNvSpPr/>
      </dsp:nvSpPr>
      <dsp:spPr>
        <a:xfrm>
          <a:off x="-431609" y="2176467"/>
          <a:ext cx="3882119" cy="1346132"/>
        </a:xfrm>
        <a:prstGeom prst="roundRect">
          <a:avLst/>
        </a:prstGeom>
        <a:solidFill>
          <a:schemeClr val="accent2">
            <a:hueOff val="-13506300"/>
            <a:satOff val="27778"/>
            <a:lumOff val="-212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i="1" kern="1200" dirty="0" smtClean="0"/>
            <a:t>Принцип   зв</a:t>
          </a:r>
          <a:r>
            <a:rPr lang="en-US" sz="2500" b="1" i="1" kern="1200" dirty="0" smtClean="0"/>
            <a:t>’</a:t>
          </a:r>
          <a:r>
            <a:rPr lang="uk-UA" sz="2500" b="1" i="1" kern="1200" dirty="0" smtClean="0"/>
            <a:t>язку  навчання з життям і практикою</a:t>
          </a:r>
          <a:endParaRPr lang="ru-RU" sz="2500" b="1" i="1" kern="1200" dirty="0"/>
        </a:p>
      </dsp:txBody>
      <dsp:txXfrm>
        <a:off x="-365896" y="2242180"/>
        <a:ext cx="3750693" cy="1214706"/>
      </dsp:txXfrm>
    </dsp:sp>
    <dsp:sp modelId="{3487C292-E643-4D90-BABF-2172F36BD7CA}">
      <dsp:nvSpPr>
        <dsp:cNvPr id="0" name=""/>
        <dsp:cNvSpPr/>
      </dsp:nvSpPr>
      <dsp:spPr>
        <a:xfrm>
          <a:off x="-2246343" y="1514778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3706567" y="662675"/>
              </a:moveTo>
              <a:arcTo wR="2152825" hR="2152825" stAng="18971809" swAng="214102"/>
            </a:path>
          </a:pathLst>
        </a:custGeom>
        <a:noFill/>
        <a:ln w="11430" cap="flat" cmpd="sng" algn="ctr">
          <a:solidFill>
            <a:schemeClr val="accent2">
              <a:hueOff val="-13506300"/>
              <a:satOff val="27778"/>
              <a:lumOff val="-21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B46806-7100-4785-B95D-D2E637981E26}">
      <dsp:nvSpPr>
        <dsp:cNvPr id="0" name=""/>
        <dsp:cNvSpPr/>
      </dsp:nvSpPr>
      <dsp:spPr>
        <a:xfrm>
          <a:off x="0" y="955177"/>
          <a:ext cx="3372482" cy="1322914"/>
        </a:xfrm>
        <a:prstGeom prst="round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 smtClean="0"/>
            <a:t>Принцип  свідомості </a:t>
          </a:r>
        </a:p>
      </dsp:txBody>
      <dsp:txXfrm>
        <a:off x="64579" y="1019756"/>
        <a:ext cx="3243324" cy="1193756"/>
      </dsp:txXfrm>
    </dsp:sp>
    <dsp:sp modelId="{D9327F6F-C656-4425-A258-B85A189E0548}">
      <dsp:nvSpPr>
        <dsp:cNvPr id="0" name=""/>
        <dsp:cNvSpPr/>
      </dsp:nvSpPr>
      <dsp:spPr>
        <a:xfrm>
          <a:off x="1727862" y="538264"/>
          <a:ext cx="4305651" cy="4305651"/>
        </a:xfrm>
        <a:custGeom>
          <a:avLst/>
          <a:gdLst/>
          <a:ahLst/>
          <a:cxnLst/>
          <a:rect l="0" t="0" r="0" b="0"/>
          <a:pathLst>
            <a:path>
              <a:moveTo>
                <a:pt x="879886" y="416656"/>
              </a:moveTo>
              <a:arcTo wR="2152825" hR="2152825" stAng="14025094" swAng="68081"/>
            </a:path>
          </a:pathLst>
        </a:custGeom>
        <a:noFill/>
        <a:ln w="11430" cap="flat" cmpd="sng" algn="ctr">
          <a:solidFill>
            <a:schemeClr val="accent2">
              <a:hueOff val="-16207560"/>
              <a:satOff val="33334"/>
              <a:lumOff val="-2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9ED6F-EE5B-43A9-8D4A-831403D95D8D}">
      <dsp:nvSpPr>
        <dsp:cNvPr id="0" name=""/>
        <dsp:cNvSpPr/>
      </dsp:nvSpPr>
      <dsp:spPr>
        <a:xfrm>
          <a:off x="0" y="326381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46F39D-7062-4DB6-97B1-C115A15ADFE8}">
      <dsp:nvSpPr>
        <dsp:cNvPr id="0" name=""/>
        <dsp:cNvSpPr/>
      </dsp:nvSpPr>
      <dsp:spPr>
        <a:xfrm>
          <a:off x="411480" y="104981"/>
          <a:ext cx="5760720" cy="44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                      Фронтальний  </a:t>
          </a:r>
          <a:endParaRPr lang="ru-RU" sz="3200" kern="1200" dirty="0"/>
        </a:p>
      </dsp:txBody>
      <dsp:txXfrm>
        <a:off x="433096" y="126597"/>
        <a:ext cx="5717488" cy="399568"/>
      </dsp:txXfrm>
    </dsp:sp>
    <dsp:sp modelId="{573C1E78-C5C7-4D76-ADD8-2DC605958BAB}">
      <dsp:nvSpPr>
        <dsp:cNvPr id="0" name=""/>
        <dsp:cNvSpPr/>
      </dsp:nvSpPr>
      <dsp:spPr>
        <a:xfrm>
          <a:off x="0" y="1006781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2315366"/>
              <a:satOff val="4762"/>
              <a:lumOff val="-3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F43692-8C0A-46EE-953C-503394843CA4}">
      <dsp:nvSpPr>
        <dsp:cNvPr id="0" name=""/>
        <dsp:cNvSpPr/>
      </dsp:nvSpPr>
      <dsp:spPr>
        <a:xfrm>
          <a:off x="257150" y="785820"/>
          <a:ext cx="5760720" cy="442800"/>
        </a:xfrm>
        <a:prstGeom prst="roundRect">
          <a:avLst/>
        </a:prstGeom>
        <a:solidFill>
          <a:schemeClr val="accent2">
            <a:hueOff val="-2315366"/>
            <a:satOff val="4762"/>
            <a:lumOff val="-36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smtClean="0"/>
            <a:t>                     </a:t>
          </a:r>
          <a:r>
            <a:rPr lang="uk-UA" sz="3200" kern="1200" smtClean="0"/>
            <a:t> Позмінний  </a:t>
          </a:r>
          <a:endParaRPr lang="ru-RU" sz="3200" kern="1200" dirty="0"/>
        </a:p>
      </dsp:txBody>
      <dsp:txXfrm>
        <a:off x="278766" y="807436"/>
        <a:ext cx="5717488" cy="399568"/>
      </dsp:txXfrm>
    </dsp:sp>
    <dsp:sp modelId="{14459822-0330-4B88-B528-252C3C2F9E7B}">
      <dsp:nvSpPr>
        <dsp:cNvPr id="0" name=""/>
        <dsp:cNvSpPr/>
      </dsp:nvSpPr>
      <dsp:spPr>
        <a:xfrm>
          <a:off x="0" y="1687182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4630732"/>
              <a:satOff val="9524"/>
              <a:lumOff val="-7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8BB32B-8FE1-4F88-8D38-E142D5102654}">
      <dsp:nvSpPr>
        <dsp:cNvPr id="0" name=""/>
        <dsp:cNvSpPr/>
      </dsp:nvSpPr>
      <dsp:spPr>
        <a:xfrm>
          <a:off x="411480" y="1465781"/>
          <a:ext cx="5760720" cy="442800"/>
        </a:xfrm>
        <a:prstGeom prst="roundRect">
          <a:avLst/>
        </a:prstGeom>
        <a:solidFill>
          <a:schemeClr val="accent2">
            <a:hueOff val="-4630732"/>
            <a:satOff val="9524"/>
            <a:lumOff val="-72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smtClean="0"/>
            <a:t>                    </a:t>
          </a:r>
          <a:r>
            <a:rPr lang="uk-UA" sz="2800" kern="1200" smtClean="0"/>
            <a:t> </a:t>
          </a:r>
          <a:r>
            <a:rPr lang="uk-UA" sz="3200" kern="1200" smtClean="0"/>
            <a:t>Потоковий</a:t>
          </a:r>
          <a:endParaRPr lang="ru-RU" sz="3200" kern="1200" dirty="0"/>
        </a:p>
      </dsp:txBody>
      <dsp:txXfrm>
        <a:off x="433096" y="1487397"/>
        <a:ext cx="5717488" cy="399568"/>
      </dsp:txXfrm>
    </dsp:sp>
    <dsp:sp modelId="{14D10081-55FA-4BF7-8843-EEFB6EAA2911}">
      <dsp:nvSpPr>
        <dsp:cNvPr id="0" name=""/>
        <dsp:cNvSpPr/>
      </dsp:nvSpPr>
      <dsp:spPr>
        <a:xfrm>
          <a:off x="0" y="2367582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6946097"/>
              <a:satOff val="14286"/>
              <a:lumOff val="-10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B8734-8939-4014-A8FC-7B2AE46608D8}">
      <dsp:nvSpPr>
        <dsp:cNvPr id="0" name=""/>
        <dsp:cNvSpPr/>
      </dsp:nvSpPr>
      <dsp:spPr>
        <a:xfrm>
          <a:off x="411480" y="2146182"/>
          <a:ext cx="5760720" cy="442800"/>
        </a:xfrm>
        <a:prstGeom prst="roundRect">
          <a:avLst/>
        </a:prstGeom>
        <a:solidFill>
          <a:schemeClr val="accent2">
            <a:hueOff val="-6946097"/>
            <a:satOff val="14286"/>
            <a:lumOff val="-1092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smtClean="0"/>
            <a:t>                    </a:t>
          </a:r>
          <a:r>
            <a:rPr lang="uk-UA" sz="3200" kern="1200" smtClean="0"/>
            <a:t> Груповий</a:t>
          </a:r>
          <a:endParaRPr lang="ru-RU" sz="3200" kern="1200" dirty="0"/>
        </a:p>
      </dsp:txBody>
      <dsp:txXfrm>
        <a:off x="433096" y="2167798"/>
        <a:ext cx="5717488" cy="399568"/>
      </dsp:txXfrm>
    </dsp:sp>
    <dsp:sp modelId="{0D19727A-423C-487E-94C3-98B72D2F57F6}">
      <dsp:nvSpPr>
        <dsp:cNvPr id="0" name=""/>
        <dsp:cNvSpPr/>
      </dsp:nvSpPr>
      <dsp:spPr>
        <a:xfrm>
          <a:off x="0" y="3047982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9261464"/>
              <a:satOff val="19048"/>
              <a:lumOff val="-14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15C56F-7B0C-495F-8BE9-04050BA25EA8}">
      <dsp:nvSpPr>
        <dsp:cNvPr id="0" name=""/>
        <dsp:cNvSpPr/>
      </dsp:nvSpPr>
      <dsp:spPr>
        <a:xfrm>
          <a:off x="328587" y="2714642"/>
          <a:ext cx="5760720" cy="442800"/>
        </a:xfrm>
        <a:prstGeom prst="roundRect">
          <a:avLst/>
        </a:prstGeom>
        <a:solidFill>
          <a:schemeClr val="accent2">
            <a:hueOff val="-9261464"/>
            <a:satOff val="19048"/>
            <a:lumOff val="-145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smtClean="0"/>
            <a:t>                    </a:t>
          </a:r>
          <a:r>
            <a:rPr lang="uk-UA" sz="3200" kern="1200" smtClean="0"/>
            <a:t> Коловий</a:t>
          </a:r>
          <a:endParaRPr lang="ru-RU" sz="3200" kern="1200" dirty="0"/>
        </a:p>
      </dsp:txBody>
      <dsp:txXfrm>
        <a:off x="350203" y="2736258"/>
        <a:ext cx="5717488" cy="399568"/>
      </dsp:txXfrm>
    </dsp:sp>
    <dsp:sp modelId="{77C8A80A-FC55-4127-8D80-0D72DF144A28}">
      <dsp:nvSpPr>
        <dsp:cNvPr id="0" name=""/>
        <dsp:cNvSpPr/>
      </dsp:nvSpPr>
      <dsp:spPr>
        <a:xfrm>
          <a:off x="0" y="3728382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11576830"/>
              <a:satOff val="23810"/>
              <a:lumOff val="-182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0C0E75-28BF-489A-B5A7-057EB3357D29}">
      <dsp:nvSpPr>
        <dsp:cNvPr id="0" name=""/>
        <dsp:cNvSpPr/>
      </dsp:nvSpPr>
      <dsp:spPr>
        <a:xfrm>
          <a:off x="411480" y="3506982"/>
          <a:ext cx="5760720" cy="442800"/>
        </a:xfrm>
        <a:prstGeom prst="roundRect">
          <a:avLst/>
        </a:prstGeom>
        <a:solidFill>
          <a:schemeClr val="accent2">
            <a:hueOff val="-11576830"/>
            <a:satOff val="23810"/>
            <a:lumOff val="-1821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smtClean="0"/>
            <a:t>                     </a:t>
          </a:r>
          <a:r>
            <a:rPr lang="uk-UA" sz="2400" kern="1200" smtClean="0"/>
            <a:t> </a:t>
          </a:r>
          <a:r>
            <a:rPr lang="uk-UA" sz="3200" kern="1200" smtClean="0"/>
            <a:t> Індивідуальний</a:t>
          </a:r>
          <a:endParaRPr lang="ru-RU" sz="3200" kern="1200" dirty="0"/>
        </a:p>
      </dsp:txBody>
      <dsp:txXfrm>
        <a:off x="433096" y="3528598"/>
        <a:ext cx="5717488" cy="399568"/>
      </dsp:txXfrm>
    </dsp:sp>
    <dsp:sp modelId="{5C52AC91-C74E-42BD-9566-D9A79EC45463}">
      <dsp:nvSpPr>
        <dsp:cNvPr id="0" name=""/>
        <dsp:cNvSpPr/>
      </dsp:nvSpPr>
      <dsp:spPr>
        <a:xfrm>
          <a:off x="0" y="4408781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13892195"/>
              <a:satOff val="28572"/>
              <a:lumOff val="-21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9904AB-D50A-41D9-B1B5-CC495F07D2AF}">
      <dsp:nvSpPr>
        <dsp:cNvPr id="0" name=""/>
        <dsp:cNvSpPr/>
      </dsp:nvSpPr>
      <dsp:spPr>
        <a:xfrm>
          <a:off x="411480" y="4187382"/>
          <a:ext cx="5760720" cy="442800"/>
        </a:xfrm>
        <a:prstGeom prst="roundRect">
          <a:avLst/>
        </a:prstGeom>
        <a:solidFill>
          <a:schemeClr val="accent2">
            <a:hueOff val="-13892195"/>
            <a:satOff val="28572"/>
            <a:lumOff val="-218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                Метод змагання   </a:t>
          </a:r>
          <a:endParaRPr lang="ru-RU" sz="3200" kern="1200" dirty="0"/>
        </a:p>
      </dsp:txBody>
      <dsp:txXfrm>
        <a:off x="433096" y="4208998"/>
        <a:ext cx="5717488" cy="399568"/>
      </dsp:txXfrm>
    </dsp:sp>
    <dsp:sp modelId="{1E01EF13-D6BB-4DEE-82E3-FE85E3DCC2C2}">
      <dsp:nvSpPr>
        <dsp:cNvPr id="0" name=""/>
        <dsp:cNvSpPr/>
      </dsp:nvSpPr>
      <dsp:spPr>
        <a:xfrm>
          <a:off x="0" y="5011579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2">
              <a:hueOff val="-16207560"/>
              <a:satOff val="33334"/>
              <a:lumOff val="-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98410D-5FA3-4B95-B6D9-08BC5CCF71F8}">
      <dsp:nvSpPr>
        <dsp:cNvPr id="0" name=""/>
        <dsp:cNvSpPr/>
      </dsp:nvSpPr>
      <dsp:spPr>
        <a:xfrm>
          <a:off x="614339" y="4786346"/>
          <a:ext cx="5760720" cy="442800"/>
        </a:xfrm>
        <a:prstGeom prst="round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                      Ігровий</a:t>
          </a:r>
          <a:endParaRPr lang="ru-RU" sz="3200" kern="1200" dirty="0"/>
        </a:p>
      </dsp:txBody>
      <dsp:txXfrm>
        <a:off x="635955" y="4807962"/>
        <a:ext cx="5717488" cy="39956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37443-CA01-4E6D-BADE-4BF70C3ACE31}">
      <dsp:nvSpPr>
        <dsp:cNvPr id="0" name=""/>
        <dsp:cNvSpPr/>
      </dsp:nvSpPr>
      <dsp:spPr>
        <a:xfrm>
          <a:off x="0" y="445298"/>
          <a:ext cx="7239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48D4A-D618-4842-AD8E-3135590B602A}">
      <dsp:nvSpPr>
        <dsp:cNvPr id="0" name=""/>
        <dsp:cNvSpPr/>
      </dsp:nvSpPr>
      <dsp:spPr>
        <a:xfrm rot="21188650">
          <a:off x="361950" y="46778"/>
          <a:ext cx="5067300" cy="7970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Урок змагання</a:t>
          </a:r>
          <a:endParaRPr lang="ru-RU" sz="3200" kern="1200" dirty="0"/>
        </a:p>
      </dsp:txBody>
      <dsp:txXfrm>
        <a:off x="400858" y="85686"/>
        <a:ext cx="4989484" cy="719224"/>
      </dsp:txXfrm>
    </dsp:sp>
    <dsp:sp modelId="{10FD4314-A65A-4E88-AED1-3D562E7E9D5E}">
      <dsp:nvSpPr>
        <dsp:cNvPr id="0" name=""/>
        <dsp:cNvSpPr/>
      </dsp:nvSpPr>
      <dsp:spPr>
        <a:xfrm>
          <a:off x="0" y="1670018"/>
          <a:ext cx="7239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-6018599"/>
              <a:satOff val="14820"/>
              <a:lumOff val="-32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8EA5C9-3868-413B-89CC-B1D2E9516446}">
      <dsp:nvSpPr>
        <dsp:cNvPr id="0" name=""/>
        <dsp:cNvSpPr/>
      </dsp:nvSpPr>
      <dsp:spPr>
        <a:xfrm rot="21240506">
          <a:off x="361950" y="1271498"/>
          <a:ext cx="5067300" cy="797040"/>
        </a:xfrm>
        <a:prstGeom prst="roundRect">
          <a:avLst/>
        </a:prstGeom>
        <a:solidFill>
          <a:schemeClr val="accent5">
            <a:hueOff val="-6018599"/>
            <a:satOff val="14820"/>
            <a:lumOff val="-32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Урок - спортивна вікторина</a:t>
          </a:r>
          <a:endParaRPr lang="ru-RU" sz="3200" kern="1200" dirty="0"/>
        </a:p>
      </dsp:txBody>
      <dsp:txXfrm>
        <a:off x="400858" y="1310406"/>
        <a:ext cx="4989484" cy="719224"/>
      </dsp:txXfrm>
    </dsp:sp>
    <dsp:sp modelId="{F1D6D2B6-AAD5-4DC9-8063-7A0E0D97CAE2}">
      <dsp:nvSpPr>
        <dsp:cNvPr id="0" name=""/>
        <dsp:cNvSpPr/>
      </dsp:nvSpPr>
      <dsp:spPr>
        <a:xfrm>
          <a:off x="0" y="2894739"/>
          <a:ext cx="7239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-12037199"/>
              <a:satOff val="29639"/>
              <a:lumOff val="-6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763BC-4AED-420B-BA57-283DF4F24D2D}">
      <dsp:nvSpPr>
        <dsp:cNvPr id="0" name=""/>
        <dsp:cNvSpPr/>
      </dsp:nvSpPr>
      <dsp:spPr>
        <a:xfrm rot="21205665">
          <a:off x="361950" y="2496219"/>
          <a:ext cx="5067300" cy="797040"/>
        </a:xfrm>
        <a:prstGeom prst="roundRect">
          <a:avLst/>
        </a:prstGeom>
        <a:solidFill>
          <a:schemeClr val="accent5">
            <a:hueOff val="-12037199"/>
            <a:satOff val="29639"/>
            <a:lumOff val="-653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Урок - конкурс</a:t>
          </a:r>
          <a:endParaRPr lang="ru-RU" sz="3200" kern="1200" dirty="0"/>
        </a:p>
      </dsp:txBody>
      <dsp:txXfrm>
        <a:off x="400858" y="2535127"/>
        <a:ext cx="4989484" cy="719224"/>
      </dsp:txXfrm>
    </dsp:sp>
    <dsp:sp modelId="{5BD7E13E-9E49-4E4D-9DFC-63BA7A52FA6B}">
      <dsp:nvSpPr>
        <dsp:cNvPr id="0" name=""/>
        <dsp:cNvSpPr/>
      </dsp:nvSpPr>
      <dsp:spPr>
        <a:xfrm>
          <a:off x="0" y="4119459"/>
          <a:ext cx="7239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5">
              <a:hueOff val="-18055798"/>
              <a:satOff val="44459"/>
              <a:lumOff val="-9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69E82E-2E7D-451E-AD48-36D2B61B1C85}">
      <dsp:nvSpPr>
        <dsp:cNvPr id="0" name=""/>
        <dsp:cNvSpPr/>
      </dsp:nvSpPr>
      <dsp:spPr>
        <a:xfrm rot="21213482">
          <a:off x="289035" y="3728925"/>
          <a:ext cx="5067300" cy="797040"/>
        </a:xfrm>
        <a:prstGeom prst="roundRect">
          <a:avLst/>
        </a:prstGeom>
        <a:solidFill>
          <a:schemeClr val="accent5">
            <a:hueOff val="-18055798"/>
            <a:satOff val="44459"/>
            <a:lumOff val="-98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smtClean="0"/>
            <a:t>Урок - свято</a:t>
          </a:r>
          <a:endParaRPr lang="ru-RU" sz="3200" kern="1200" dirty="0"/>
        </a:p>
      </dsp:txBody>
      <dsp:txXfrm>
        <a:off x="327943" y="3767833"/>
        <a:ext cx="4989484" cy="71922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1590-6775-495A-A11F-0D87684363B6}">
      <dsp:nvSpPr>
        <dsp:cNvPr id="0" name=""/>
        <dsp:cNvSpPr/>
      </dsp:nvSpPr>
      <dsp:spPr>
        <a:xfrm>
          <a:off x="4749198" y="402408"/>
          <a:ext cx="2052784" cy="20527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Формування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фізично-досконалої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особистості учня</a:t>
          </a:r>
        </a:p>
      </dsp:txBody>
      <dsp:txXfrm>
        <a:off x="4749198" y="402408"/>
        <a:ext cx="2052784" cy="2052784"/>
      </dsp:txXfrm>
    </dsp:sp>
    <dsp:sp modelId="{1D837574-AB32-4E0D-B435-97AA196903F0}">
      <dsp:nvSpPr>
        <dsp:cNvPr id="0" name=""/>
        <dsp:cNvSpPr/>
      </dsp:nvSpPr>
      <dsp:spPr>
        <a:xfrm>
          <a:off x="1688984" y="-475460"/>
          <a:ext cx="4851930" cy="4851930"/>
        </a:xfrm>
        <a:prstGeom prst="circularArrow">
          <a:avLst>
            <a:gd name="adj1" fmla="val 8250"/>
            <a:gd name="adj2" fmla="val 576264"/>
            <a:gd name="adj3" fmla="val 3162607"/>
            <a:gd name="adj4" fmla="val 880435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BC93EF-4657-41D5-872B-116BBB0C7D75}">
      <dsp:nvSpPr>
        <dsp:cNvPr id="0" name=""/>
        <dsp:cNvSpPr/>
      </dsp:nvSpPr>
      <dsp:spPr>
        <a:xfrm>
          <a:off x="2987829" y="3024334"/>
          <a:ext cx="2052784" cy="20527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Сформованість 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учнів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свідомого ставлення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до власного </a:t>
          </a:r>
          <a:r>
            <a:rPr kumimoji="0" lang="uk-UA" sz="1900" b="1" i="1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здоров</a:t>
          </a:r>
          <a:r>
            <a:rPr kumimoji="0" lang="en-US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’</a:t>
          </a: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я</a:t>
          </a:r>
        </a:p>
      </dsp:txBody>
      <dsp:txXfrm>
        <a:off x="2987829" y="3024334"/>
        <a:ext cx="2052784" cy="2052784"/>
      </dsp:txXfrm>
    </dsp:sp>
    <dsp:sp modelId="{728C0B79-8543-4E1B-87DE-10AC33CBECD4}">
      <dsp:nvSpPr>
        <dsp:cNvPr id="0" name=""/>
        <dsp:cNvSpPr/>
      </dsp:nvSpPr>
      <dsp:spPr>
        <a:xfrm>
          <a:off x="1553477" y="-497840"/>
          <a:ext cx="4851930" cy="4851930"/>
        </a:xfrm>
        <a:prstGeom prst="circularArrow">
          <a:avLst>
            <a:gd name="adj1" fmla="val 8250"/>
            <a:gd name="adj2" fmla="val 576264"/>
            <a:gd name="adj3" fmla="val 9303320"/>
            <a:gd name="adj4" fmla="val 7190953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F5692-7738-4C92-9B93-BC34477DA8CB}">
      <dsp:nvSpPr>
        <dsp:cNvPr id="0" name=""/>
        <dsp:cNvSpPr/>
      </dsp:nvSpPr>
      <dsp:spPr>
        <a:xfrm>
          <a:off x="1298408" y="402408"/>
          <a:ext cx="2052784" cy="20527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Одержання учнями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задоволення від уроків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фізичної культури</a:t>
          </a:r>
        </a:p>
      </dsp:txBody>
      <dsp:txXfrm>
        <a:off x="1298408" y="402408"/>
        <a:ext cx="2052784" cy="2052784"/>
      </dsp:txXfrm>
    </dsp:sp>
    <dsp:sp modelId="{CDC12ABA-F50A-4AF3-8BFC-E12698683484}">
      <dsp:nvSpPr>
        <dsp:cNvPr id="0" name=""/>
        <dsp:cNvSpPr/>
      </dsp:nvSpPr>
      <dsp:spPr>
        <a:xfrm>
          <a:off x="1624230" y="-1007"/>
          <a:ext cx="4851930" cy="4851930"/>
        </a:xfrm>
        <a:prstGeom prst="circularArrow">
          <a:avLst>
            <a:gd name="adj1" fmla="val 8250"/>
            <a:gd name="adj2" fmla="val 576264"/>
            <a:gd name="adj3" fmla="val 16856093"/>
            <a:gd name="adj4" fmla="val 14967643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09702-0CFA-4AB6-9B54-F317E0E2C082}">
      <dsp:nvSpPr>
        <dsp:cNvPr id="0" name=""/>
        <dsp:cNvSpPr/>
      </dsp:nvSpPr>
      <dsp:spPr>
        <a:xfrm>
          <a:off x="-189491" y="0"/>
          <a:ext cx="4846638" cy="484663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0C50F2-3EFC-4250-8B62-A5D388C3F342}">
      <dsp:nvSpPr>
        <dsp:cNvPr id="0" name=""/>
        <dsp:cNvSpPr/>
      </dsp:nvSpPr>
      <dsp:spPr>
        <a:xfrm>
          <a:off x="0" y="318022"/>
          <a:ext cx="7239013" cy="18987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latin typeface="Arial Black" panose="020B0A04020102020204" pitchFamily="34" charset="0"/>
            </a:rPr>
            <a:t>1.Раціональна організація навчального процесу відповідно до санітарних норм та гігієнічних вимог.</a:t>
          </a:r>
        </a:p>
      </dsp:txBody>
      <dsp:txXfrm>
        <a:off x="92689" y="410711"/>
        <a:ext cx="7053635" cy="1713362"/>
      </dsp:txXfrm>
    </dsp:sp>
    <dsp:sp modelId="{0B9AAE1C-EFE4-45D5-8178-6FEB3EEF05B0}">
      <dsp:nvSpPr>
        <dsp:cNvPr id="0" name=""/>
        <dsp:cNvSpPr/>
      </dsp:nvSpPr>
      <dsp:spPr>
        <a:xfrm>
          <a:off x="0" y="2323331"/>
          <a:ext cx="7239013" cy="96404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latin typeface="Arial Black" panose="020B0A04020102020204" pitchFamily="34" charset="0"/>
            </a:rPr>
            <a:t>2. Раціональна організація рухової активності учнів</a:t>
          </a:r>
          <a:endParaRPr lang="ru-RU" sz="2800" b="1" i="1" kern="1200" dirty="0">
            <a:latin typeface="Arial Black" panose="020B0A04020102020204" pitchFamily="34" charset="0"/>
          </a:endParaRPr>
        </a:p>
      </dsp:txBody>
      <dsp:txXfrm>
        <a:off x="47061" y="2370392"/>
        <a:ext cx="7144891" cy="869924"/>
      </dsp:txXfrm>
    </dsp:sp>
    <dsp:sp modelId="{227EEF3A-7658-40BB-835E-D6ADA6A9F3C8}">
      <dsp:nvSpPr>
        <dsp:cNvPr id="0" name=""/>
        <dsp:cNvSpPr/>
      </dsp:nvSpPr>
      <dsp:spPr>
        <a:xfrm>
          <a:off x="0" y="3619474"/>
          <a:ext cx="7239013" cy="8457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latin typeface="Arial Black" panose="020B0A04020102020204" pitchFamily="34" charset="0"/>
            </a:rPr>
            <a:t>3. Система роботи з формування цінності здоров'я </a:t>
          </a:r>
        </a:p>
      </dsp:txBody>
      <dsp:txXfrm>
        <a:off x="41284" y="3660758"/>
        <a:ext cx="7156445" cy="763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524CA-F5E9-4CFB-924B-D925868DA29C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21D66-79D5-407D-9D66-4A7578B6B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190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648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281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54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545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325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D21D66-79D5-407D-9D66-4A7578B6B45A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610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1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55365" y="1416699"/>
            <a:ext cx="5105400" cy="1000132"/>
          </a:xfrm>
        </p:spPr>
        <p:txBody>
          <a:bodyPr/>
          <a:lstStyle/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uk-UA" sz="5400" i="1" dirty="0" smtClean="0">
                <a:latin typeface="Arial Black" pitchFamily="34" charset="0"/>
              </a:rPr>
              <a:t>Портфоліо</a:t>
            </a:r>
            <a:endParaRPr lang="ru-RU" sz="5400" i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42660" y="2761034"/>
            <a:ext cx="5503838" cy="3571900"/>
          </a:xfrm>
        </p:spPr>
        <p:txBody>
          <a:bodyPr>
            <a:normAutofit fontScale="77500" lnSpcReduction="20000"/>
          </a:bodyPr>
          <a:lstStyle/>
          <a:p>
            <a:r>
              <a:rPr lang="uk-UA" sz="3200" i="1" dirty="0" smtClean="0">
                <a:latin typeface="Arial Black" pitchFamily="34" charset="0"/>
                <a:cs typeface="Arial" pitchFamily="34" charset="0"/>
              </a:rPr>
              <a:t> </a:t>
            </a:r>
            <a:r>
              <a:rPr lang="uk-UA" sz="5200" i="1" dirty="0" smtClean="0">
                <a:latin typeface="Arial Black" pitchFamily="34" charset="0"/>
                <a:cs typeface="Arial" pitchFamily="34" charset="0"/>
              </a:rPr>
              <a:t>Андрусів   Світлани Михайлівни</a:t>
            </a:r>
          </a:p>
          <a:p>
            <a:r>
              <a:rPr lang="uk-UA" sz="4800" i="1" dirty="0" smtClean="0">
                <a:latin typeface="Monotype Corsiva" panose="03010101010201010101" pitchFamily="66" charset="0"/>
                <a:cs typeface="Arial" pitchFamily="34" charset="0"/>
              </a:rPr>
              <a:t>викладача фізичної культури </a:t>
            </a:r>
          </a:p>
          <a:p>
            <a:r>
              <a:rPr lang="uk-UA" sz="4800" i="1" dirty="0" smtClean="0">
                <a:latin typeface="Monotype Corsiva" panose="03010101010201010101" pitchFamily="66" charset="0"/>
                <a:cs typeface="Arial" pitchFamily="34" charset="0"/>
              </a:rPr>
              <a:t>Сокальського професійного ліцею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42860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/>
              <a:t>"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66"/>
                </a:solidFill>
              </a:rPr>
              <a:t>«Треба любити те, що робиш і йти вперед крок за кроком»</a:t>
            </a:r>
          </a:p>
        </p:txBody>
      </p:sp>
      <p:pic>
        <p:nvPicPr>
          <p:cNvPr id="7" name="Picture 2" descr="Світлана Андрус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4111"/>
            <a:ext cx="3960440" cy="399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357438"/>
            <a:ext cx="7858125" cy="4846637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sz="3600" b="1" dirty="0" smtClean="0">
                <a:latin typeface="Monotype Corsiva" pitchFamily="66" charset="0"/>
              </a:rPr>
              <a:t>…Тіло без руху подібне до стоячої води, </a:t>
            </a:r>
            <a:r>
              <a:rPr lang="ru-RU" sz="3600" b="1" dirty="0" smtClean="0">
                <a:latin typeface="Monotype Corsiva" pitchFamily="66" charset="0"/>
              </a:rPr>
              <a:t>яка пліснявіє, починає псуватись і  гнити.</a:t>
            </a:r>
            <a:endParaRPr lang="en-US" sz="3600" b="1" dirty="0" smtClean="0">
              <a:latin typeface="Algerian" panose="04020705040A02060702" pitchFamily="82" charset="0"/>
            </a:endParaRPr>
          </a:p>
          <a:p>
            <a:pPr>
              <a:buNone/>
            </a:pPr>
            <a:r>
              <a:rPr lang="uk-UA" sz="3600" b="1" dirty="0" smtClean="0"/>
              <a:t> </a:t>
            </a:r>
            <a:r>
              <a:rPr lang="en-US" sz="3600" b="1" dirty="0" smtClean="0">
                <a:latin typeface="Algerian" panose="04020705040A02060702" pitchFamily="82" charset="0"/>
              </a:rPr>
              <a:t>                         </a:t>
            </a:r>
            <a:r>
              <a:rPr lang="uk-UA" sz="3600" b="1" dirty="0" smtClean="0">
                <a:latin typeface="Monotype Corsiva" pitchFamily="66" charset="0"/>
              </a:rPr>
              <a:t>Н. Амбодік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9" name="Содержимое 5" descr="sport-ig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14290"/>
            <a:ext cx="6569570" cy="43719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-180528" y="285750"/>
            <a:ext cx="8280920" cy="35032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"Щоб бути хорошим викладачем,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       потрібно любити те, 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         що викладаєш,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              і любити тих,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                  кому викладаєш"</a:t>
            </a:r>
          </a:p>
          <a:p>
            <a:pPr>
              <a:buNone/>
            </a:pPr>
            <a:r>
              <a:rPr lang="en-US" sz="3200" b="1" i="1" dirty="0" smtClean="0">
                <a:latin typeface="Monotype Corsiva" panose="03010101010201010101" pitchFamily="66" charset="0"/>
              </a:rPr>
              <a:t>                       </a:t>
            </a:r>
            <a:r>
              <a:rPr lang="ru-RU" sz="3200" b="1" i="1" dirty="0" smtClean="0">
                <a:latin typeface="Monotype Corsiva" panose="03010101010201010101" pitchFamily="66" charset="0"/>
              </a:rPr>
              <a:t>В. Ключевський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251520" y="3645024"/>
            <a:ext cx="8036345" cy="38435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i="1" dirty="0" smtClean="0"/>
              <a:t>    Я</a:t>
            </a:r>
            <a:r>
              <a:rPr lang="ru-RU" sz="3200" b="1" i="1" dirty="0" smtClean="0"/>
              <a:t> стала</a:t>
            </a:r>
            <a:r>
              <a:rPr lang="uk-UA" sz="3200" b="1" i="1" dirty="0" smtClean="0"/>
              <a:t> викладачем </a:t>
            </a:r>
            <a:r>
              <a:rPr lang="ru-RU" sz="3200" b="1" i="1" dirty="0" smtClean="0"/>
              <a:t>фізичної культури. Це професія чи покликання, дане згори? Добре, коли те й інше, тому що бути повністю щасливою можна лише тоді, коли робиш те, що любиш</a:t>
            </a:r>
            <a:r>
              <a:rPr lang="uk-UA" sz="3200" b="1" i="1" dirty="0" smtClean="0"/>
              <a:t>.</a:t>
            </a:r>
            <a:endParaRPr lang="ru-RU" sz="3200" b="1" i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0" y="260648"/>
            <a:ext cx="8072462" cy="619571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b="1" dirty="0" smtClean="0">
                <a:latin typeface="Monotype Corsiva" panose="03010101010201010101" pitchFamily="66" charset="0"/>
                <a:cs typeface="Arial" pitchFamily="34" charset="0"/>
              </a:rPr>
              <a:t>  </a:t>
            </a:r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  <a:t> </a:t>
            </a:r>
            <a:r>
              <a:rPr lang="ru-RU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  <a:t>Я торкаюся до</a:t>
            </a:r>
            <a:br>
              <a:rPr lang="ru-RU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  <a:t>      майбутнього.    Я   вчу.</a:t>
            </a:r>
            <a:br>
              <a:rPr lang="ru-RU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  <a:cs typeface="Arial" pitchFamily="34" charset="0"/>
              </a:rPr>
              <a:t>           Кріста  Маколіфф </a:t>
            </a:r>
          </a:p>
          <a:p>
            <a:pPr>
              <a:buNone/>
            </a:pP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  <a:cs typeface="Arial" pitchFamily="34" charset="0"/>
              </a:rPr>
              <a:t>   </a:t>
            </a:r>
          </a:p>
          <a:p>
            <a:pPr>
              <a:buNone/>
            </a:pPr>
            <a:endParaRPr lang="ru-RU" sz="2800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  <a:cs typeface="Arial" pitchFamily="34" charset="0"/>
              </a:rPr>
              <a:t>        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 </a:t>
            </a:r>
            <a:r>
              <a:rPr lang="ru-RU" sz="2800" b="1" i="1" dirty="0" smtClean="0"/>
              <a:t>Ядром моєї педагогічної філософії є ​​переконання, що здорова і розвинута дитина - найбільша цінність суспільства. Ми часто чуємо: діти - наше майбутнє. Я формую це майбутнє. І то, наскільки діти будуть успішні, а значить, щасливі, корисні для суспільства, залежить від стану їх здоров'я, залежить від мене</a:t>
            </a:r>
            <a:r>
              <a:rPr lang="ru-RU" b="1" i="1" dirty="0" smtClean="0"/>
              <a:t>.</a:t>
            </a:r>
            <a:endParaRPr lang="ru-RU" b="1" i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0"/>
            <a:ext cx="6804248" cy="3143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Турбота про здоров'я - це найважливіша праця в</a:t>
            </a:r>
            <a:r>
              <a:rPr lang="uk-UA" sz="3200" b="1" i="1" dirty="0" smtClean="0">
                <a:latin typeface="Monotype Corsiva" panose="03010101010201010101" pitchFamily="66" charset="0"/>
              </a:rPr>
              <a:t>чителя</a:t>
            </a:r>
            <a:r>
              <a:rPr lang="ru-RU" sz="3200" b="1" i="1" dirty="0" smtClean="0">
                <a:latin typeface="Monotype Corsiva" panose="03010101010201010101" pitchFamily="66" charset="0"/>
              </a:rPr>
              <a:t>. Від життєрадісності, бадьорості дітей залежить їх духовне життя, світогляд, розумовий розвиток, міцність знань і віра в свої сили                        </a:t>
            </a:r>
            <a:r>
              <a:rPr lang="en-US" sz="3200" b="1" i="1" dirty="0" smtClean="0">
                <a:latin typeface="Monotype Corsiva" panose="03010101010201010101" pitchFamily="66" charset="0"/>
              </a:rPr>
              <a:t>В.А.Сухомлинский</a:t>
            </a:r>
            <a:endParaRPr lang="uk-UA" sz="3200" b="1" i="1" dirty="0" smtClean="0">
              <a:latin typeface="Monotype Corsiva" panose="03010101010201010101" pitchFamily="66" charset="0"/>
            </a:endParaRP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0" y="3143250"/>
            <a:ext cx="8358188" cy="5000625"/>
          </a:xfrm>
        </p:spPr>
        <p:txBody>
          <a:bodyPr>
            <a:normAutofit/>
          </a:bodyPr>
          <a:lstStyle/>
          <a:p>
            <a:r>
              <a:rPr lang="ru-RU" dirty="0" smtClean="0"/>
              <a:t>    </a:t>
            </a:r>
            <a:r>
              <a:rPr lang="ru-RU" sz="2800" b="1" i="1" dirty="0" smtClean="0"/>
              <a:t>Існує глибока помилка, що заняття спортом сприяє лише розвитку тіла і ніяк не впливає на внутрішній світ дитини і його світогляд. Однак саме активний рух завжди дозволяє бути дітям у високому життєвому тонусі і є запорукою його успішного розвитку. Я впевнена: фізична культура має велику силу!</a:t>
            </a:r>
            <a:endParaRPr lang="ru-RU" sz="2800" b="1" i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80528" y="346059"/>
            <a:ext cx="8229600" cy="7969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                  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400" i="1" dirty="0" err="1" smtClean="0">
                <a:solidFill>
                  <a:schemeClr val="bg2">
                    <a:lumMod val="25000"/>
                  </a:schemeClr>
                </a:solidFill>
              </a:rPr>
              <a:t>Візитівка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75119547"/>
              </p:ext>
            </p:extLst>
          </p:nvPr>
        </p:nvGraphicFramePr>
        <p:xfrm>
          <a:off x="0" y="692696"/>
          <a:ext cx="822960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\Рабочий стол\scan\23_00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143248"/>
            <a:ext cx="4733925" cy="3455987"/>
          </a:xfrm>
          <a:prstGeom prst="rect">
            <a:avLst/>
          </a:prstGeom>
          <a:noFill/>
        </p:spPr>
      </p:pic>
      <p:pic>
        <p:nvPicPr>
          <p:cNvPr id="30723" name="Picture 3" descr="C:\Documents and Settings\Admin\Рабочий стол\scan\23_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290"/>
            <a:ext cx="7429520" cy="27860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468560" y="0"/>
            <a:ext cx="9505056" cy="1143000"/>
          </a:xfrm>
        </p:spPr>
        <p:txBody>
          <a:bodyPr>
            <a:noAutofit/>
          </a:bodyPr>
          <a:lstStyle/>
          <a:p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    </a:t>
            </a:r>
            <a:r>
              <a:rPr lang="ru-RU" sz="4400" i="1" dirty="0" smtClean="0">
                <a:solidFill>
                  <a:schemeClr val="bg2">
                    <a:lumMod val="50000"/>
                  </a:schemeClr>
                </a:solidFill>
              </a:rPr>
              <a:t>Підвищення кваліфікації:</a:t>
            </a:r>
            <a:endParaRPr lang="ru-RU" sz="44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928662" y="4214818"/>
            <a:ext cx="6500826" cy="2357454"/>
          </a:xfrm>
        </p:spPr>
        <p:txBody>
          <a:bodyPr>
            <a:normAutofit/>
          </a:bodyPr>
          <a:lstStyle/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pPr lvl="0"/>
            <a:r>
              <a:rPr lang="ru-RU" b="1" i="1" dirty="0" smtClean="0">
                <a:latin typeface="Aharoni"/>
              </a:rPr>
              <a:t>Чергові курси підвищення кваліфікації в 2015 </a:t>
            </a:r>
            <a:r>
              <a:rPr lang="ru-RU" b="1" i="1" dirty="0" err="1" smtClean="0">
                <a:latin typeface="Aharoni"/>
              </a:rPr>
              <a:t>році</a:t>
            </a:r>
            <a:r>
              <a:rPr lang="ru-RU" b="1" i="1" dirty="0" smtClean="0">
                <a:latin typeface="Aharoni"/>
              </a:rPr>
              <a:t> </a:t>
            </a:r>
            <a:r>
              <a:rPr lang="uk-UA" b="1" i="1" dirty="0" smtClean="0">
                <a:latin typeface="Aharoni"/>
              </a:rPr>
              <a:t>ЛОІППО</a:t>
            </a:r>
            <a:endParaRPr lang="ru-RU" b="1" i="1" dirty="0" smtClean="0">
              <a:latin typeface="Aharoni"/>
            </a:endParaRP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52226" name="Picture 2" descr="C:\Documents and Settings\Admin\Рабочий стол\Новая папкfotoа\IMG_20160314_161034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998396"/>
            <a:ext cx="5572164" cy="24955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1428736"/>
            <a:ext cx="62493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/>
              <a:t> "Завжди практика повинна бути   споруджена на хорошій теорії, ворота якої  - перспектива"</a:t>
            </a:r>
          </a:p>
          <a:p>
            <a:r>
              <a:rPr lang="en-US" sz="2400" b="1" i="1" dirty="0" smtClean="0"/>
              <a:t>                               Леонардо Да </a:t>
            </a:r>
            <a:r>
              <a:rPr lang="uk-UA" sz="2400" b="1" i="1" dirty="0" smtClean="0"/>
              <a:t>  </a:t>
            </a:r>
            <a:r>
              <a:rPr lang="en-US" sz="2400" b="1" i="1" dirty="0" smtClean="0"/>
              <a:t>Вінчі</a:t>
            </a:r>
            <a:endParaRPr lang="ru-RU" sz="2400" b="1" i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\Рабочий стол\scan\23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38918"/>
            <a:ext cx="7981202" cy="5126541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67744" y="188640"/>
            <a:ext cx="5964978" cy="792088"/>
          </a:xfrm>
        </p:spPr>
        <p:txBody>
          <a:bodyPr>
            <a:noAutofit/>
          </a:bodyPr>
          <a:lstStyle/>
          <a:p>
            <a:r>
              <a:rPr lang="uk-UA" sz="5400" dirty="0" smtClean="0">
                <a:solidFill>
                  <a:srgbClr val="FF00FF"/>
                </a:solidFill>
                <a:latin typeface="Monotype Corsiva" panose="03010101010201010101" pitchFamily="66" charset="0"/>
              </a:rPr>
              <a:t>Мої досягнення</a:t>
            </a:r>
            <a:endParaRPr lang="uk-UA" sz="5400" dirty="0">
              <a:solidFill>
                <a:srgbClr val="FF00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0"/>
            <a:ext cx="2160241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51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Documents and Settings\Admin\Рабочий стол\scan\23_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2679"/>
            <a:ext cx="7920880" cy="4906008"/>
          </a:xfrm>
          <a:prstGeom prst="rect">
            <a:avLst/>
          </a:prstGeom>
          <a:noFill/>
        </p:spPr>
      </p:pic>
      <p:pic>
        <p:nvPicPr>
          <p:cNvPr id="5" name="Picture 6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65618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16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1030" name="Picture 6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165618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778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0"/>
            <a:ext cx="5143500" cy="6858000"/>
          </a:xfrm>
          <a:prstGeom prst="rect">
            <a:avLst/>
          </a:prstGeom>
        </p:spPr>
      </p:pic>
      <p:pic>
        <p:nvPicPr>
          <p:cNvPr id="4" name="Picture 6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165618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410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4419"/>
            <a:ext cx="5143500" cy="67413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12" y="104418"/>
            <a:ext cx="2628332" cy="41166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43887" y="3837383"/>
            <a:ext cx="3645024" cy="264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97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i="1" dirty="0" smtClean="0">
                <a:solidFill>
                  <a:schemeClr val="bg2">
                    <a:lumMod val="50000"/>
                  </a:schemeClr>
                </a:solidFill>
              </a:rPr>
              <a:t>Електронна адреса</a:t>
            </a:r>
            <a:endParaRPr lang="ru-RU" sz="4800" i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0408378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19672" y="472514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schemeClr val="bg1"/>
                </a:solidFill>
              </a:rPr>
              <a:t>a.m.svitlana@gmail</a:t>
            </a:r>
            <a:r>
              <a:rPr lang="uk-UA" sz="2800" dirty="0">
                <a:solidFill>
                  <a:schemeClr val="bg1"/>
                </a:solidFill>
              </a:rPr>
              <a:t>.</a:t>
            </a:r>
            <a:r>
              <a:rPr lang="en-US" sz="2800" dirty="0" smtClean="0">
                <a:solidFill>
                  <a:schemeClr val="bg1"/>
                </a:solidFill>
              </a:rPr>
              <a:t>com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2132611"/>
            <a:ext cx="468052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chemeClr val="bg1"/>
                </a:solidFill>
              </a:rPr>
              <a:t>a_m_svitlana@ukr.net</a:t>
            </a:r>
            <a:endParaRPr lang="ru-RU" sz="2800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7544" y="571500"/>
            <a:ext cx="7416824" cy="1965325"/>
          </a:xfrm>
        </p:spPr>
        <p:txBody>
          <a:bodyPr/>
          <a:lstStyle/>
          <a:p>
            <a:pPr lvl="0"/>
            <a:r>
              <a:rPr lang="uk-UA" sz="4000" dirty="0" smtClean="0">
                <a:solidFill>
                  <a:schemeClr val="bg2">
                    <a:lumMod val="50000"/>
                  </a:schemeClr>
                </a:solidFill>
              </a:rPr>
              <a:t>   Тема відкритого уроку:</a:t>
            </a:r>
            <a:endParaRPr lang="ru-RU" sz="40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10735356"/>
              </p:ext>
            </p:extLst>
          </p:nvPr>
        </p:nvGraphicFramePr>
        <p:xfrm>
          <a:off x="285720" y="2643182"/>
          <a:ext cx="7786710" cy="3813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66602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i="1" dirty="0" smtClean="0"/>
              <a:t>        "Учитель працює над самим відповідальним завданням - він формує людину"</a:t>
            </a:r>
          </a:p>
          <a:p>
            <a:pPr>
              <a:buNone/>
            </a:pPr>
            <a:r>
              <a:rPr lang="ru-RU" sz="2800" b="1" i="1" dirty="0" smtClean="0"/>
              <a:t>                               М.Калінін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214290"/>
            <a:ext cx="8388424" cy="1486518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Авторські </a:t>
            </a:r>
            <a:r>
              <a:rPr lang="ru-RU" sz="4000" i="1" dirty="0" err="1" smtClean="0">
                <a:solidFill>
                  <a:schemeClr val="bg2">
                    <a:lumMod val="50000"/>
                  </a:schemeClr>
                </a:solidFill>
              </a:rPr>
              <a:t>публікації</a:t>
            </a:r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 на</a:t>
            </a:r>
            <a:r>
              <a:rPr lang="uk-UA" sz="40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4000" i="1" dirty="0" err="1" smtClean="0">
                <a:solidFill>
                  <a:schemeClr val="bg2">
                    <a:lumMod val="50000"/>
                  </a:schemeClr>
                </a:solidFill>
              </a:rPr>
              <a:t>сайті</a:t>
            </a:r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      «Шкільне життя»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dirty="0"/>
          </a:p>
        </p:txBody>
      </p:sp>
      <p:pic>
        <p:nvPicPr>
          <p:cNvPr id="4" name="Содержимое 3" descr="Сертифікат - Шкільне життя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142984"/>
            <a:ext cx="3817354" cy="5483245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178808" y="1700808"/>
            <a:ext cx="3893654" cy="5157192"/>
          </a:xfrm>
        </p:spPr>
        <p:txBody>
          <a:bodyPr/>
          <a:lstStyle/>
          <a:p>
            <a:pPr lvl="0"/>
            <a:r>
              <a:rPr lang="ru-RU" sz="3600" b="1" i="1" dirty="0" smtClean="0">
                <a:latin typeface="Monotype Corsiva" panose="03010101010201010101" pitchFamily="66" charset="0"/>
              </a:rPr>
              <a:t>«Колове тренування на уроках фізкультури для учнів 10-11 класів</a:t>
            </a:r>
            <a:r>
              <a:rPr lang="en-US" sz="3600" b="1" i="1" dirty="0" smtClean="0">
                <a:latin typeface="Monotype Corsiva" panose="03010101010201010101" pitchFamily="66" charset="0"/>
              </a:rPr>
              <a:t>    </a:t>
            </a:r>
            <a:r>
              <a:rPr lang="ru-RU" sz="3600" b="1" i="1" dirty="0" smtClean="0">
                <a:latin typeface="Monotype Corsiva" panose="03010101010201010101" pitchFamily="66" charset="0"/>
              </a:rPr>
              <a:t>(І-ІІ курс ПТНЗ )»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cs621727.vk.me/v621727014/2a46c/idld3U35Th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6858048" cy="507209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251520" y="0"/>
            <a:ext cx="7701828" cy="238767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ru-RU" sz="44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anose="020B0502040204020203" pitchFamily="34" charset="0"/>
              </a:rPr>
              <a:t>Моє  Педагогічне  кредо: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49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Моє  Життєве кредо 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682" name="Picture 2" descr="C:\Documents and Settings\Admin\Рабочий стол\Новая папкfotoа\i5HlXF13qr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7286676" cy="54562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683568" y="0"/>
            <a:ext cx="8064896" cy="1143000"/>
          </a:xfrm>
        </p:spPr>
        <p:txBody>
          <a:bodyPr>
            <a:normAutofit/>
          </a:bodyPr>
          <a:lstStyle/>
          <a:p>
            <a:r>
              <a:rPr lang="uk-UA" sz="4000" b="1" i="1" dirty="0" smtClean="0">
                <a:solidFill>
                  <a:schemeClr val="bg2">
                    <a:lumMod val="50000"/>
                  </a:schemeClr>
                </a:solidFill>
                <a:latin typeface="Bahnschrift" panose="020B0502040204020203" pitchFamily="34" charset="0"/>
              </a:rPr>
              <a:t>Тема</a:t>
            </a:r>
            <a:r>
              <a:rPr lang="uk-UA" sz="4000" i="1" dirty="0" smtClean="0">
                <a:solidFill>
                  <a:schemeClr val="bg2">
                    <a:lumMod val="50000"/>
                  </a:schemeClr>
                </a:solidFill>
                <a:latin typeface="Bahnschrift" panose="020B0502040204020203" pitchFamily="34" charset="0"/>
              </a:rPr>
              <a:t> над якою працюю : </a:t>
            </a:r>
            <a:endParaRPr lang="ru-RU" sz="4000" i="1" dirty="0">
              <a:solidFill>
                <a:schemeClr val="bg2">
                  <a:lumMod val="50000"/>
                </a:schemeClr>
              </a:solidFill>
              <a:latin typeface="Bahnschrift" panose="020B0502040204020203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26196690"/>
              </p:ext>
            </p:extLst>
          </p:nvPr>
        </p:nvGraphicFramePr>
        <p:xfrm>
          <a:off x="428596" y="1643050"/>
          <a:ext cx="8072494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548680" y="-171400"/>
            <a:ext cx="9289032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              </a:t>
            </a:r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Актуальність теми</a:t>
            </a:r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</a:rPr>
              <a:t>:</a:t>
            </a:r>
            <a:r>
              <a:rPr lang="uk-UA" sz="4000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sz="4000" i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00533396"/>
              </p:ext>
            </p:extLst>
          </p:nvPr>
        </p:nvGraphicFramePr>
        <p:xfrm>
          <a:off x="0" y="1142984"/>
          <a:ext cx="8072462" cy="571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428652"/>
            <a:ext cx="8229600" cy="1417638"/>
          </a:xfrm>
        </p:spPr>
        <p:txBody>
          <a:bodyPr>
            <a:normAutofit/>
          </a:bodyPr>
          <a:lstStyle/>
          <a:p>
            <a:r>
              <a:rPr lang="uk-UA" sz="4400" i="1" dirty="0" smtClean="0">
                <a:latin typeface="Arial Black" panose="020B0A04020102020204" pitchFamily="34" charset="0"/>
              </a:rPr>
              <a:t>                </a:t>
            </a:r>
            <a:r>
              <a:rPr lang="uk-UA" sz="4400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Мета :</a:t>
            </a:r>
            <a:endParaRPr lang="ru-RU" sz="4400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0826487"/>
              </p:ext>
            </p:extLst>
          </p:nvPr>
        </p:nvGraphicFramePr>
        <p:xfrm>
          <a:off x="-202651" y="988986"/>
          <a:ext cx="9095132" cy="5869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912729"/>
            <a:ext cx="8388424" cy="4846638"/>
          </a:xfrm>
        </p:spPr>
        <p:txBody>
          <a:bodyPr>
            <a:normAutofit/>
          </a:bodyPr>
          <a:lstStyle/>
          <a:p>
            <a:r>
              <a:rPr lang="uk-UA" sz="3200" b="1" i="1" dirty="0" smtClean="0">
                <a:latin typeface="Arial Black" panose="020B0A04020102020204" pitchFamily="34" charset="0"/>
              </a:rPr>
              <a:t>  Мета наша повинна полягати в     тому, щоб зробити з дітей не</a:t>
            </a:r>
            <a:endParaRPr lang="ru-RU" sz="3200" b="1" i="1" dirty="0" smtClean="0">
              <a:latin typeface="Arial Black" panose="020B0A04020102020204" pitchFamily="34" charset="0"/>
            </a:endParaRPr>
          </a:p>
          <a:p>
            <a:pPr>
              <a:buNone/>
            </a:pPr>
            <a:r>
              <a:rPr lang="uk-UA" sz="3200" b="1" i="1" dirty="0" smtClean="0">
                <a:latin typeface="Arial Black" panose="020B0A04020102020204" pitchFamily="34" charset="0"/>
              </a:rPr>
              <a:t>атлетів, акробатів або людей спорту, а лише здорових,</a:t>
            </a:r>
            <a:endParaRPr lang="ru-RU" sz="3200" b="1" i="1" dirty="0" smtClean="0">
              <a:latin typeface="Arial Black" panose="020B0A04020102020204" pitchFamily="34" charset="0"/>
            </a:endParaRPr>
          </a:p>
          <a:p>
            <a:pPr>
              <a:buNone/>
            </a:pPr>
            <a:r>
              <a:rPr lang="uk-UA" sz="3200" b="1" i="1" dirty="0" smtClean="0">
                <a:latin typeface="Arial Black" panose="020B0A04020102020204" pitchFamily="34" charset="0"/>
              </a:rPr>
              <a:t>врівноважених фізично і морально людей.                                 С.Я.Ейнгорн</a:t>
            </a:r>
            <a:endParaRPr lang="ru-RU" sz="3200" b="1" i="1" dirty="0" smtClean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12289" name="Picture 1" descr="C:\Documents and Settings\Admin\Мои документы\Мои рисунки\sportivnaya_semja=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4000528" cy="27146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239000" cy="750888"/>
          </a:xfrm>
        </p:spPr>
        <p:txBody>
          <a:bodyPr/>
          <a:lstStyle/>
          <a:p>
            <a:r>
              <a:rPr lang="uk-UA" i="1" dirty="0" smtClean="0">
                <a:latin typeface="Arial Black" panose="020B0A04020102020204" pitchFamily="34" charset="0"/>
              </a:rPr>
              <a:t>   </a:t>
            </a:r>
            <a:r>
              <a:rPr lang="uk-UA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 Завдання :</a:t>
            </a:r>
            <a:endParaRPr lang="ru-RU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0767571"/>
              </p:ext>
            </p:extLst>
          </p:nvPr>
        </p:nvGraphicFramePr>
        <p:xfrm>
          <a:off x="285720" y="928688"/>
          <a:ext cx="8572500" cy="5929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-285776"/>
            <a:ext cx="7239000" cy="1143000"/>
          </a:xfrm>
        </p:spPr>
        <p:txBody>
          <a:bodyPr/>
          <a:lstStyle/>
          <a:p>
            <a:r>
              <a:rPr lang="uk-UA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Завдання :</a:t>
            </a:r>
            <a:endParaRPr lang="ru-RU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2519380"/>
              </p:ext>
            </p:extLst>
          </p:nvPr>
        </p:nvGraphicFramePr>
        <p:xfrm>
          <a:off x="214282" y="1142984"/>
          <a:ext cx="7381876" cy="571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15430"/>
            <a:ext cx="72390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4900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                  Зміст </a:t>
            </a:r>
            <a:r>
              <a:rPr lang="uk-UA" sz="4900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55944170"/>
              </p:ext>
            </p:extLst>
          </p:nvPr>
        </p:nvGraphicFramePr>
        <p:xfrm>
          <a:off x="1905000" y="1916833"/>
          <a:ext cx="7239000" cy="49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3250" name="Picture 2" descr="C:\Documents and Settings\Admin\Рабочий стол\Новая папкfotoа\images (3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14290"/>
            <a:ext cx="2500298" cy="21431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7239000" cy="1143000"/>
          </a:xfrm>
        </p:spPr>
        <p:txBody>
          <a:bodyPr/>
          <a:lstStyle/>
          <a:p>
            <a:r>
              <a:rPr lang="uk-UA" b="0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Способи вирішення </a:t>
            </a:r>
            <a:endParaRPr lang="ru-RU" b="0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545451"/>
              </p:ext>
            </p:extLst>
          </p:nvPr>
        </p:nvGraphicFramePr>
        <p:xfrm>
          <a:off x="95842" y="1556792"/>
          <a:ext cx="7643192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1075"/>
            <a:ext cx="7704856" cy="1428736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uk-UA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</a:t>
            </a:r>
            <a:r>
              <a:rPr lang="uk-UA" sz="32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uk-UA" sz="27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АКТИВНІСТЬ УЧНІВ НА УРОЦІ ВИЗНАЧАЄТЬСЯ ДОТРИМАННЯМ ПЕДАГОГОМ   ДИДАКТИЧНИХ </a:t>
            </a:r>
            <a:br>
              <a:rPr lang="uk-UA" sz="27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uk-UA" sz="27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ПРИНЦИПІВ</a:t>
            </a:r>
            <a:r>
              <a:rPr lang="uk-UA" sz="27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  <a:endParaRPr lang="ru-RU" sz="2700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041275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060424"/>
          </a:xfrm>
          <a:solidFill>
            <a:schemeClr val="bg1"/>
          </a:solidFill>
        </p:spPr>
        <p:txBody>
          <a:bodyPr/>
          <a:lstStyle/>
          <a:p>
            <a:r>
              <a:rPr lang="uk-UA" i="1" dirty="0" smtClean="0">
                <a:solidFill>
                  <a:schemeClr val="bg2">
                    <a:lumMod val="50000"/>
                  </a:schemeClr>
                </a:solidFill>
              </a:rPr>
              <a:t>Стандартні методи вирішення</a:t>
            </a:r>
            <a:endParaRPr lang="ru-RU" i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Нестандартні методи вирішення </a:t>
            </a:r>
            <a:endParaRPr lang="ru-RU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992888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Реалізація провідної педагогічної ідеї та </a:t>
            </a:r>
            <a:br>
              <a:rPr lang="uk-UA" b="1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uk-UA" b="1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її складових</a:t>
            </a:r>
            <a:endParaRPr lang="ru-RU" i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50607666"/>
              </p:ext>
            </p:extLst>
          </p:nvPr>
        </p:nvGraphicFramePr>
        <p:xfrm>
          <a:off x="0" y="1412776"/>
          <a:ext cx="8100392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Admin\Рабочий стол\Новая папкfotoа\images (5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76500" cy="18478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847850"/>
            <a:ext cx="80724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latin typeface="Arial Black" panose="020B0A04020102020204" pitchFamily="34" charset="0"/>
              </a:rPr>
              <a:t>    Сучасний урок неможливо уявити без інформаційних</a:t>
            </a:r>
            <a:r>
              <a:rPr lang="ru-RU" sz="2800" b="1" i="1" dirty="0" smtClean="0">
                <a:latin typeface="Arial Black" panose="020B0A04020102020204" pitchFamily="34" charset="0"/>
              </a:rPr>
              <a:t>  </a:t>
            </a:r>
            <a:r>
              <a:rPr lang="uk-UA" sz="2800" b="1" i="1" dirty="0" smtClean="0">
                <a:latin typeface="Arial Black" panose="020B0A04020102020204" pitchFamily="34" charset="0"/>
              </a:rPr>
              <a:t>технологій. У зв'язку цим проводжу урок з презентацією, при розучуванні</a:t>
            </a:r>
            <a:r>
              <a:rPr lang="ru-RU" sz="2800" b="1" i="1" dirty="0" smtClean="0">
                <a:latin typeface="Arial Black" panose="020B0A04020102020204" pitchFamily="34" charset="0"/>
              </a:rPr>
              <a:t> </a:t>
            </a:r>
            <a:r>
              <a:rPr lang="uk-UA" sz="2800" b="1" i="1" dirty="0" smtClean="0">
                <a:latin typeface="Arial Black" panose="020B0A04020102020204" pitchFamily="34" charset="0"/>
              </a:rPr>
              <a:t>технічних елементів складних вправ, демонструю фрагмент</a:t>
            </a:r>
            <a:endParaRPr lang="ru-RU" sz="2800" b="1" i="1" dirty="0" smtClean="0">
              <a:latin typeface="Arial Black" panose="020B0A04020102020204" pitchFamily="34" charset="0"/>
            </a:endParaRPr>
          </a:p>
          <a:p>
            <a:pPr>
              <a:buNone/>
            </a:pPr>
            <a:r>
              <a:rPr lang="uk-UA" sz="2800" b="1" i="1" dirty="0" smtClean="0">
                <a:latin typeface="Arial Black" panose="020B0A04020102020204" pitchFamily="34" charset="0"/>
              </a:rPr>
              <a:t>тактичного взаємодії в грі баскетбол, волейбол, використовую</a:t>
            </a:r>
            <a:endParaRPr lang="ru-RU" sz="2800" b="1" i="1" dirty="0" smtClean="0">
              <a:latin typeface="Arial Black" panose="020B0A04020102020204" pitchFamily="34" charset="0"/>
            </a:endParaRPr>
          </a:p>
          <a:p>
            <a:pPr>
              <a:buNone/>
            </a:pPr>
            <a:r>
              <a:rPr lang="uk-UA" sz="2800" b="1" i="1" dirty="0" smtClean="0">
                <a:latin typeface="Arial Black" panose="020B0A04020102020204" pitchFamily="34" charset="0"/>
              </a:rPr>
              <a:t>презентації при ознайомленні з новим розділом програми. </a:t>
            </a:r>
            <a:endParaRPr lang="ru-RU" sz="2800" b="1" i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Admin\Рабочий стол\Новая папкfotoа\images (6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00625" cy="37147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071810"/>
            <a:ext cx="84296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 smtClean="0"/>
              <a:t>  </a:t>
            </a:r>
            <a:r>
              <a:rPr lang="uk-UA" sz="2800" b="1" i="1" dirty="0" smtClean="0">
                <a:latin typeface="Arial Black" panose="020B0A04020102020204" pitchFamily="34" charset="0"/>
              </a:rPr>
              <a:t>Уроки</a:t>
            </a:r>
            <a:r>
              <a:rPr lang="ru-RU" sz="2800" b="1" i="1" dirty="0" smtClean="0">
                <a:latin typeface="Arial Black" panose="020B0A04020102020204" pitchFamily="34" charset="0"/>
              </a:rPr>
              <a:t>  </a:t>
            </a:r>
            <a:r>
              <a:rPr lang="uk-UA" sz="2800" b="1" i="1" dirty="0" smtClean="0">
                <a:latin typeface="Arial Black" panose="020B0A04020102020204" pitchFamily="34" charset="0"/>
              </a:rPr>
              <a:t>фізичної культури включають великий обсяг теоретичного матеріалу,</a:t>
            </a:r>
            <a:r>
              <a:rPr lang="ru-RU" sz="2800" b="1" i="1" dirty="0">
                <a:latin typeface="Arial Black" panose="020B0A04020102020204" pitchFamily="34" charset="0"/>
              </a:rPr>
              <a:t> </a:t>
            </a:r>
            <a:r>
              <a:rPr lang="uk-UA" sz="2800" b="1" i="1" dirty="0" smtClean="0">
                <a:latin typeface="Arial Black" panose="020B0A04020102020204" pitchFamily="34" charset="0"/>
              </a:rPr>
              <a:t>на який виділяється мінімальна кількість годин, тому</a:t>
            </a:r>
            <a:r>
              <a:rPr lang="ru-RU" sz="2800" b="1" i="1" dirty="0">
                <a:latin typeface="Arial Black" panose="020B0A04020102020204" pitchFamily="34" charset="0"/>
              </a:rPr>
              <a:t> </a:t>
            </a:r>
            <a:r>
              <a:rPr lang="uk-UA" sz="2800" b="1" i="1" dirty="0" smtClean="0">
                <a:latin typeface="Arial Black" panose="020B0A04020102020204" pitchFamily="34" charset="0"/>
              </a:rPr>
              <a:t>використання електронних презентацій дозволяє ефективніше вирішувати і</a:t>
            </a:r>
            <a:endParaRPr lang="ru-RU" sz="2800" b="1" i="1" dirty="0" smtClean="0">
              <a:latin typeface="Arial Black" panose="020B0A04020102020204" pitchFamily="34" charset="0"/>
            </a:endParaRPr>
          </a:p>
          <a:p>
            <a:pPr>
              <a:buNone/>
            </a:pPr>
            <a:r>
              <a:rPr lang="uk-UA" sz="2800" b="1" i="1" dirty="0" smtClean="0">
                <a:latin typeface="Arial Black" panose="020B0A04020102020204" pitchFamily="34" charset="0"/>
              </a:rPr>
              <a:t>цю проблему </a:t>
            </a:r>
            <a:endParaRPr lang="ru-RU" sz="2800" b="1" i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Основні напрямки моєї діяльності як педагога:</a:t>
            </a:r>
            <a:endParaRPr lang="ru-RU" i="1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7792027"/>
              </p:ext>
            </p:extLst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379201"/>
            <a:ext cx="4767432" cy="1700808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      </a:t>
            </a:r>
            <a:r>
              <a:rPr lang="ru-RU" sz="5300" i="1" dirty="0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5300" i="1" dirty="0" err="1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  <a:t>Очікувані</a:t>
            </a:r>
            <a:r>
              <a:rPr lang="ru-RU" sz="5300" i="1" dirty="0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br>
              <a:rPr lang="ru-RU" sz="5300" i="1" dirty="0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5300" i="1" dirty="0" err="1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  <a:t>результати</a:t>
            </a:r>
            <a:r>
              <a:rPr lang="ru-RU" sz="5300" i="1" dirty="0" smtClean="0">
                <a:solidFill>
                  <a:schemeClr val="bg2">
                    <a:lumMod val="50000"/>
                  </a:schemeClr>
                </a:solidFill>
                <a:latin typeface="Monotype Corsiva" panose="03010101010201010101" pitchFamily="66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24544" y="1556792"/>
            <a:ext cx="9001000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i="1" dirty="0" smtClean="0"/>
              <a:t>          </a:t>
            </a:r>
            <a:r>
              <a:rPr lang="ru-RU" sz="3200" b="1" i="1" dirty="0" smtClean="0">
                <a:latin typeface="Monotype Corsiva" panose="03010101010201010101" pitchFamily="66" charset="0"/>
              </a:rPr>
              <a:t>- Зниження кількості  захворювань;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- зниження поведінкових ризиків, які становлять небезпеку для здоров'я (куріння,  алкоголізм);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- згуртування колективу дітей і батьків, взаємозбагачення сторін виховного процесу;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  - скорочення пропусків уроків учнями через хворобу, підвищення якості навчання;</a:t>
            </a:r>
          </a:p>
          <a:p>
            <a:pPr>
              <a:buNone/>
            </a:pPr>
            <a:r>
              <a:rPr lang="ru-RU" sz="3200" b="1" i="1" dirty="0" smtClean="0">
                <a:latin typeface="Monotype Corsiva" panose="03010101010201010101" pitchFamily="66" charset="0"/>
              </a:rPr>
              <a:t>   - формування стійкої потреби в заняттях фізичною культурою</a:t>
            </a:r>
          </a:p>
          <a:p>
            <a:endParaRPr lang="ru-RU" dirty="0"/>
          </a:p>
        </p:txBody>
      </p:sp>
      <p:pic>
        <p:nvPicPr>
          <p:cNvPr id="51202" name="Picture 2" descr="C:\Documents and Settings\Admin\Мои документы\Мои рисунки\скачанные файлы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318" y="1"/>
            <a:ext cx="3164554" cy="17008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Admin\Рабочий стол\Новая папкfotoа\IMG_20160311_140432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79825" cy="1908175"/>
          </a:xfrm>
          <a:prstGeom prst="rect">
            <a:avLst/>
          </a:prstGeom>
          <a:noFill/>
        </p:spPr>
      </p:pic>
      <p:pic>
        <p:nvPicPr>
          <p:cNvPr id="60419" name="Picture 3" descr="C:\Documents and Settings\Admin\Рабочий стол\Новая папкfotoа\IMG_20160311_1403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4572008"/>
            <a:ext cx="3584000" cy="2016000"/>
          </a:xfrm>
          <a:prstGeom prst="rect">
            <a:avLst/>
          </a:prstGeom>
          <a:noFill/>
        </p:spPr>
      </p:pic>
      <p:pic>
        <p:nvPicPr>
          <p:cNvPr id="60420" name="Picture 4" descr="C:\Documents and Settings\Admin\Рабочий стол\Новая папкfotoа\IMG_20160311_1410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28802"/>
            <a:ext cx="3584000" cy="2016000"/>
          </a:xfrm>
          <a:prstGeom prst="rect">
            <a:avLst/>
          </a:prstGeom>
          <a:noFill/>
        </p:spPr>
      </p:pic>
      <p:pic>
        <p:nvPicPr>
          <p:cNvPr id="60421" name="Picture 5" descr="C:\Documents and Settings\Admin\Рабочий стол\Новая папкfotoа\IMG_20160315_1604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0"/>
            <a:ext cx="3456000" cy="1944000"/>
          </a:xfrm>
          <a:prstGeom prst="rect">
            <a:avLst/>
          </a:prstGeom>
          <a:noFill/>
        </p:spPr>
      </p:pic>
      <p:pic>
        <p:nvPicPr>
          <p:cNvPr id="60422" name="Picture 6" descr="C:\Documents and Settings\Admin\Рабочий стол\Новая папкfotoа\IMG_20160315_1633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000" y="2428868"/>
            <a:ext cx="3072000" cy="1728000"/>
          </a:xfrm>
          <a:prstGeom prst="rect">
            <a:avLst/>
          </a:prstGeom>
          <a:noFill/>
        </p:spPr>
      </p:pic>
      <p:pic>
        <p:nvPicPr>
          <p:cNvPr id="60423" name="Picture 7" descr="C:\Documents and Settings\Admin\Рабочий стол\Новая папкfotoа\IMG_20151222_15441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0"/>
            <a:ext cx="1518750" cy="2700000"/>
          </a:xfrm>
          <a:prstGeom prst="rect">
            <a:avLst/>
          </a:prstGeom>
          <a:noFill/>
        </p:spPr>
      </p:pic>
      <p:pic>
        <p:nvPicPr>
          <p:cNvPr id="60424" name="Рисунок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2071678"/>
            <a:ext cx="3427612" cy="24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0425" name="Рисунок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143380"/>
            <a:ext cx="3275514" cy="2484000"/>
          </a:xfrm>
          <a:prstGeom prst="rect">
            <a:avLst/>
          </a:prstGeom>
          <a:noFill/>
        </p:spPr>
      </p:pic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0" y="3267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600" b="0" i="0" u="none" strike="noStrike" cap="none" normalizeH="0" baseline="0" smtClean="0">
              <a:ln>
                <a:noFill/>
              </a:ln>
              <a:solidFill>
                <a:srgbClr val="2E74B5"/>
              </a:solidFill>
              <a:effectLst/>
              <a:latin typeface="Calibri Light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0428" name="Рисунок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16" y="4143380"/>
            <a:ext cx="2024056" cy="2714620"/>
          </a:xfrm>
          <a:prstGeom prst="rect">
            <a:avLst/>
          </a:prstGeom>
          <a:noFill/>
        </p:spPr>
      </p:pic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228600" y="4400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Admin\Рабочий стол\Новая папкfotoа\IMG_20160314_09161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034822"/>
            <a:ext cx="8604448" cy="388624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0"/>
            <a:ext cx="76706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Monotype Corsiva" panose="03010101010201010101" pitchFamily="66" charset="0"/>
              </a:rPr>
              <a:t>"Найголовніша нагорода, яку ми отримуємо за свою працю, полягає не в тому, що ми знаходимо, а в тому, ким ми стаємо в результаті праці"</a:t>
            </a:r>
          </a:p>
          <a:p>
            <a:r>
              <a:rPr lang="ru-RU" sz="4000" b="1" i="1" dirty="0" smtClean="0">
                <a:latin typeface="Monotype Corsiva" panose="03010101010201010101" pitchFamily="66" charset="0"/>
              </a:rPr>
              <a:t>                                  Джон Раскін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Admin\Рабочий стол\scan\23_014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1122" y="4170918"/>
            <a:ext cx="3521075" cy="2357438"/>
          </a:xfrm>
          <a:prstGeom prst="rect">
            <a:avLst/>
          </a:prstGeom>
          <a:noFill/>
        </p:spPr>
      </p:pic>
      <p:pic>
        <p:nvPicPr>
          <p:cNvPr id="31747" name="Picture 3" descr="C:\Documents and Settings\Admin\Рабочий стол\scan\23_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7414" y="150666"/>
            <a:ext cx="2470065" cy="3528000"/>
          </a:xfrm>
          <a:prstGeom prst="rect">
            <a:avLst/>
          </a:prstGeom>
          <a:noFill/>
        </p:spPr>
      </p:pic>
      <p:pic>
        <p:nvPicPr>
          <p:cNvPr id="31748" name="Picture 4" descr="C:\Documents and Settings\Admin\Рабочий стол\scan\23_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044" y="127510"/>
            <a:ext cx="2486022" cy="3528000"/>
          </a:xfrm>
          <a:prstGeom prst="rect">
            <a:avLst/>
          </a:prstGeom>
          <a:noFill/>
        </p:spPr>
      </p:pic>
      <p:pic>
        <p:nvPicPr>
          <p:cNvPr id="31749" name="Picture 5" descr="C:\Documents and Settings\Admin\Рабочий стол\scan\23_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6535" y="144514"/>
            <a:ext cx="2486018" cy="3528000"/>
          </a:xfrm>
          <a:prstGeom prst="rect">
            <a:avLst/>
          </a:prstGeom>
          <a:noFill/>
        </p:spPr>
      </p:pic>
      <p:sp>
        <p:nvSpPr>
          <p:cNvPr id="2" name="AutoShape 2" descr="ÐÐ°ÑÑÐ¸Ð½ÐºÐ¸ Ð¿Ð¾ Ð·Ð°Ð¿ÑÐ¾ÑÑ ÑÐ¾ÑÐ¾ ÑÐ¼Ð°Ð¹Ð»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4" name="Picture 4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54434"/>
            <a:ext cx="2876586" cy="268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\Рабочий стол\scan\23_01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4000504"/>
            <a:ext cx="3521075" cy="2481263"/>
          </a:xfrm>
          <a:prstGeom prst="rect">
            <a:avLst/>
          </a:prstGeom>
          <a:noFill/>
        </p:spPr>
      </p:pic>
      <p:pic>
        <p:nvPicPr>
          <p:cNvPr id="56325" name="Picture 5" descr="C:\Documents and Settings\Admin\Рабочий стол\scan\23_00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85728"/>
            <a:ext cx="2497137" cy="3527425"/>
          </a:xfrm>
          <a:prstGeom prst="rect">
            <a:avLst/>
          </a:prstGeom>
          <a:noFill/>
        </p:spPr>
      </p:pic>
      <p:pic>
        <p:nvPicPr>
          <p:cNvPr id="56322" name="Picture 2" descr="C:\Documents and Settings\Admin\Рабочий стол\scan\23_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14290"/>
            <a:ext cx="2486016" cy="3528000"/>
          </a:xfrm>
          <a:prstGeom prst="rect">
            <a:avLst/>
          </a:prstGeom>
          <a:noFill/>
        </p:spPr>
      </p:pic>
      <p:pic>
        <p:nvPicPr>
          <p:cNvPr id="56324" name="Picture 4" descr="C:\Documents and Settings\Admin\Рабочий стол\scan\23_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85728"/>
            <a:ext cx="2496824" cy="3528000"/>
          </a:xfrm>
          <a:prstGeom prst="rect">
            <a:avLst/>
          </a:prstGeom>
          <a:noFill/>
        </p:spPr>
      </p:pic>
      <p:pic>
        <p:nvPicPr>
          <p:cNvPr id="56326" name="Picture 6" descr="C:\Documents and Settings\Admin\Рабочий стол\scan\23_0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4000504"/>
            <a:ext cx="3558905" cy="252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629815"/>
            <a:ext cx="8820471" cy="1143000"/>
          </a:xfrm>
        </p:spPr>
        <p:txBody>
          <a:bodyPr>
            <a:noAutofit/>
          </a:bodyPr>
          <a:lstStyle/>
          <a:p>
            <a:r>
              <a:rPr lang="ru-RU" sz="4800" i="1" kern="10" normalizeH="1" dirty="0" smtClean="0">
                <a:ln w="9525">
                  <a:noFill/>
                  <a:round/>
                  <a:headEnd/>
                  <a:tailEnd/>
                </a:ln>
                <a:solidFill>
                  <a:srgbClr val="FF0066"/>
                </a:soli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Monotype Corsiva" panose="03010101010201010101" pitchFamily="66" charset="0"/>
                <a:cs typeface="Arial"/>
              </a:rPr>
              <a:t>Рецепт учительської молодості:</a:t>
            </a:r>
            <a:endParaRPr lang="ru-RU" sz="4800" i="1" kern="10" normalizeH="1" dirty="0">
              <a:ln w="9525">
                <a:noFill/>
                <a:round/>
                <a:headEnd/>
                <a:tailEnd/>
              </a:ln>
              <a:solidFill>
                <a:srgbClr val="FF0066"/>
              </a:solidFill>
              <a:effectLst>
                <a:outerShdw dist="99190" dir="7788334" algn="ctr" rotWithShape="0">
                  <a:srgbClr val="000080">
                    <a:alpha val="79999"/>
                  </a:srgbClr>
                </a:outerShdw>
              </a:effectLst>
              <a:latin typeface="Monotype Corsiva" panose="03010101010201010101" pitchFamily="66" charset="0"/>
              <a:cs typeface="Arial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772815"/>
            <a:ext cx="7956376" cy="4645447"/>
          </a:xfrm>
        </p:spPr>
        <p:txBody>
          <a:bodyPr/>
          <a:lstStyle/>
          <a:p>
            <a:pPr algn="r">
              <a:lnSpc>
                <a:spcPct val="80000"/>
              </a:lnSpc>
              <a:spcBef>
                <a:spcPct val="0"/>
              </a:spcBef>
              <a:buNone/>
            </a:pPr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Систематично вживай  бальзам мудрості, </a:t>
            </a:r>
          </a:p>
          <a:p>
            <a:pPr algn="r">
              <a:lnSpc>
                <a:spcPct val="80000"/>
              </a:lnSpc>
              <a:spcBef>
                <a:spcPct val="0"/>
              </a:spcBef>
              <a:buNone/>
            </a:pPr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коктейль творчості, каву бадьорості, відвар пунктуальності, настій терпимості, </a:t>
            </a:r>
          </a:p>
          <a:p>
            <a:pPr algn="r">
              <a:lnSpc>
                <a:spcPct val="80000"/>
              </a:lnSpc>
              <a:spcBef>
                <a:spcPct val="0"/>
              </a:spcBef>
              <a:buNone/>
            </a:pPr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екстракт людяності. </a:t>
            </a:r>
          </a:p>
          <a:p>
            <a:pPr algn="r">
              <a:lnSpc>
                <a:spcPct val="80000"/>
              </a:lnSpc>
              <a:spcBef>
                <a:spcPct val="0"/>
              </a:spcBef>
              <a:buNone/>
            </a:pPr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Приймай зранку та ввечері і будеш вічно молодим, </a:t>
            </a:r>
          </a:p>
          <a:p>
            <a:pPr algn="r">
              <a:lnSpc>
                <a:spcPct val="80000"/>
              </a:lnSpc>
              <a:spcBef>
                <a:spcPct val="0"/>
              </a:spcBef>
              <a:buNone/>
            </a:pPr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учителю</a:t>
            </a:r>
            <a:r>
              <a:rPr lang="ru-RU" dirty="0" smtClean="0">
                <a:latin typeface="Arial Black" pitchFamily="34" charset="0"/>
                <a:cs typeface="Arial" pitchFamily="34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Picture 2" descr="C:\Documents and Settings\Admin\Рабочий стол\Робота 2016ліцей\12079537_1067342563277339_142704306562376889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71942"/>
            <a:ext cx="3429024" cy="27860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Новая папкfotoа\V5Oc0YjTU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858148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937837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8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Дякую за увагу !</a:t>
            </a:r>
            <a:endParaRPr lang="ru-RU" sz="80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Содержимое 3" descr="12096139_934294923310541_2450450712546194609_n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766" y="14572"/>
            <a:ext cx="3786214" cy="3929090"/>
          </a:xfrm>
          <a:prstGeom prst="rect">
            <a:avLst/>
          </a:prstGeom>
        </p:spPr>
      </p:pic>
      <p:pic>
        <p:nvPicPr>
          <p:cNvPr id="6146" name="Picture 2" descr="ÐÐ°ÑÑÐ¸Ð½ÐºÐ¸ Ð¿Ð¾ Ð·Ð°Ð¿ÑÐ¾ÑÑ ÑÐ¾ÑÐ¾ ÑÐ¼Ð°Ð¹Ð»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03585"/>
            <a:ext cx="193774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775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Поведение-на-физкультуре</Template>
  <TotalTime>1547</TotalTime>
  <Words>994</Words>
  <Application>Microsoft Office PowerPoint</Application>
  <PresentationFormat>Экран (4:3)</PresentationFormat>
  <Paragraphs>156</Paragraphs>
  <Slides>41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54" baseType="lpstr">
      <vt:lpstr>Aharoni</vt:lpstr>
      <vt:lpstr>Algerian</vt:lpstr>
      <vt:lpstr>Arial</vt:lpstr>
      <vt:lpstr>Arial Black</vt:lpstr>
      <vt:lpstr>Bahnschrift</vt:lpstr>
      <vt:lpstr>Calibri</vt:lpstr>
      <vt:lpstr>Calibri Light</vt:lpstr>
      <vt:lpstr>Monotype Corsiva</vt:lpstr>
      <vt:lpstr>Times New Roman</vt:lpstr>
      <vt:lpstr>Trebuchet MS</vt:lpstr>
      <vt:lpstr>Wingdings</vt:lpstr>
      <vt:lpstr>Wingdings 2</vt:lpstr>
      <vt:lpstr>Изящная</vt:lpstr>
      <vt:lpstr> Портфоліо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Візитівка </vt:lpstr>
      <vt:lpstr>Презентация PowerPoint</vt:lpstr>
      <vt:lpstr>    Підвищення кваліфікації:</vt:lpstr>
      <vt:lpstr>Мої досягнення</vt:lpstr>
      <vt:lpstr>Презентация PowerPoint</vt:lpstr>
      <vt:lpstr>Презентация PowerPoint</vt:lpstr>
      <vt:lpstr>Презентация PowerPoint</vt:lpstr>
      <vt:lpstr>Презентация PowerPoint</vt:lpstr>
      <vt:lpstr>Електронна адреса</vt:lpstr>
      <vt:lpstr>   Тема відкритого уроку:</vt:lpstr>
      <vt:lpstr>Авторські публікації на сайті      «Шкільне життя» </vt:lpstr>
      <vt:lpstr>  Моє  Педагогічне  кредо:  </vt:lpstr>
      <vt:lpstr>     Моє  Життєве кредо : </vt:lpstr>
      <vt:lpstr>Тема над якою працюю : </vt:lpstr>
      <vt:lpstr>              Актуальність теми: </vt:lpstr>
      <vt:lpstr>                Мета :</vt:lpstr>
      <vt:lpstr>Презентация PowerPoint</vt:lpstr>
      <vt:lpstr>    Завдання :</vt:lpstr>
      <vt:lpstr>Завдання :</vt:lpstr>
      <vt:lpstr>                  Зміст :  </vt:lpstr>
      <vt:lpstr>Способи вирішення </vt:lpstr>
      <vt:lpstr>     АКТИВНІСТЬ УЧНІВ НА УРОЦІ ВИЗНАЧАЄТЬСЯ ДОТРИМАННЯМ ПЕДАГОГОМ   ДИДАКТИЧНИХ  ПРИНЦИПІВ:</vt:lpstr>
      <vt:lpstr>Стандартні методи вирішення</vt:lpstr>
      <vt:lpstr>Нестандартні методи вирішення </vt:lpstr>
      <vt:lpstr>Реалізація провідної педагогічної ідеї та  її складових</vt:lpstr>
      <vt:lpstr>Презентация PowerPoint</vt:lpstr>
      <vt:lpstr>Презентация PowerPoint</vt:lpstr>
      <vt:lpstr>Основні напрямки моєї діяльності як педагога:</vt:lpstr>
      <vt:lpstr>       Очікувані  результати: </vt:lpstr>
      <vt:lpstr>Презентация PowerPoint</vt:lpstr>
      <vt:lpstr>Презентация PowerPoint</vt:lpstr>
      <vt:lpstr>Презентация PowerPoint</vt:lpstr>
      <vt:lpstr>Презентация PowerPoint</vt:lpstr>
      <vt:lpstr>Рецепт учительської молодості: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andrusiv stanislav</cp:lastModifiedBy>
  <cp:revision>149</cp:revision>
  <dcterms:modified xsi:type="dcterms:W3CDTF">2019-09-10T15:46:19Z</dcterms:modified>
</cp:coreProperties>
</file>