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6" r:id="rId9"/>
    <p:sldId id="269" r:id="rId10"/>
    <p:sldId id="27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28" autoAdjust="0"/>
    <p:restoredTop sz="93829" autoAdjust="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30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B620BE-6545-4F28-8EB6-B377B8AC3AA4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F52D2-400C-4D1D-9055-A02E5100D68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58071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Фотка! (украинский)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F52D2-400C-4D1D-9055-A02E5100D68A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4885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Фотка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F52D2-400C-4D1D-9055-A02E5100D68A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43612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фотка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F52D2-400C-4D1D-9055-A02E5100D68A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257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39D9D5E-29B9-42C9-AE07-8C8271721781}" type="datetimeFigureOut">
              <a:rPr lang="ru-RU" smtClean="0"/>
              <a:pPr/>
              <a:t>30.03.2020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E5A640B-4302-4976-9202-61E5E30A2F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ДАША.865DAD47401A412\Мои документы\мама\презентация\ac6a0b106f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0"/>
            <a:ext cx="511444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785794"/>
            <a:ext cx="7335202" cy="3543886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>
                <a:latin typeface="Book Antiqua" pitchFamily="18" charset="0"/>
              </a:rPr>
              <a:t>Презентація</a:t>
            </a:r>
            <a:r>
              <a:rPr lang="ru-RU" dirty="0" smtClean="0">
                <a:latin typeface="Book Antiqua" pitchFamily="18" charset="0"/>
              </a:rPr>
              <a:t> </a:t>
            </a:r>
            <a:r>
              <a:rPr lang="ru-RU" dirty="0" err="1" smtClean="0">
                <a:latin typeface="Book Antiqua" pitchFamily="18" charset="0"/>
              </a:rPr>
              <a:t>гуртка</a:t>
            </a:r>
            <a:r>
              <a:rPr lang="ru-RU" dirty="0" smtClean="0">
                <a:latin typeface="Book Antiqua" pitchFamily="18" charset="0"/>
              </a:rPr>
              <a:t> </a:t>
            </a:r>
            <a:r>
              <a:rPr lang="ru-RU" dirty="0" err="1" smtClean="0">
                <a:latin typeface="Book Antiqua" pitchFamily="18" charset="0"/>
              </a:rPr>
              <a:t>Боді</a:t>
            </a:r>
            <a:r>
              <a:rPr lang="ru-RU" dirty="0" smtClean="0">
                <a:latin typeface="Book Antiqua" pitchFamily="18" charset="0"/>
              </a:rPr>
              <a:t> </a:t>
            </a:r>
            <a:r>
              <a:rPr lang="ru-RU" dirty="0" smtClean="0">
                <a:latin typeface="Book Antiqua" pitchFamily="18" charset="0"/>
              </a:rPr>
              <a:t>балет </a:t>
            </a:r>
            <a:r>
              <a:rPr lang="ru-RU" dirty="0" err="1" smtClean="0">
                <a:latin typeface="Book Antiqua" pitchFamily="18" charset="0"/>
              </a:rPr>
              <a:t>хореографічного</a:t>
            </a:r>
            <a:r>
              <a:rPr lang="ru-RU" dirty="0" smtClean="0">
                <a:latin typeface="Book Antiqua" pitchFamily="18" charset="0"/>
              </a:rPr>
              <a:t> коллективу </a:t>
            </a:r>
            <a:r>
              <a:rPr lang="ru-RU" dirty="0" smtClean="0">
                <a:latin typeface="Book Antiqua" pitchFamily="18" charset="0"/>
              </a:rPr>
              <a:t>«</a:t>
            </a:r>
            <a:r>
              <a:rPr lang="en-US" dirty="0" smtClean="0">
                <a:latin typeface="Book Antiqua" pitchFamily="18" charset="0"/>
              </a:rPr>
              <a:t>Graceful</a:t>
            </a:r>
            <a:r>
              <a:rPr lang="ru-RU" dirty="0" smtClean="0">
                <a:latin typeface="Book Antiqua" pitchFamily="18" charset="0"/>
              </a:rPr>
              <a:t>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857356" y="3571876"/>
            <a:ext cx="6906574" cy="2928958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latin typeface="Cambria" pitchFamily="18" charset="0"/>
                <a:cs typeface="Calibri" pitchFamily="34" charset="0"/>
              </a:rPr>
              <a:t>КПНЗ ЦСДЮМ </a:t>
            </a:r>
          </a:p>
          <a:p>
            <a:pPr algn="r"/>
            <a:r>
              <a:rPr lang="ru-RU" sz="2400" dirty="0" smtClean="0">
                <a:latin typeface="Cambria" pitchFamily="18" charset="0"/>
                <a:cs typeface="Calibri" pitchFamily="34" charset="0"/>
              </a:rPr>
              <a:t> «</a:t>
            </a:r>
            <a:r>
              <a:rPr lang="ru-RU" sz="2400" dirty="0" err="1" smtClean="0">
                <a:latin typeface="Cambria" pitchFamily="18" charset="0"/>
                <a:cs typeface="Calibri" pitchFamily="34" charset="0"/>
              </a:rPr>
              <a:t>Ол</a:t>
            </a:r>
            <a:r>
              <a:rPr lang="uk-UA" sz="2400" dirty="0" smtClean="0">
                <a:latin typeface="Cambria" pitchFamily="18" charset="0"/>
                <a:cs typeface="Calibri" pitchFamily="34" charset="0"/>
              </a:rPr>
              <a:t>і</a:t>
            </a:r>
            <a:r>
              <a:rPr lang="ru-RU" sz="2400" dirty="0" err="1" smtClean="0">
                <a:latin typeface="Cambria" pitchFamily="18" charset="0"/>
                <a:cs typeface="Calibri" pitchFamily="34" charset="0"/>
              </a:rPr>
              <a:t>мп</a:t>
            </a:r>
            <a:r>
              <a:rPr lang="ru-RU" sz="2400" dirty="0" smtClean="0">
                <a:latin typeface="Cambria" pitchFamily="18" charset="0"/>
                <a:cs typeface="Calibri" pitchFamily="34" charset="0"/>
              </a:rPr>
              <a:t>» КМР</a:t>
            </a:r>
          </a:p>
          <a:p>
            <a:pPr algn="r"/>
            <a:endParaRPr lang="ru-RU" dirty="0" smtClean="0"/>
          </a:p>
          <a:p>
            <a:pPr algn="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Керівник</a:t>
            </a:r>
            <a:r>
              <a:rPr lang="ru-RU" dirty="0" smtClean="0"/>
              <a:t> </a:t>
            </a:r>
            <a:r>
              <a:rPr lang="ru-RU" dirty="0" err="1" smtClean="0"/>
              <a:t>гуртка</a:t>
            </a:r>
            <a:endParaRPr lang="ru-RU" dirty="0" smtClean="0"/>
          </a:p>
          <a:p>
            <a:pPr algn="r"/>
            <a:r>
              <a:rPr lang="ru-RU" sz="1800" dirty="0" smtClean="0">
                <a:latin typeface="Cambria" pitchFamily="18" charset="0"/>
              </a:rPr>
              <a:t>Онищенко </a:t>
            </a:r>
            <a:r>
              <a:rPr lang="ru-RU" sz="1800" dirty="0" smtClean="0">
                <a:latin typeface="Cambria" pitchFamily="18" charset="0"/>
              </a:rPr>
              <a:t>І.А</a:t>
            </a:r>
            <a:r>
              <a:rPr lang="ru-RU" sz="1800" dirty="0" smtClean="0">
                <a:latin typeface="Cambria" pitchFamily="18" charset="0"/>
              </a:rPr>
              <a:t>.</a:t>
            </a:r>
            <a:endParaRPr lang="ru-RU" sz="1800" dirty="0">
              <a:latin typeface="Cambri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5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5"/>
      <p:bldP spid="5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571480"/>
            <a:ext cx="3571900" cy="5572164"/>
          </a:xfrm>
        </p:spPr>
        <p:txBody>
          <a:bodyPr>
            <a:normAutofit/>
          </a:bodyPr>
          <a:lstStyle/>
          <a:p>
            <a:pPr marL="0" indent="365125">
              <a:buNone/>
            </a:pPr>
            <a:r>
              <a:rPr lang="uk-UA" sz="2400" dirty="0" smtClean="0"/>
              <a:t>Танець - це унікальне за своєю суттю явище, в якому злилися воєдино і ритм, і рух, і самовираження, і самовдосконалення, і енергія, і запал ... Це прекрасна можливість стати здоровим, життєрадісним, граціозним і впевненим у собі незалежно від віку, танцювального досвіду і здібностей.</a:t>
            </a:r>
            <a:endParaRPr lang="ru-RU" sz="2400" dirty="0">
              <a:latin typeface="Book Antiqua" pitchFamily="18" charset="0"/>
            </a:endParaRPr>
          </a:p>
        </p:txBody>
      </p:sp>
      <p:pic>
        <p:nvPicPr>
          <p:cNvPr id="1030" name="Picture 6" descr="C:\Documents and Settings\ДАША.865DAD47401A412\Мои документы\Downloads\31251839_Andrey_Atroshenko_Balerin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643438" y="500042"/>
            <a:ext cx="428625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latin typeface="Book Antiqua" pitchFamily="18" charset="0"/>
              </a:rPr>
              <a:t>Цілі</a:t>
            </a:r>
            <a:r>
              <a:rPr lang="ru-RU" dirty="0" smtClean="0">
                <a:latin typeface="Book Antiqua" pitchFamily="18" charset="0"/>
              </a:rPr>
              <a:t>: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58180" cy="4800600"/>
          </a:xfrm>
        </p:spPr>
        <p:txBody>
          <a:bodyPr/>
          <a:lstStyle/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художньо-естетичне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виховання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засобами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хореографії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формування гармонійно розвиненої духовно 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фізичний розвиток; 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розкриття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творчих здібностей.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Documents and Settings\ДАША.865DAD47401A412\Мои документы\Downloads\images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6710" y="5413248"/>
            <a:ext cx="785818" cy="101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 smtClean="0">
                <a:latin typeface="Book Antiqua" pitchFamily="18" charset="0"/>
              </a:rPr>
              <a:t>Задачі</a:t>
            </a:r>
            <a:r>
              <a:rPr lang="ru-RU" dirty="0" smtClean="0">
                <a:latin typeface="Book Antiqua" pitchFamily="18" charset="0"/>
              </a:rPr>
              <a:t>:</a:t>
            </a:r>
            <a:endParaRPr lang="ru-RU" dirty="0">
              <a:latin typeface="Book Antiqu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4800600"/>
          </a:xfrm>
        </p:spPr>
        <p:txBody>
          <a:bodyPr>
            <a:normAutofit/>
          </a:bodyPr>
          <a:lstStyle/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основам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танцювального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мистецтва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необхідних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знань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навичок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танцювальної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техніки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урахуванням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вікових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особливостей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фізичних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даних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танцювальних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музичних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здібностей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свідомості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рухів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створюваного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образу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підвищення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рівня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танцювальної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майстерності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прийомам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самоконтролю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взаємоконтролю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самостійна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колективна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робота);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комунікативності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самостійності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спілкуванні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Documents and Settings\ДАША.865DAD47401A412\Мои документы\Downloads\thumbnail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14290"/>
            <a:ext cx="876300" cy="1181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620688"/>
            <a:ext cx="7719274" cy="2000264"/>
          </a:xfrm>
        </p:spPr>
        <p:txBody>
          <a:bodyPr>
            <a:normAutofit fontScale="92500" lnSpcReduction="10000"/>
          </a:bodyPr>
          <a:lstStyle/>
          <a:p>
            <a:pPr marL="0" indent="365125" algn="just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Основою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хореографічної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підготовки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вивчення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класичного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танцю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Вправи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необхідні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правильної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постановки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ніг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рук,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голови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корпусу.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зміцнення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м'язів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тіла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для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вироблення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правильних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легких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чітких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рухів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2708920"/>
            <a:ext cx="3035829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3847356"/>
            <a:ext cx="3419872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5656" y="404664"/>
            <a:ext cx="7498080" cy="1857388"/>
          </a:xfrm>
        </p:spPr>
        <p:txBody>
          <a:bodyPr>
            <a:normAutofit lnSpcReduction="10000"/>
          </a:bodyPr>
          <a:lstStyle/>
          <a:p>
            <a:pPr marL="0" indent="365125" algn="just">
              <a:buNone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музикальності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ритмічності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проводяться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заняття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допомагають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освоїти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музично-теоретичні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поняття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розвивають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музичний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слух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пам'ять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ритму.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35608" y="2276872"/>
            <a:ext cx="3803915" cy="28529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52120" y="4149080"/>
            <a:ext cx="3059832" cy="229487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332656"/>
            <a:ext cx="7719274" cy="2167650"/>
          </a:xfrm>
        </p:spPr>
        <p:txBody>
          <a:bodyPr>
            <a:noAutofit/>
          </a:bodyPr>
          <a:lstStyle/>
          <a:p>
            <a:pPr marL="0" indent="365125" algn="just">
              <a:buNone/>
              <a:tabLst>
                <a:tab pos="0" algn="l"/>
              </a:tabLs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На заняттях проводиться партерний екзерсис,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який є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завданням фізичного виховання. Удосконалюються рухові навички, виробляється гнучкість, розтяжка, зміцнюються м'язи.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812" r="15163"/>
          <a:stretch/>
        </p:blipFill>
        <p:spPr>
          <a:xfrm flipH="1">
            <a:off x="1907704" y="2276872"/>
            <a:ext cx="3384376" cy="2286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450" r="10226"/>
          <a:stretch/>
        </p:blipFill>
        <p:spPr>
          <a:xfrm>
            <a:off x="4644008" y="4293096"/>
            <a:ext cx="3672408" cy="2286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71546"/>
            <a:ext cx="7790712" cy="1428760"/>
          </a:xfrm>
        </p:spPr>
        <p:txBody>
          <a:bodyPr>
            <a:normAutofit/>
          </a:bodyPr>
          <a:lstStyle/>
          <a:p>
            <a:pPr marL="7938" indent="357188" algn="just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Підготовка до виконання танців здійснюється в процесі вивчення танцювальних елементів.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621"/>
          <a:stretch/>
        </p:blipFill>
        <p:spPr>
          <a:xfrm flipH="1">
            <a:off x="1403648" y="2276872"/>
            <a:ext cx="3240361" cy="26223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14184" y="3789040"/>
            <a:ext cx="4067944" cy="27119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хореографічного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колективу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3600" dirty="0" smtClean="0">
                <a:latin typeface="Book Antiqua" pitchFamily="18" charset="0"/>
              </a:rPr>
              <a:t>Graceful</a:t>
            </a:r>
            <a:r>
              <a:rPr lang="ru-RU" sz="3600" dirty="0" smtClean="0">
                <a:latin typeface="Book Antiqua" pitchFamily="18" charset="0"/>
              </a:rPr>
              <a:t>»</a:t>
            </a:r>
            <a:endParaRPr lang="ru-RU" sz="3600" dirty="0">
              <a:latin typeface="Book Antiqua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556792"/>
            <a:ext cx="3574047" cy="23873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1547219"/>
            <a:ext cx="3342117" cy="25065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85407" y="3789040"/>
            <a:ext cx="4752528" cy="26732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357166"/>
            <a:ext cx="7498080" cy="1785950"/>
          </a:xfrm>
        </p:spPr>
        <p:txBody>
          <a:bodyPr>
            <a:normAutofit/>
          </a:bodyPr>
          <a:lstStyle/>
          <a:p>
            <a:pPr marL="9525" indent="355600" algn="ctr">
              <a:buNone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Підсумком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хореографічного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колективу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800" dirty="0" smtClean="0">
                <a:latin typeface="Book Antiqua" pitchFamily="18" charset="0"/>
              </a:rPr>
              <a:t>Graceful</a:t>
            </a:r>
            <a:r>
              <a:rPr lang="ru-RU" sz="2800" dirty="0" smtClean="0">
                <a:latin typeface="Book Antiqua" pitchFamily="18" charset="0"/>
              </a:rPr>
              <a:t>»</a:t>
            </a:r>
            <a:endParaRPr lang="ru-RU" sz="2800" dirty="0">
              <a:latin typeface="Book Antiqua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3" y="4580718"/>
            <a:ext cx="2952435" cy="19682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2780928"/>
            <a:ext cx="2420888" cy="24208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865" r="19005"/>
          <a:stretch/>
        </p:blipFill>
        <p:spPr>
          <a:xfrm>
            <a:off x="5705101" y="1531717"/>
            <a:ext cx="3024336" cy="21562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59638" y="4488608"/>
            <a:ext cx="3288826" cy="217844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560" y="1436876"/>
            <a:ext cx="3092087" cy="20641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Другая 3">
      <a:dk1>
        <a:srgbClr val="0C0C0C"/>
      </a:dk1>
      <a:lt1>
        <a:srgbClr val="F4EFF7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7D4D99"/>
      </a:accent6>
      <a:hlink>
        <a:srgbClr val="410082"/>
      </a:hlink>
      <a:folHlink>
        <a:srgbClr val="93296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332</TotalTime>
  <Words>190</Words>
  <Application>Microsoft Office PowerPoint</Application>
  <PresentationFormat>Экран (4:3)</PresentationFormat>
  <Paragraphs>32</Paragraphs>
  <Slides>10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Солнцестояние</vt:lpstr>
      <vt:lpstr>Презентація гуртка Боді балет хореографічного коллективу «Graceful»  </vt:lpstr>
      <vt:lpstr>Слайд 2</vt:lpstr>
      <vt:lpstr>Цілі:</vt:lpstr>
      <vt:lpstr>Задачі:</vt:lpstr>
      <vt:lpstr>Слайд 5</vt:lpstr>
      <vt:lpstr>Слайд 6</vt:lpstr>
      <vt:lpstr>Слайд 7</vt:lpstr>
      <vt:lpstr>Слайд 8</vt:lpstr>
      <vt:lpstr>Досягнення хореографічного колективу«Graceful»</vt:lpstr>
      <vt:lpstr>Слайд 10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дополнительной образовательной программы хореографического коллектива «Сияние»</dc:title>
  <dc:creator>ДАША</dc:creator>
  <cp:lastModifiedBy>Viktor</cp:lastModifiedBy>
  <cp:revision>42</cp:revision>
  <dcterms:created xsi:type="dcterms:W3CDTF">2010-10-12T12:20:07Z</dcterms:created>
  <dcterms:modified xsi:type="dcterms:W3CDTF">2020-03-30T10:44:38Z</dcterms:modified>
</cp:coreProperties>
</file>