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8" r:id="rId3"/>
    <p:sldId id="256" r:id="rId4"/>
    <p:sldId id="258" r:id="rId5"/>
    <p:sldId id="267" r:id="rId6"/>
    <p:sldId id="257" r:id="rId7"/>
    <p:sldId id="260" r:id="rId8"/>
    <p:sldId id="259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1DC2D-BCE4-4898-9F22-148F1ECDCD51}" type="datetimeFigureOut">
              <a:rPr lang="ru-RU" smtClean="0"/>
              <a:pPr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453D5-0B2A-41BE-9597-81358F54AEB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3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E%D0%BB%D1%96%D0%BC%D0%BF%D1%96%D0%B9%D1%81%D1%8C%D0%BA%D1%96_%D0%B2%D0%B8%D0%B4%D0%B8_%D1%81%D0%BF%D0%BE%D1%80%D1%82%D1%83" TargetMode="External"/><Relationship Id="rId3" Type="http://schemas.openxmlformats.org/officeDocument/2006/relationships/image" Target="../media/image15.jpeg"/><Relationship Id="rId7" Type="http://schemas.openxmlformats.org/officeDocument/2006/relationships/hyperlink" Target="https://uk.wikipedia.org/wiki/%D0%9C'%D1%8F%D1%8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k.wikipedia.org/wiki/%D0%A4%D1%83%D1%82%D0%B1%D0%BE%D0%BB%D1%96%D1%81%D1%82" TargetMode="External"/><Relationship Id="rId5" Type="http://schemas.openxmlformats.org/officeDocument/2006/relationships/hyperlink" Target="https://uk.wikipedia.org/wiki/%D0%9A%D0%BE%D0%BC%D0%B0%D0%BD%D0%B4%D0%BD%D1%96_%D0%B2%D0%B8%D0%B4%D0%B8_%D1%81%D0%BF%D0%BE%D1%80%D1%82%D1%83" TargetMode="External"/><Relationship Id="rId4" Type="http://schemas.openxmlformats.org/officeDocument/2006/relationships/hyperlink" Target="https://uk.wikipedia.org/wiki/%D0%90%D0%BD%D0%B3%D0%BB%D1%96%D0%B9%D1%81%D1%8C%D0%BA%D0%B0_%D0%BC%D0%BE%D0%B2%D0%B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hyperlink" Target="https://uk.wikipedia.org/wiki/%D0%9E%D0%BB%D1%96%D0%BC%D0%BF%D1%96%D0%B9%D1%81%D1%8C%D0%BA%D1%96_%D0%B2%D0%B8%D0%B4%D0%B8_%D1%81%D0%BF%D0%BE%D1%80%D1%82%D1%8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k.wikipedia.org/wiki/%D0%A0%D1%83%D0%BA%D0%B0" TargetMode="External"/><Relationship Id="rId5" Type="http://schemas.openxmlformats.org/officeDocument/2006/relationships/hyperlink" Target="https://uk.wikipedia.org/wiki/%D0%9C'%D1%8F%D1%87" TargetMode="External"/><Relationship Id="rId4" Type="http://schemas.openxmlformats.org/officeDocument/2006/relationships/hyperlink" Target="https://uk.wikipedia.org/wiki/%D0%90%D0%BD%D0%B3%D0%BB%D1%96%D0%B9%D1%81%D1%8C%D0%BA%D0%B0_%D0%BC%D0%BE%D0%B2%D0%B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uk.wikipedia.org/wiki/%D0%9E%D0%BB%D1%96%D0%BC%D0%BF%D1%96%D0%B9%D1%81%D1%8C%D0%BA%D0%B8%D0%B9_%D0%B2%D0%B8%D0%B4_%D1%81%D0%BF%D0%BE%D1%80%D1%82%D1%83" TargetMode="External"/><Relationship Id="rId4" Type="http://schemas.openxmlformats.org/officeDocument/2006/relationships/hyperlink" Target="https://uk.wikipedia.org/wiki/%D0%A1%D0%BF%D0%BE%D1%80%D1%82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uk.wikipedia.org/wiki/%D0%A8%D0%B0%D0%B9%D0%B1%D0%B0_(%D1%85%D0%BE%D0%BA%D0%B5%D0%B9)" TargetMode="External"/><Relationship Id="rId4" Type="http://schemas.openxmlformats.org/officeDocument/2006/relationships/hyperlink" Target="https://uk.wikipedia.org/wiki/%D0%9A%D0%BB%D1%8E%D1%87%D0%BA%D0%B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E%D0%BB%D1%96%D0%BC%D0%BF%D1%96%D0%B9%D1%81%D1%8C%D0%BA%D1%96_%D0%B2%D0%B8%D0%B4%D0%B8_%D1%81%D0%BF%D0%BE%D1%80%D1%82%D1%8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hyperlink" Target="https://uk.wikipedia.org/wiki/%D0%A0%D0%B0%D0%BA%D0%B5%D1%82%D0%BA%D0%B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E%D0%BB%D1%96%D0%BC%D0%BF%D1%96%D0%B9%D1%81%D1%8C%D0%BA%D1%96_%D0%B2%D0%B8%D0%B4%D0%B8_%D1%81%D0%BF%D0%BE%D1%80%D1%82%D1%83" TargetMode="External"/><Relationship Id="rId3" Type="http://schemas.openxmlformats.org/officeDocument/2006/relationships/image" Target="../media/image10.jpeg"/><Relationship Id="rId7" Type="http://schemas.openxmlformats.org/officeDocument/2006/relationships/hyperlink" Target="https://uk.wikipedia.org/wiki/%D0%9C%D1%83%D0%B7%D0%B8%D0%BA%D0%B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k.wikipedia.org/wiki/%D0%9B%D1%96%D0%B4" TargetMode="External"/><Relationship Id="rId5" Type="http://schemas.openxmlformats.org/officeDocument/2006/relationships/hyperlink" Target="https://uk.wikipedia.org/wiki/%D0%9A%D0%BE%D0%B2%D0%B7%D0%B0%D0%BD%D0%B8" TargetMode="External"/><Relationship Id="rId4" Type="http://schemas.openxmlformats.org/officeDocument/2006/relationships/hyperlink" Target="https://uk.wikipedia.org/wiki/%D0%A1%D0%BF%D0%BE%D1%80%D1%82" TargetMode="External"/><Relationship Id="rId9" Type="http://schemas.openxmlformats.org/officeDocument/2006/relationships/hyperlink" Target="https://uk.wikipedia.org/wiki/%D0%97%D0%B8%D0%BC%D0%BE%D0%B2%D1%96_%D0%9E%D0%BB%D1%96%D0%BC%D0%BF%D1%96%D0%B9%D1%81%D1%8C%D0%BA%D1%96_%D1%96%D0%B3%D1%80%D0%B8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.pn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ksyxa\Downloads\mix_48s%20(audio-joiner.com).mp3" TargetMode="External"/><Relationship Id="rId6" Type="http://schemas.openxmlformats.org/officeDocument/2006/relationships/image" Target="../media/image9.jpeg"/><Relationship Id="rId5" Type="http://schemas.openxmlformats.org/officeDocument/2006/relationships/hyperlink" Target="https://uk.wikipedia.org/wiki/%D0%9E%D0%BB%D1%96%D0%BC%D0%BF%D1%96%D0%B9%D1%81%D1%8C%D0%BA%D1%96_%D0%B2%D0%B8%D0%B4%D0%B8_%D1%81%D0%BF%D0%BE%D1%80%D1%82%D1%83" TargetMode="External"/><Relationship Id="rId4" Type="http://schemas.openxmlformats.org/officeDocument/2006/relationships/hyperlink" Target="https://uk.wikipedia.org/wiki/%D0%9C'%D1%8F%D1%8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368151"/>
          </a:xfrm>
        </p:spPr>
        <p:txBody>
          <a:bodyPr/>
          <a:lstStyle/>
          <a:p>
            <a:r>
              <a:rPr lang="uk-UA" b="1" i="1" dirty="0" smtClean="0">
                <a:solidFill>
                  <a:srgbClr val="002060"/>
                </a:solidFill>
              </a:rPr>
              <a:t>Дидактична гра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87624" y="1700808"/>
            <a:ext cx="6984776" cy="1656184"/>
          </a:xfrm>
        </p:spPr>
        <p:txBody>
          <a:bodyPr>
            <a:normAutofit/>
          </a:bodyPr>
          <a:lstStyle/>
          <a:p>
            <a:r>
              <a:rPr lang="uk-UA" sz="4800" b="1" i="1" dirty="0" smtClean="0">
                <a:solidFill>
                  <a:srgbClr val="002060"/>
                </a:solidFill>
                <a:latin typeface="Arial Black" pitchFamily="34" charset="0"/>
              </a:rPr>
              <a:t>“ Відгадай вид спорту ”</a:t>
            </a:r>
            <a:endParaRPr lang="ru-RU" sz="4800" b="1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4572000" y="4632520"/>
            <a:ext cx="4320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Підготувала вчитель фізичної культури </a:t>
            </a:r>
          </a:p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НВК </a:t>
            </a:r>
            <a:r>
              <a:rPr lang="uk-UA" b="1" smtClean="0">
                <a:solidFill>
                  <a:srgbClr val="002060"/>
                </a:solidFill>
              </a:rPr>
              <a:t>№ 3  </a:t>
            </a:r>
            <a:r>
              <a:rPr lang="uk-UA" b="1" err="1" smtClean="0">
                <a:solidFill>
                  <a:srgbClr val="002060"/>
                </a:solidFill>
              </a:rPr>
              <a:t>м</a:t>
            </a:r>
            <a:r>
              <a:rPr lang="uk-UA" b="1" smtClean="0">
                <a:solidFill>
                  <a:srgbClr val="002060"/>
                </a:solidFill>
              </a:rPr>
              <a:t>. Дружківка</a:t>
            </a:r>
            <a:r>
              <a:rPr lang="uk-UA" b="1" dirty="0" smtClean="0">
                <a:solidFill>
                  <a:srgbClr val="002060"/>
                </a:solidFill>
              </a:rPr>
              <a:t/>
            </a:r>
            <a:br>
              <a:rPr lang="uk-UA" b="1" dirty="0" smtClean="0">
                <a:solidFill>
                  <a:srgbClr val="002060"/>
                </a:solidFill>
              </a:rPr>
            </a:br>
            <a:r>
              <a:rPr lang="uk-UA" b="1" dirty="0" err="1" smtClean="0">
                <a:solidFill>
                  <a:srgbClr val="002060"/>
                </a:solidFill>
              </a:rPr>
              <a:t>Каюмова</a:t>
            </a:r>
            <a:r>
              <a:rPr lang="uk-UA" b="1" dirty="0" smtClean="0">
                <a:solidFill>
                  <a:srgbClr val="002060"/>
                </a:solidFill>
              </a:rPr>
              <a:t> Оксана Вікторівна</a:t>
            </a:r>
            <a:endParaRPr lang="ru-RU" dirty="0"/>
          </a:p>
        </p:txBody>
      </p:sp>
      <p:pic>
        <p:nvPicPr>
          <p:cNvPr id="7" name="Рисунок 6" descr="depositphotos_231297080-stock-illustration-different-kinds-of-sports-flat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80625">
            <a:off x="461978" y="3585887"/>
            <a:ext cx="3264785" cy="3043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ages (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332656"/>
            <a:ext cx="1803735" cy="1224136"/>
          </a:xfrm>
          <a:prstGeom prst="rect">
            <a:avLst/>
          </a:prstGeom>
        </p:spPr>
      </p:pic>
      <p:pic>
        <p:nvPicPr>
          <p:cNvPr id="5" name="Рисунок 4" descr="images__6_-removebg-previ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2276872"/>
            <a:ext cx="1944216" cy="1701189"/>
          </a:xfrm>
          <a:prstGeom prst="rect">
            <a:avLst/>
          </a:prstGeom>
        </p:spPr>
      </p:pic>
      <p:pic>
        <p:nvPicPr>
          <p:cNvPr id="6" name="Рисунок 5" descr="Без_названия__13_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88640"/>
            <a:ext cx="2483768" cy="1870018"/>
          </a:xfrm>
          <a:prstGeom prst="rect">
            <a:avLst/>
          </a:prstGeom>
        </p:spPr>
      </p:pic>
      <p:pic>
        <p:nvPicPr>
          <p:cNvPr id="7" name="Рисунок 6" descr="Без названия (15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4725144"/>
            <a:ext cx="2957471" cy="1656184"/>
          </a:xfrm>
          <a:prstGeom prst="rect">
            <a:avLst/>
          </a:prstGeom>
        </p:spPr>
      </p:pic>
      <p:pic>
        <p:nvPicPr>
          <p:cNvPr id="9" name="Рисунок 8" descr="images (16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0152" y="1916832"/>
            <a:ext cx="2906959" cy="1728192"/>
          </a:xfrm>
          <a:prstGeom prst="rect">
            <a:avLst/>
          </a:prstGeom>
        </p:spPr>
      </p:pic>
      <p:pic>
        <p:nvPicPr>
          <p:cNvPr id="10" name="Рисунок 9" descr="images (19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88224" y="4941168"/>
            <a:ext cx="2088232" cy="1389623"/>
          </a:xfrm>
          <a:prstGeom prst="rect">
            <a:avLst/>
          </a:prstGeom>
        </p:spPr>
      </p:pic>
      <p:pic>
        <p:nvPicPr>
          <p:cNvPr id="11" name="Рисунок 10" descr="images (14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059832" y="260648"/>
            <a:ext cx="2952328" cy="1733107"/>
          </a:xfrm>
          <a:prstGeom prst="rect">
            <a:avLst/>
          </a:prstGeom>
        </p:spPr>
      </p:pic>
      <p:pic>
        <p:nvPicPr>
          <p:cNvPr id="12" name="Рисунок 11" descr="images (13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1520" y="2348880"/>
            <a:ext cx="3286745" cy="1728192"/>
          </a:xfrm>
          <a:prstGeom prst="rect">
            <a:avLst/>
          </a:prstGeom>
        </p:spPr>
      </p:pic>
      <p:pic>
        <p:nvPicPr>
          <p:cNvPr id="13" name="Рисунок 12" descr="images (11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347864" y="4149080"/>
            <a:ext cx="2952328" cy="1653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Рисунок 11" descr="Без названия (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501008"/>
            <a:ext cx="3600400" cy="2417787"/>
          </a:xfrm>
          <a:prstGeom prst="rect">
            <a:avLst/>
          </a:prstGeom>
        </p:spPr>
      </p:pic>
      <p:pic>
        <p:nvPicPr>
          <p:cNvPr id="13" name="Рисунок 12" descr="images (9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260648"/>
            <a:ext cx="4212976" cy="2664296"/>
          </a:xfrm>
          <a:prstGeom prst="rect">
            <a:avLst/>
          </a:prstGeom>
        </p:spPr>
      </p:pic>
      <p:pic>
        <p:nvPicPr>
          <p:cNvPr id="14" name="Рисунок 13" descr="images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3429000"/>
            <a:ext cx="3528392" cy="2394604"/>
          </a:xfrm>
          <a:prstGeom prst="rect">
            <a:avLst/>
          </a:prstGeom>
        </p:spPr>
      </p:pic>
      <p:pic>
        <p:nvPicPr>
          <p:cNvPr id="15" name="Рисунок 14" descr="images (7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260648"/>
            <a:ext cx="3542947" cy="2664296"/>
          </a:xfrm>
          <a:prstGeom prst="rect">
            <a:avLst/>
          </a:prstGeom>
        </p:spPr>
      </p:pic>
      <p:pic>
        <p:nvPicPr>
          <p:cNvPr id="18" name="Рисунок 17" descr="images__6_-removebg-preview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75856" y="2132856"/>
            <a:ext cx="2286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ages (1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844824"/>
            <a:ext cx="4560507" cy="27363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99792" y="260648"/>
            <a:ext cx="37444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2060"/>
                </a:solidFill>
              </a:rPr>
              <a:t>Футбол</a:t>
            </a:r>
            <a:endParaRPr lang="ru-RU" sz="5400" b="1" i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64088" y="1556792"/>
            <a:ext cx="31683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Футбол (</a:t>
            </a:r>
            <a:r>
              <a:rPr lang="ru-RU" b="1" i="1" dirty="0" err="1" smtClean="0"/>
              <a:t>від</a:t>
            </a:r>
            <a:r>
              <a:rPr lang="ru-RU" b="1" i="1" dirty="0" smtClean="0"/>
              <a:t> </a:t>
            </a:r>
            <a:r>
              <a:rPr lang="ru-RU" b="1" i="1" dirty="0" smtClean="0">
                <a:hlinkClick r:id="rId4" tooltip="Англійська мова"/>
              </a:rPr>
              <a:t>англ.</a:t>
            </a:r>
            <a:r>
              <a:rPr lang="ru-RU" b="1" i="1" dirty="0" smtClean="0"/>
              <a:t> </a:t>
            </a:r>
            <a:r>
              <a:rPr lang="en-US" b="1" i="1" dirty="0" smtClean="0"/>
              <a:t>football)  — </a:t>
            </a:r>
            <a:r>
              <a:rPr lang="ru-RU" b="1" i="1" dirty="0" err="1" smtClean="0">
                <a:hlinkClick r:id="rId5" tooltip="Командні види спорту"/>
              </a:rPr>
              <a:t>командний</a:t>
            </a:r>
            <a:r>
              <a:rPr lang="ru-RU" b="1" i="1" dirty="0" smtClean="0">
                <a:hlinkClick r:id="rId5" tooltip="Командні види спорту"/>
              </a:rPr>
              <a:t> вид спорту</a:t>
            </a:r>
            <a:r>
              <a:rPr lang="ru-RU" b="1" i="1" dirty="0" smtClean="0"/>
              <a:t>, в </a:t>
            </a:r>
            <a:r>
              <a:rPr lang="ru-RU" b="1" i="1" dirty="0" err="1" smtClean="0"/>
              <a:t>який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грають</a:t>
            </a:r>
            <a:r>
              <a:rPr lang="ru-RU" b="1" i="1" dirty="0" smtClean="0"/>
              <a:t> </a:t>
            </a:r>
            <a:r>
              <a:rPr lang="ru-RU" b="1" i="1" dirty="0" err="1" smtClean="0"/>
              <a:t>дві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команди</a:t>
            </a:r>
            <a:r>
              <a:rPr lang="ru-RU" b="1" i="1" dirty="0" smtClean="0"/>
              <a:t> по </a:t>
            </a:r>
            <a:r>
              <a:rPr lang="ru-RU" b="1" i="1" dirty="0" err="1" smtClean="0"/>
              <a:t>одинадцять</a:t>
            </a:r>
            <a:r>
              <a:rPr lang="ru-RU" b="1" i="1" dirty="0" smtClean="0"/>
              <a:t> </a:t>
            </a:r>
            <a:r>
              <a:rPr lang="ru-RU" b="1" i="1" dirty="0" err="1" smtClean="0">
                <a:hlinkClick r:id="rId6" tooltip="Футболіст"/>
              </a:rPr>
              <a:t>гравців</a:t>
            </a:r>
            <a:r>
              <a:rPr lang="ru-RU" b="1" i="1" dirty="0" smtClean="0"/>
              <a:t> </a:t>
            </a:r>
            <a:r>
              <a:rPr lang="ru-RU" b="1" i="1" dirty="0" err="1" smtClean="0"/>
              <a:t>зі</a:t>
            </a:r>
            <a:r>
              <a:rPr lang="ru-RU" b="1" i="1" dirty="0" smtClean="0"/>
              <a:t> </a:t>
            </a:r>
            <a:r>
              <a:rPr lang="ru-RU" b="1" i="1" dirty="0" err="1" smtClean="0"/>
              <a:t>сферичним</a:t>
            </a:r>
            <a:r>
              <a:rPr lang="ru-RU" b="1" i="1" dirty="0" smtClean="0"/>
              <a:t> </a:t>
            </a:r>
            <a:r>
              <a:rPr lang="ru-RU" b="1" i="1" dirty="0" err="1" smtClean="0">
                <a:hlinkClick r:id="rId7" tooltip="М'яч"/>
              </a:rPr>
              <a:t>м'ячем</a:t>
            </a:r>
            <a:r>
              <a:rPr lang="ru-RU" b="1" i="1" dirty="0" smtClean="0"/>
              <a:t>. </a:t>
            </a:r>
          </a:p>
          <a:p>
            <a:r>
              <a:rPr lang="ru-RU" b="1" i="1" dirty="0" smtClean="0"/>
              <a:t> Футбол — </a:t>
            </a:r>
            <a:r>
              <a:rPr lang="ru-RU" b="1" i="1" dirty="0" err="1" smtClean="0">
                <a:hlinkClick r:id="rId8" tooltip="Олімпійські види спорту"/>
              </a:rPr>
              <a:t>олімпійський</a:t>
            </a:r>
            <a:r>
              <a:rPr lang="ru-RU" b="1" i="1" dirty="0" smtClean="0">
                <a:hlinkClick r:id="rId8" tooltip="Олімпійські види спорту"/>
              </a:rPr>
              <a:t> вид спорту</a:t>
            </a:r>
            <a:r>
              <a:rPr lang="ru-RU" b="1" i="1" dirty="0" smtClean="0"/>
              <a:t>.</a:t>
            </a:r>
          </a:p>
          <a:p>
            <a:r>
              <a:rPr lang="ru-RU" b="1" i="1" dirty="0" smtClean="0"/>
              <a:t>У футбол </a:t>
            </a:r>
            <a:r>
              <a:rPr lang="ru-RU" b="1" i="1" dirty="0" err="1" smtClean="0"/>
              <a:t>грають</a:t>
            </a:r>
            <a:r>
              <a:rPr lang="ru-RU" b="1" i="1" dirty="0" smtClean="0"/>
              <a:t> на </a:t>
            </a:r>
            <a:r>
              <a:rPr lang="ru-RU" b="1" i="1" dirty="0" err="1" smtClean="0"/>
              <a:t>прямокутному</a:t>
            </a:r>
            <a:r>
              <a:rPr lang="ru-RU" b="1" i="1" dirty="0" smtClean="0"/>
              <a:t> </a:t>
            </a:r>
            <a:r>
              <a:rPr lang="ru-RU" b="1" i="1" dirty="0" err="1" smtClean="0"/>
              <a:t>полі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з</a:t>
            </a:r>
            <a:r>
              <a:rPr lang="ru-RU" b="1" i="1" dirty="0" smtClean="0"/>
              <a:t> воротами на кожному </a:t>
            </a:r>
            <a:r>
              <a:rPr lang="ru-RU" b="1" i="1" dirty="0" err="1" smtClean="0"/>
              <a:t>кінці</a:t>
            </a:r>
            <a:r>
              <a:rPr lang="ru-RU" b="1" i="1" dirty="0" smtClean="0"/>
              <a:t>. Мета </a:t>
            </a:r>
            <a:r>
              <a:rPr lang="ru-RU" b="1" i="1" dirty="0" err="1" smtClean="0"/>
              <a:t>гри</a:t>
            </a:r>
            <a:r>
              <a:rPr lang="ru-RU" b="1" i="1" dirty="0" smtClean="0"/>
              <a:t> </a:t>
            </a:r>
            <a:r>
              <a:rPr lang="ru-RU" b="1" i="1" dirty="0" err="1" smtClean="0"/>
              <a:t>полягає</a:t>
            </a:r>
            <a:r>
              <a:rPr lang="ru-RU" b="1" i="1" dirty="0" smtClean="0"/>
              <a:t> в тому, </a:t>
            </a:r>
            <a:r>
              <a:rPr lang="ru-RU" b="1" i="1" dirty="0" err="1" smtClean="0"/>
              <a:t>щоб</a:t>
            </a:r>
            <a:r>
              <a:rPr lang="ru-RU" b="1" i="1" dirty="0" smtClean="0"/>
              <a:t> </a:t>
            </a:r>
            <a:r>
              <a:rPr lang="ru-RU" b="1" i="1" dirty="0" err="1" smtClean="0"/>
              <a:t>забити</a:t>
            </a:r>
            <a:r>
              <a:rPr lang="ru-RU" b="1" i="1" dirty="0" smtClean="0"/>
              <a:t> </a:t>
            </a:r>
            <a:r>
              <a:rPr lang="ru-RU" b="1" i="1" dirty="0" err="1" smtClean="0"/>
              <a:t>м'яч</a:t>
            </a:r>
            <a:r>
              <a:rPr lang="ru-RU" b="1" i="1" dirty="0" smtClean="0"/>
              <a:t> у ворота </a:t>
            </a:r>
            <a:r>
              <a:rPr lang="ru-RU" b="1" i="1" dirty="0" err="1" smtClean="0"/>
              <a:t>протилежної</a:t>
            </a:r>
            <a:r>
              <a:rPr lang="ru-RU" b="1" i="1" dirty="0" smtClean="0"/>
              <a:t> </a:t>
            </a:r>
            <a:r>
              <a:rPr lang="ru-RU" b="1" i="1" dirty="0" err="1" smtClean="0"/>
              <a:t>команди</a:t>
            </a:r>
            <a:r>
              <a:rPr lang="ru-RU" b="1" i="1" dirty="0" smtClean="0"/>
              <a:t>.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ages__18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40314">
            <a:off x="6031889" y="3305777"/>
            <a:ext cx="2304256" cy="2826403"/>
          </a:xfrm>
          <a:prstGeom prst="rect">
            <a:avLst/>
          </a:prstGeom>
        </p:spPr>
      </p:pic>
      <p:pic>
        <p:nvPicPr>
          <p:cNvPr id="7" name="Рисунок 6" descr="Без_названия__19_-removebg-previ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442" y="252913"/>
            <a:ext cx="2824934" cy="2824934"/>
          </a:xfrm>
          <a:prstGeom prst="rect">
            <a:avLst/>
          </a:prstGeom>
        </p:spPr>
      </p:pic>
      <p:pic>
        <p:nvPicPr>
          <p:cNvPr id="8" name="Рисунок 7" descr="images__17_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260648"/>
            <a:ext cx="2592288" cy="2592288"/>
          </a:xfrm>
          <a:prstGeom prst="rect">
            <a:avLst/>
          </a:prstGeom>
        </p:spPr>
      </p:pic>
      <p:pic>
        <p:nvPicPr>
          <p:cNvPr id="9" name="Рисунок 8" descr="Без_названия__18_-removebg-preview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9852620">
            <a:off x="1283750" y="3713514"/>
            <a:ext cx="2365116" cy="2365116"/>
          </a:xfrm>
          <a:prstGeom prst="rect">
            <a:avLst/>
          </a:prstGeom>
        </p:spPr>
      </p:pic>
      <p:pic>
        <p:nvPicPr>
          <p:cNvPr id="10" name="Рисунок 9" descr="images__6_-removebg-preview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2204864"/>
            <a:ext cx="2286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39952" y="1484784"/>
            <a:ext cx="417646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 smtClean="0"/>
              <a:t>Бокс</a:t>
            </a:r>
            <a:r>
              <a:rPr lang="ru-RU" sz="3200" dirty="0" smtClean="0"/>
              <a:t> </a:t>
            </a:r>
            <a:r>
              <a:rPr lang="ru-RU" dirty="0" smtClean="0"/>
              <a:t>– </a:t>
            </a:r>
            <a:r>
              <a:rPr lang="ru-RU" sz="2400" b="1" dirty="0" err="1" smtClean="0"/>
              <a:t>контактний</a:t>
            </a:r>
            <a:r>
              <a:rPr lang="ru-RU" sz="2400" b="1" dirty="0" smtClean="0"/>
              <a:t> вид спорту (</a:t>
            </a:r>
            <a:r>
              <a:rPr lang="ru-RU" sz="2400" b="1" dirty="0" err="1" smtClean="0"/>
              <a:t>єдиноборство</a:t>
            </a:r>
            <a:r>
              <a:rPr lang="ru-RU" sz="2400" b="1" dirty="0" smtClean="0"/>
              <a:t>), у </a:t>
            </a:r>
            <a:r>
              <a:rPr lang="ru-RU" sz="2400" b="1" dirty="0" err="1" smtClean="0"/>
              <a:t>якому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дозволені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удари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лише</a:t>
            </a:r>
            <a:r>
              <a:rPr lang="ru-RU" sz="2400" b="1" dirty="0" smtClean="0"/>
              <a:t> кулаками </a:t>
            </a:r>
            <a:r>
              <a:rPr lang="ru-RU" sz="2400" b="1" dirty="0" err="1" smtClean="0"/>
              <a:t>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лише</a:t>
            </a:r>
            <a:r>
              <a:rPr lang="ru-RU" sz="2400" b="1" dirty="0" smtClean="0"/>
              <a:t> у  </a:t>
            </a:r>
            <a:r>
              <a:rPr lang="ru-RU" sz="2400" b="1" dirty="0" err="1" smtClean="0"/>
              <a:t>спеціальних</a:t>
            </a:r>
            <a:r>
              <a:rPr lang="ru-RU" sz="2400" b="1" dirty="0" smtClean="0"/>
              <a:t> рукавичках.  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ru-RU" sz="2400" b="1" dirty="0" smtClean="0"/>
              <a:t> </a:t>
            </a:r>
            <a:r>
              <a:rPr lang="ru-RU" sz="2400" b="1" dirty="0" err="1" smtClean="0"/>
              <a:t>О</a:t>
            </a:r>
            <a:r>
              <a:rPr lang="ru-RU" sz="2400" b="1" dirty="0" err="1" smtClean="0"/>
              <a:t>лімпійський</a:t>
            </a:r>
            <a:r>
              <a:rPr lang="ru-RU" sz="2400" b="1" dirty="0" smtClean="0"/>
              <a:t> вид спорту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pic>
        <p:nvPicPr>
          <p:cNvPr id="5" name="Рисунок 4" descr="images (1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484784"/>
            <a:ext cx="3029845" cy="201622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15816" y="476672"/>
            <a:ext cx="295232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</a:rPr>
              <a:t>Бокс</a:t>
            </a:r>
            <a:endParaRPr lang="ru-RU" sz="44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images__6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1988840"/>
            <a:ext cx="2286000" cy="2000250"/>
          </a:xfrm>
          <a:prstGeom prst="rect">
            <a:avLst/>
          </a:prstGeom>
        </p:spPr>
      </p:pic>
      <p:pic>
        <p:nvPicPr>
          <p:cNvPr id="10" name="Рисунок 9" descr="images__1_-removebg-previ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501008"/>
            <a:ext cx="3596908" cy="2694209"/>
          </a:xfrm>
          <a:prstGeom prst="rect">
            <a:avLst/>
          </a:prstGeom>
        </p:spPr>
      </p:pic>
      <p:pic>
        <p:nvPicPr>
          <p:cNvPr id="11" name="Рисунок 10" descr="Без_названия__13_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620688"/>
            <a:ext cx="3060525" cy="2304256"/>
          </a:xfrm>
          <a:prstGeom prst="rect">
            <a:avLst/>
          </a:prstGeom>
        </p:spPr>
      </p:pic>
      <p:pic>
        <p:nvPicPr>
          <p:cNvPr id="8" name="Рисунок 7" descr="Без_названия__12_-removebg-preview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548680"/>
            <a:ext cx="2448272" cy="2448272"/>
          </a:xfrm>
          <a:prstGeom prst="rect">
            <a:avLst/>
          </a:prstGeom>
        </p:spPr>
      </p:pic>
      <p:pic>
        <p:nvPicPr>
          <p:cNvPr id="9" name="Рисунок 8" descr="Без_названия__11_-removebg-preview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6056" y="3717031"/>
            <a:ext cx="3638214" cy="23175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 названия (1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340768"/>
            <a:ext cx="2434952" cy="243495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15817" y="260648"/>
            <a:ext cx="34647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     </a:t>
            </a:r>
            <a:r>
              <a:rPr lang="ru-RU" sz="4000" b="1" i="1" dirty="0" smtClean="0">
                <a:solidFill>
                  <a:srgbClr val="002060"/>
                </a:solidFill>
              </a:rPr>
              <a:t>Баскетбол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124744"/>
            <a:ext cx="53285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i="1" dirty="0" smtClean="0"/>
              <a:t>Баскетбо́л (</a:t>
            </a:r>
            <a:r>
              <a:rPr lang="vi-VN" b="1" i="1" dirty="0" smtClean="0">
                <a:hlinkClick r:id="rId4" tooltip="Англійська мова"/>
              </a:rPr>
              <a:t>англ.</a:t>
            </a:r>
            <a:r>
              <a:rPr lang="vi-VN" b="1" i="1" dirty="0" smtClean="0"/>
              <a:t> </a:t>
            </a:r>
            <a:r>
              <a:rPr lang="en-US" b="1" i="1" dirty="0" smtClean="0"/>
              <a:t>basketball </a:t>
            </a:r>
            <a:r>
              <a:rPr lang="vi-VN" b="1" i="1" dirty="0" smtClean="0"/>
              <a:t>від </a:t>
            </a:r>
            <a:r>
              <a:rPr lang="en-US" b="1" i="1" dirty="0" smtClean="0"/>
              <a:t>basket — «</a:t>
            </a:r>
            <a:r>
              <a:rPr lang="vi-VN" b="1" i="1" dirty="0" smtClean="0"/>
              <a:t>кошик» і </a:t>
            </a:r>
            <a:r>
              <a:rPr lang="en-US" b="1" i="1" dirty="0" smtClean="0"/>
              <a:t>ball — «</a:t>
            </a:r>
            <a:r>
              <a:rPr lang="vi-VN" b="1" i="1" dirty="0" smtClean="0"/>
              <a:t>м'яч»;  — спортивна командна гра з </a:t>
            </a:r>
            <a:r>
              <a:rPr lang="vi-VN" b="1" i="1" dirty="0" smtClean="0">
                <a:hlinkClick r:id="rId5" tooltip="М'яч"/>
              </a:rPr>
              <a:t>м'ячем</a:t>
            </a:r>
            <a:r>
              <a:rPr lang="vi-VN" b="1" i="1" dirty="0" smtClean="0"/>
              <a:t>, який закидають </a:t>
            </a:r>
            <a:r>
              <a:rPr lang="vi-VN" b="1" i="1" dirty="0" smtClean="0">
                <a:hlinkClick r:id="rId6" tooltip="Рука"/>
              </a:rPr>
              <a:t>руками</a:t>
            </a:r>
            <a:r>
              <a:rPr lang="vi-VN" b="1" i="1" dirty="0" smtClean="0"/>
              <a:t> в кільце із сіткою (кошик), закріпленою на щиті на висоті 3 метри 5 сантиметрів  над майданчиком. </a:t>
            </a:r>
            <a:endParaRPr lang="uk-UA" b="1" i="1" dirty="0" smtClean="0"/>
          </a:p>
          <a:p>
            <a:r>
              <a:rPr lang="vi-VN" b="1" i="1" dirty="0" smtClean="0"/>
              <a:t>Баскетбол є </a:t>
            </a:r>
            <a:r>
              <a:rPr lang="vi-VN" b="1" i="1" dirty="0" smtClean="0">
                <a:hlinkClick r:id="rId7" tooltip="Олімпійські види спорту"/>
              </a:rPr>
              <a:t>олімпійським видом спорту</a:t>
            </a:r>
            <a:r>
              <a:rPr lang="vi-VN" b="1" i="1" dirty="0" smtClean="0"/>
              <a:t>.</a:t>
            </a:r>
          </a:p>
          <a:p>
            <a:r>
              <a:rPr lang="vi-VN" b="1" i="1" dirty="0" smtClean="0"/>
              <a:t>Грають дві команди по 5 осіб на майданчику .  Переможцем визнається команда, якій вдалось більше число разів закинути м'яч у «кошик» супротивників. Тривалість гри — чотири періоди по 10 хвилин, з двохвилинними перервами між першою та другою і третьою й четвертою чвертями, та великою перервою у 15 хвилин між другим та третім періодом</a:t>
            </a:r>
            <a:r>
              <a:rPr lang="uk-UA" b="1" i="1" dirty="0" smtClean="0"/>
              <a:t>.</a:t>
            </a:r>
            <a:endParaRPr lang="vi-VN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ages (13).jpg"/>
          <p:cNvPicPr>
            <a:picLocks noChangeAspect="1"/>
          </p:cNvPicPr>
          <p:nvPr/>
        </p:nvPicPr>
        <p:blipFill>
          <a:blip r:embed="rId3" cstate="print"/>
          <a:srcRect t="10080" r="5921" b="12641"/>
          <a:stretch>
            <a:fillRect/>
          </a:stretch>
        </p:blipFill>
        <p:spPr>
          <a:xfrm>
            <a:off x="5436096" y="404664"/>
            <a:ext cx="3240360" cy="2661724"/>
          </a:xfrm>
          <a:prstGeom prst="rect">
            <a:avLst/>
          </a:prstGeom>
        </p:spPr>
      </p:pic>
      <p:pic>
        <p:nvPicPr>
          <p:cNvPr id="6" name="Рисунок 5" descr="images__12_-removebg-previ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3789040"/>
            <a:ext cx="2367706" cy="2367706"/>
          </a:xfrm>
          <a:prstGeom prst="rect">
            <a:avLst/>
          </a:prstGeom>
        </p:spPr>
      </p:pic>
      <p:pic>
        <p:nvPicPr>
          <p:cNvPr id="8" name="Рисунок 7" descr="Без названия (1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04664"/>
            <a:ext cx="3679098" cy="2448272"/>
          </a:xfrm>
          <a:prstGeom prst="rect">
            <a:avLst/>
          </a:prstGeom>
        </p:spPr>
      </p:pic>
      <p:pic>
        <p:nvPicPr>
          <p:cNvPr id="11" name="Рисунок 10" descr="images (1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4077072"/>
            <a:ext cx="4032448" cy="2016224"/>
          </a:xfrm>
          <a:prstGeom prst="rect">
            <a:avLst/>
          </a:prstGeom>
        </p:spPr>
      </p:pic>
      <p:pic>
        <p:nvPicPr>
          <p:cNvPr id="12" name="Рисунок 11" descr="images__6_-removebg-preview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9000" y="2428875"/>
            <a:ext cx="2286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71800" y="548680"/>
            <a:ext cx="3456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err="1" smtClean="0">
                <a:solidFill>
                  <a:srgbClr val="002060"/>
                </a:solidFill>
              </a:rPr>
              <a:t>Плавання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Без названия (1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772816"/>
            <a:ext cx="3600400" cy="20162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55976" y="1700808"/>
            <a:ext cx="42484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 </a:t>
            </a:r>
            <a:r>
              <a:rPr lang="ru-RU" b="1" dirty="0" err="1" smtClean="0"/>
              <a:t>Пла́вання</a:t>
            </a:r>
            <a:r>
              <a:rPr lang="ru-RU" dirty="0" smtClean="0"/>
              <a:t> — </a:t>
            </a:r>
            <a:r>
              <a:rPr lang="ru-RU" b="1" dirty="0" smtClean="0"/>
              <a:t>вид </a:t>
            </a:r>
            <a:r>
              <a:rPr lang="ru-RU" b="1" dirty="0" smtClean="0">
                <a:hlinkClick r:id="rId4" tooltip="Спорт"/>
              </a:rPr>
              <a:t>спорту</a:t>
            </a:r>
            <a:r>
              <a:rPr lang="ru-RU" b="1" dirty="0" smtClean="0"/>
              <a:t>, мета </a:t>
            </a:r>
            <a:r>
              <a:rPr lang="ru-RU" b="1" dirty="0" err="1" smtClean="0"/>
              <a:t>якого</a:t>
            </a:r>
            <a:r>
              <a:rPr lang="ru-RU" b="1" dirty="0" smtClean="0"/>
              <a:t> як </a:t>
            </a:r>
            <a:r>
              <a:rPr lang="ru-RU" b="1" dirty="0" err="1" smtClean="0"/>
              <a:t>найшвидше</a:t>
            </a:r>
            <a:r>
              <a:rPr lang="ru-RU" b="1" dirty="0" smtClean="0"/>
              <a:t> </a:t>
            </a:r>
            <a:r>
              <a:rPr lang="ru-RU" b="1" dirty="0" err="1" smtClean="0"/>
              <a:t>проплисти</a:t>
            </a:r>
            <a:r>
              <a:rPr lang="ru-RU" b="1" dirty="0" smtClean="0"/>
              <a:t> </a:t>
            </a:r>
            <a:r>
              <a:rPr lang="ru-RU" b="1" dirty="0" err="1" smtClean="0"/>
              <a:t>зазначену</a:t>
            </a:r>
            <a:r>
              <a:rPr lang="ru-RU" b="1" dirty="0" smtClean="0"/>
              <a:t> </a:t>
            </a:r>
            <a:r>
              <a:rPr lang="ru-RU" b="1" dirty="0" err="1" smtClean="0"/>
              <a:t>відстань</a:t>
            </a:r>
            <a:r>
              <a:rPr lang="ru-RU" b="1" dirty="0" smtClean="0"/>
              <a:t>, не </a:t>
            </a:r>
            <a:r>
              <a:rPr lang="ru-RU" b="1" dirty="0" err="1" smtClean="0"/>
              <a:t>порушуючи</a:t>
            </a:r>
            <a:r>
              <a:rPr lang="ru-RU" b="1" dirty="0" smtClean="0"/>
              <a:t> при </a:t>
            </a:r>
            <a:r>
              <a:rPr lang="ru-RU" b="1" dirty="0" err="1" smtClean="0"/>
              <a:t>цьому</a:t>
            </a:r>
            <a:r>
              <a:rPr lang="ru-RU" b="1" dirty="0" smtClean="0"/>
              <a:t> </a:t>
            </a:r>
            <a:r>
              <a:rPr lang="ru-RU" b="1" dirty="0" err="1" smtClean="0"/>
              <a:t>техніки</a:t>
            </a:r>
            <a:r>
              <a:rPr lang="ru-RU" b="1" dirty="0" smtClean="0"/>
              <a:t> способу </a:t>
            </a:r>
            <a:r>
              <a:rPr lang="ru-RU" b="1" dirty="0" err="1" smtClean="0"/>
              <a:t>плавання</a:t>
            </a:r>
            <a:r>
              <a:rPr lang="ru-RU" b="1" dirty="0" smtClean="0"/>
              <a:t>, </a:t>
            </a:r>
            <a:r>
              <a:rPr lang="ru-RU" b="1" dirty="0" err="1" smtClean="0"/>
              <a:t>який</a:t>
            </a:r>
            <a:r>
              <a:rPr lang="ru-RU" b="1" dirty="0" smtClean="0"/>
              <a:t> </a:t>
            </a:r>
            <a:r>
              <a:rPr lang="ru-RU" b="1" dirty="0" err="1" smtClean="0"/>
              <a:t>використовується</a:t>
            </a:r>
            <a:r>
              <a:rPr lang="ru-RU" b="1" dirty="0" smtClean="0"/>
              <a:t>.  Є- </a:t>
            </a:r>
            <a:r>
              <a:rPr lang="ru-RU" dirty="0" err="1" smtClean="0">
                <a:solidFill>
                  <a:srgbClr val="0070C0"/>
                </a:solidFill>
              </a:rPr>
              <a:t>О</a:t>
            </a:r>
            <a:r>
              <a:rPr lang="ru-RU" b="1" dirty="0" err="1" smtClean="0">
                <a:hlinkClick r:id="rId5" tooltip="Олімпійський вид спорту"/>
              </a:rPr>
              <a:t>лімпійським</a:t>
            </a:r>
            <a:r>
              <a:rPr lang="ru-RU" b="1" dirty="0" smtClean="0">
                <a:hlinkClick r:id="rId5" tooltip="Олімпійський вид спорту"/>
              </a:rPr>
              <a:t> видом спорту</a:t>
            </a:r>
            <a:r>
              <a:rPr lang="ru-RU" b="1" dirty="0" smtClean="0"/>
              <a:t>.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3284984"/>
            <a:ext cx="3456384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</a:rPr>
              <a:t>Стилі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плавання</a:t>
            </a:r>
            <a:r>
              <a:rPr lang="ru-RU" sz="2800" b="1" dirty="0" smtClean="0">
                <a:solidFill>
                  <a:srgbClr val="FF0000"/>
                </a:solidFill>
              </a:rPr>
              <a:t> :</a:t>
            </a:r>
          </a:p>
          <a:p>
            <a:pPr>
              <a:buFontTx/>
              <a:buChar char="-"/>
            </a:pPr>
            <a:r>
              <a:rPr lang="ru-RU" sz="2400" i="1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/>
              <a:t>Кроль</a:t>
            </a:r>
          </a:p>
          <a:p>
            <a:pPr>
              <a:buFontTx/>
              <a:buChar char="-"/>
            </a:pPr>
            <a:r>
              <a:rPr lang="ru-RU" sz="2400" b="1" i="1" dirty="0" smtClean="0"/>
              <a:t> </a:t>
            </a:r>
            <a:r>
              <a:rPr lang="ru-RU" sz="2400" b="1" i="1" dirty="0" err="1" smtClean="0"/>
              <a:t>Батерфляй</a:t>
            </a:r>
            <a:endParaRPr lang="ru-RU" sz="2400" b="1" i="1" dirty="0" smtClean="0"/>
          </a:p>
          <a:p>
            <a:pPr>
              <a:buFontTx/>
              <a:buChar char="-"/>
            </a:pPr>
            <a:r>
              <a:rPr lang="uk-UA" sz="2400" b="1" i="1" dirty="0" smtClean="0"/>
              <a:t> </a:t>
            </a:r>
            <a:r>
              <a:rPr lang="ru-RU" sz="2400" b="1" i="1" dirty="0" smtClean="0"/>
              <a:t>Брас</a:t>
            </a:r>
          </a:p>
          <a:p>
            <a:pPr>
              <a:buFontTx/>
              <a:buChar char="-"/>
            </a:pPr>
            <a:r>
              <a:rPr lang="vi-VN" sz="2400" b="1" i="1" dirty="0" smtClean="0"/>
              <a:t>Кроль на спи́ні</a:t>
            </a:r>
            <a:endParaRPr lang="uk-UA" sz="2400" b="1" i="1" dirty="0" smtClean="0"/>
          </a:p>
          <a:p>
            <a:pPr>
              <a:buFontTx/>
              <a:buChar char="-"/>
            </a:pPr>
            <a:r>
              <a:rPr lang="uk-UA" sz="2400" b="1" i="1" dirty="0" smtClean="0"/>
              <a:t> </a:t>
            </a:r>
            <a:r>
              <a:rPr lang="ru-RU" sz="2400" b="1" i="1" u="sng" dirty="0" err="1" smtClean="0"/>
              <a:t>Комплексне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плава</a:t>
            </a:r>
            <a:r>
              <a:rPr lang="ru-RU" sz="2400" b="1" i="1" u="sng" dirty="0" err="1" smtClean="0"/>
              <a:t>ння</a:t>
            </a:r>
            <a:r>
              <a:rPr lang="ru-RU" sz="2400" i="1" dirty="0" smtClean="0">
                <a:solidFill>
                  <a:srgbClr val="00206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Без_названия__17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476672"/>
            <a:ext cx="2448272" cy="2448272"/>
          </a:xfrm>
          <a:prstGeom prst="rect">
            <a:avLst/>
          </a:prstGeom>
        </p:spPr>
      </p:pic>
      <p:pic>
        <p:nvPicPr>
          <p:cNvPr id="6" name="Рисунок 5" descr="images (15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3573016"/>
            <a:ext cx="3178243" cy="2088232"/>
          </a:xfrm>
          <a:prstGeom prst="rect">
            <a:avLst/>
          </a:prstGeom>
        </p:spPr>
      </p:pic>
      <p:pic>
        <p:nvPicPr>
          <p:cNvPr id="8" name="Рисунок 7" descr="Без_названия__16_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548680"/>
            <a:ext cx="2232248" cy="2232248"/>
          </a:xfrm>
          <a:prstGeom prst="rect">
            <a:avLst/>
          </a:prstGeom>
        </p:spPr>
      </p:pic>
      <p:pic>
        <p:nvPicPr>
          <p:cNvPr id="10" name="Рисунок 9" descr="images (14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3645024"/>
            <a:ext cx="3207340" cy="2088232"/>
          </a:xfrm>
          <a:prstGeom prst="rect">
            <a:avLst/>
          </a:prstGeom>
        </p:spPr>
      </p:pic>
      <p:pic>
        <p:nvPicPr>
          <p:cNvPr id="11" name="Рисунок 10" descr="images__6_-removebg-preview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556792"/>
            <a:ext cx="2286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27784" y="476672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 err="1" smtClean="0">
                <a:solidFill>
                  <a:srgbClr val="002060"/>
                </a:solidFill>
              </a:rPr>
              <a:t>Хокей</a:t>
            </a:r>
            <a:endParaRPr lang="ru-RU" sz="72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images (1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988840"/>
            <a:ext cx="3875945" cy="23042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860032" y="1412776"/>
            <a:ext cx="396044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dirty="0" smtClean="0"/>
              <a:t>Хоке́й</a:t>
            </a:r>
            <a:r>
              <a:rPr lang="vi-VN" sz="2400" dirty="0" smtClean="0"/>
              <a:t> </a:t>
            </a:r>
            <a:r>
              <a:rPr lang="uk-UA" dirty="0" smtClean="0"/>
              <a:t>- </a:t>
            </a:r>
            <a:r>
              <a:rPr lang="vi-VN" b="1" dirty="0" smtClean="0">
                <a:latin typeface="+mj-lt"/>
              </a:rPr>
              <a:t>командн</a:t>
            </a:r>
            <a:r>
              <a:rPr lang="uk-UA" dirty="0" smtClean="0">
                <a:latin typeface="+mj-lt"/>
              </a:rPr>
              <a:t>а</a:t>
            </a:r>
            <a:r>
              <a:rPr lang="vi-VN" b="1" dirty="0" smtClean="0">
                <a:latin typeface="+mj-lt"/>
              </a:rPr>
              <a:t> спортивн</a:t>
            </a:r>
            <a:r>
              <a:rPr lang="uk-UA" i="1" dirty="0" smtClean="0">
                <a:latin typeface="+mj-lt"/>
              </a:rPr>
              <a:t>а</a:t>
            </a:r>
            <a:r>
              <a:rPr lang="uk-UA" b="1" dirty="0" smtClean="0">
                <a:latin typeface="+mj-lt"/>
              </a:rPr>
              <a:t> </a:t>
            </a:r>
            <a:r>
              <a:rPr lang="vi-VN" b="1" dirty="0" smtClean="0">
                <a:latin typeface="+mj-lt"/>
              </a:rPr>
              <a:t>гр</a:t>
            </a:r>
            <a:r>
              <a:rPr lang="uk-UA" b="1" dirty="0" smtClean="0">
                <a:latin typeface="+mj-lt"/>
              </a:rPr>
              <a:t>а</a:t>
            </a:r>
            <a:r>
              <a:rPr lang="vi-VN" b="1" dirty="0" smtClean="0">
                <a:latin typeface="+mj-lt"/>
              </a:rPr>
              <a:t> із </a:t>
            </a:r>
            <a:r>
              <a:rPr lang="vi-VN" b="1" dirty="0" smtClean="0">
                <a:latin typeface="+mj-lt"/>
                <a:hlinkClick r:id="rId4" tooltip="Ключка"/>
              </a:rPr>
              <a:t>ключкою</a:t>
            </a:r>
            <a:r>
              <a:rPr lang="vi-VN" b="1" dirty="0" smtClean="0">
                <a:latin typeface="+mj-lt"/>
              </a:rPr>
              <a:t>, мета  закинути </a:t>
            </a:r>
            <a:r>
              <a:rPr lang="uk-UA" b="1" dirty="0" smtClean="0">
                <a:latin typeface="+mj-lt"/>
              </a:rPr>
              <a:t> </a:t>
            </a:r>
            <a:r>
              <a:rPr lang="vi-VN" b="1" dirty="0" smtClean="0">
                <a:latin typeface="+mj-lt"/>
                <a:hlinkClick r:id="rId5" tooltip="Шайба (хокей)"/>
              </a:rPr>
              <a:t>шайбу</a:t>
            </a:r>
            <a:r>
              <a:rPr lang="vi-VN" b="1" dirty="0" smtClean="0">
                <a:latin typeface="+mj-lt"/>
              </a:rPr>
              <a:t> в ворота протилежної команди.</a:t>
            </a:r>
            <a:r>
              <a:rPr lang="ru-RU" b="1" dirty="0" smtClean="0">
                <a:latin typeface="+mj-lt"/>
              </a:rPr>
              <a:t> </a:t>
            </a:r>
            <a:r>
              <a:rPr lang="ru-RU" b="1" dirty="0" err="1" smtClean="0">
                <a:latin typeface="+mj-lt"/>
              </a:rPr>
              <a:t>Складається</a:t>
            </a:r>
            <a:r>
              <a:rPr lang="ru-RU" b="1" dirty="0" smtClean="0">
                <a:latin typeface="+mj-lt"/>
              </a:rPr>
              <a:t> </a:t>
            </a:r>
            <a:r>
              <a:rPr lang="ru-RU" b="1" dirty="0" err="1" smtClean="0">
                <a:latin typeface="+mj-lt"/>
              </a:rPr>
              <a:t>з</a:t>
            </a:r>
            <a:r>
              <a:rPr lang="ru-RU" b="1" dirty="0" smtClean="0">
                <a:latin typeface="+mj-lt"/>
              </a:rPr>
              <a:t> </a:t>
            </a:r>
            <a:r>
              <a:rPr lang="ru-RU" b="1" dirty="0" err="1" smtClean="0">
                <a:latin typeface="+mj-lt"/>
              </a:rPr>
              <a:t>трьох</a:t>
            </a:r>
            <a:r>
              <a:rPr lang="ru-RU" b="1" dirty="0" smtClean="0">
                <a:latin typeface="+mj-lt"/>
              </a:rPr>
              <a:t> </a:t>
            </a:r>
            <a:r>
              <a:rPr lang="ru-RU" b="1" dirty="0" err="1" smtClean="0">
                <a:latin typeface="+mj-lt"/>
              </a:rPr>
              <a:t>періодів</a:t>
            </a:r>
            <a:r>
              <a:rPr lang="ru-RU" b="1" dirty="0" smtClean="0">
                <a:latin typeface="+mj-lt"/>
              </a:rPr>
              <a:t> по 20 </a:t>
            </a:r>
            <a:r>
              <a:rPr lang="ru-RU" b="1" dirty="0" err="1" smtClean="0">
                <a:latin typeface="+mj-lt"/>
              </a:rPr>
              <a:t>хвилин</a:t>
            </a:r>
            <a:r>
              <a:rPr lang="ru-RU" b="1" dirty="0" smtClean="0">
                <a:latin typeface="+mj-lt"/>
              </a:rPr>
              <a:t> чистого часу. Перерви </a:t>
            </a:r>
            <a:r>
              <a:rPr lang="ru-RU" b="1" dirty="0" err="1" smtClean="0">
                <a:latin typeface="+mj-lt"/>
              </a:rPr>
              <a:t>між</a:t>
            </a:r>
            <a:r>
              <a:rPr lang="ru-RU" b="1" dirty="0" smtClean="0">
                <a:latin typeface="+mj-lt"/>
              </a:rPr>
              <a:t> </a:t>
            </a:r>
            <a:r>
              <a:rPr lang="ru-RU" b="1" dirty="0" err="1" smtClean="0">
                <a:latin typeface="+mj-lt"/>
              </a:rPr>
              <a:t>періодами</a:t>
            </a:r>
            <a:r>
              <a:rPr lang="ru-RU" b="1" dirty="0" smtClean="0">
                <a:latin typeface="+mj-lt"/>
              </a:rPr>
              <a:t> </a:t>
            </a:r>
            <a:r>
              <a:rPr lang="ru-RU" b="1" dirty="0" err="1" smtClean="0">
                <a:latin typeface="+mj-lt"/>
              </a:rPr>
              <a:t>тривають</a:t>
            </a:r>
            <a:r>
              <a:rPr lang="ru-RU" b="1" dirty="0" smtClean="0">
                <a:latin typeface="+mj-lt"/>
              </a:rPr>
              <a:t> 17 </a:t>
            </a:r>
            <a:r>
              <a:rPr lang="ru-RU" b="1" dirty="0" err="1" smtClean="0">
                <a:latin typeface="+mj-lt"/>
              </a:rPr>
              <a:t>хвилин</a:t>
            </a:r>
            <a:r>
              <a:rPr lang="ru-RU" b="1" dirty="0" smtClean="0">
                <a:latin typeface="+mj-lt"/>
              </a:rPr>
              <a:t>. </a:t>
            </a:r>
          </a:p>
          <a:p>
            <a:r>
              <a:rPr lang="ru-RU" sz="2000" dirty="0" smtClean="0"/>
              <a:t> </a:t>
            </a:r>
            <a:endParaRPr lang="uk-UA" sz="2000" b="1" i="1" dirty="0" smtClean="0"/>
          </a:p>
          <a:p>
            <a:endParaRPr lang="ru-RU" sz="2000" b="1" i="1" dirty="0"/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1835696" y="4716784"/>
            <a:ext cx="5328592" cy="96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ru-RU" sz="2000" b="1" i="1" dirty="0" smtClean="0"/>
              <a:t>Склад команд : </a:t>
            </a:r>
            <a:r>
              <a:rPr lang="ru-RU" sz="2000" b="1" i="1" dirty="0" err="1" smtClean="0"/>
              <a:t>шість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гравців</a:t>
            </a:r>
            <a:r>
              <a:rPr lang="ru-RU" sz="2000" b="1" i="1" dirty="0" smtClean="0"/>
              <a:t>: </a:t>
            </a:r>
            <a:r>
              <a:rPr lang="ru-RU" sz="2000" b="1" i="1" dirty="0" err="1" smtClean="0"/>
              <a:t>п’ять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польових</a:t>
            </a:r>
            <a:r>
              <a:rPr lang="ru-RU" sz="2000" b="1" i="1" dirty="0" smtClean="0"/>
              <a:t> та один </a:t>
            </a:r>
            <a:r>
              <a:rPr lang="ru-RU" sz="2000" b="1" i="1" dirty="0" err="1" smtClean="0"/>
              <a:t>воротар</a:t>
            </a:r>
            <a:r>
              <a:rPr lang="ru-RU" sz="2000" b="1" i="1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Без_названия__12_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639022">
            <a:off x="5922528" y="747080"/>
            <a:ext cx="2367707" cy="2367707"/>
          </a:xfrm>
          <a:prstGeom prst="rect">
            <a:avLst/>
          </a:prstGeom>
        </p:spPr>
      </p:pic>
      <p:pic>
        <p:nvPicPr>
          <p:cNvPr id="6" name="Рисунок 5" descr="Без_названия__11_-removebg-preview.png"/>
          <p:cNvPicPr>
            <a:picLocks noChangeAspect="1"/>
          </p:cNvPicPr>
          <p:nvPr/>
        </p:nvPicPr>
        <p:blipFill>
          <a:blip r:embed="rId4" cstate="print"/>
          <a:srcRect r="3636" b="8339"/>
          <a:stretch>
            <a:fillRect/>
          </a:stretch>
        </p:blipFill>
        <p:spPr>
          <a:xfrm>
            <a:off x="395536" y="3861048"/>
            <a:ext cx="3816424" cy="2304256"/>
          </a:xfrm>
          <a:prstGeom prst="rect">
            <a:avLst/>
          </a:prstGeom>
        </p:spPr>
      </p:pic>
      <p:pic>
        <p:nvPicPr>
          <p:cNvPr id="7" name="Рисунок 6" descr="Без_названия__10_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476672"/>
            <a:ext cx="2952328" cy="2952328"/>
          </a:xfrm>
          <a:prstGeom prst="rect">
            <a:avLst/>
          </a:prstGeom>
        </p:spPr>
      </p:pic>
      <p:pic>
        <p:nvPicPr>
          <p:cNvPr id="8" name="Рисунок 7" descr="raketka-dlya-nastolnogo-tennisa-cornilleau-sport-pack-solo-nabor-removebg-preview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623193">
            <a:off x="5502059" y="3683842"/>
            <a:ext cx="2997273" cy="2474112"/>
          </a:xfrm>
          <a:prstGeom prst="rect">
            <a:avLst/>
          </a:prstGeom>
        </p:spPr>
      </p:pic>
      <p:pic>
        <p:nvPicPr>
          <p:cNvPr id="9" name="Рисунок 8" descr="images__6_-removebg-preview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91880" y="2204864"/>
            <a:ext cx="2286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39952" y="1844824"/>
            <a:ext cx="4752528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err="1" smtClean="0"/>
              <a:t>Настільний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теніс</a:t>
            </a:r>
            <a:r>
              <a:rPr lang="ru-RU" sz="2800" dirty="0" smtClean="0"/>
              <a:t> </a:t>
            </a:r>
            <a:r>
              <a:rPr lang="ru-RU" dirty="0" smtClean="0"/>
              <a:t>— </a:t>
            </a:r>
            <a:r>
              <a:rPr lang="ru-RU" b="1" dirty="0" err="1" smtClean="0">
                <a:hlinkClick r:id="rId3" tooltip="Олімпійські види спорту"/>
              </a:rPr>
              <a:t>олімпійський</a:t>
            </a:r>
            <a:r>
              <a:rPr lang="ru-RU" b="1" dirty="0" smtClean="0">
                <a:hlinkClick r:id="rId3" tooltip="Олімпійські види спорту"/>
              </a:rPr>
              <a:t> вид спорту</a:t>
            </a:r>
            <a:r>
              <a:rPr lang="ru-RU" b="1" dirty="0" smtClean="0"/>
              <a:t>, у </a:t>
            </a:r>
            <a:r>
              <a:rPr lang="ru-RU" b="1" dirty="0" err="1" smtClean="0"/>
              <a:t>якому</a:t>
            </a:r>
            <a:r>
              <a:rPr lang="ru-RU" b="1" dirty="0" smtClean="0"/>
              <a:t> </a:t>
            </a:r>
            <a:r>
              <a:rPr lang="ru-RU" b="1" dirty="0" err="1" smtClean="0"/>
              <a:t>використовують</a:t>
            </a:r>
            <a:r>
              <a:rPr lang="ru-RU" b="1" dirty="0" smtClean="0"/>
              <a:t> </a:t>
            </a:r>
            <a:r>
              <a:rPr lang="ru-RU" b="1" dirty="0" err="1" smtClean="0"/>
              <a:t>спеціальні</a:t>
            </a:r>
            <a:r>
              <a:rPr lang="ru-RU" b="1" dirty="0" smtClean="0"/>
              <a:t> </a:t>
            </a:r>
            <a:r>
              <a:rPr lang="ru-RU" b="1" dirty="0" smtClean="0">
                <a:hlinkClick r:id="rId4" tooltip="Ракетка"/>
              </a:rPr>
              <a:t>ракетки</a:t>
            </a:r>
            <a:r>
              <a:rPr lang="ru-RU" b="1" dirty="0" smtClean="0"/>
              <a:t> та </a:t>
            </a:r>
            <a:r>
              <a:rPr lang="ru-RU" b="1" dirty="0" err="1" smtClean="0"/>
              <a:t>ігровий</a:t>
            </a:r>
            <a:r>
              <a:rPr lang="ru-RU" b="1" dirty="0" smtClean="0"/>
              <a:t> </a:t>
            </a:r>
            <a:r>
              <a:rPr lang="ru-RU" b="1" dirty="0" err="1" smtClean="0"/>
              <a:t>стіл</a:t>
            </a:r>
            <a:r>
              <a:rPr lang="ru-RU" b="1" dirty="0" smtClean="0"/>
              <a:t>, </a:t>
            </a:r>
            <a:r>
              <a:rPr lang="ru-RU" b="1" dirty="0" err="1" smtClean="0"/>
              <a:t>розмежований</a:t>
            </a:r>
            <a:r>
              <a:rPr lang="ru-RU" b="1" dirty="0" smtClean="0"/>
              <a:t> </a:t>
            </a:r>
            <a:r>
              <a:rPr lang="ru-RU" b="1" dirty="0" err="1" smtClean="0"/>
              <a:t>сіткою</a:t>
            </a:r>
            <a:r>
              <a:rPr lang="ru-RU" b="1" dirty="0" smtClean="0"/>
              <a:t> </a:t>
            </a:r>
            <a:r>
              <a:rPr lang="ru-RU" b="1" dirty="0" err="1" smtClean="0"/>
              <a:t>навпіл</a:t>
            </a:r>
            <a:r>
              <a:rPr lang="ru-RU" b="1" dirty="0" smtClean="0"/>
              <a:t>. </a:t>
            </a:r>
            <a:r>
              <a:rPr lang="ru-RU" b="1" dirty="0" err="1" smtClean="0"/>
              <a:t>Гра</a:t>
            </a:r>
            <a:r>
              <a:rPr lang="ru-RU" b="1" dirty="0" smtClean="0"/>
              <a:t> </a:t>
            </a:r>
            <a:r>
              <a:rPr lang="ru-RU" b="1" dirty="0" err="1" smtClean="0"/>
              <a:t>може</a:t>
            </a:r>
            <a:r>
              <a:rPr lang="ru-RU" b="1" dirty="0" smtClean="0"/>
              <a:t> </a:t>
            </a:r>
            <a:r>
              <a:rPr lang="ru-RU" b="1" dirty="0" err="1" smtClean="0"/>
              <a:t>проходити</a:t>
            </a:r>
            <a:r>
              <a:rPr lang="ru-RU" b="1" dirty="0" smtClean="0"/>
              <a:t> </a:t>
            </a:r>
            <a:r>
              <a:rPr lang="ru-RU" b="1" dirty="0" err="1" smtClean="0"/>
              <a:t>між</a:t>
            </a:r>
            <a:r>
              <a:rPr lang="ru-RU" b="1" dirty="0" smtClean="0"/>
              <a:t> </a:t>
            </a:r>
            <a:r>
              <a:rPr lang="ru-RU" b="1" dirty="0" err="1" smtClean="0"/>
              <a:t>двома</a:t>
            </a:r>
            <a:r>
              <a:rPr lang="ru-RU" b="1" dirty="0" smtClean="0"/>
              <a:t> </a:t>
            </a:r>
            <a:r>
              <a:rPr lang="ru-RU" b="1" dirty="0" err="1" smtClean="0"/>
              <a:t>суперниками</a:t>
            </a:r>
            <a:r>
              <a:rPr lang="ru-RU" b="1" dirty="0" smtClean="0"/>
              <a:t> </a:t>
            </a:r>
            <a:r>
              <a:rPr lang="ru-RU" b="1" dirty="0" err="1" smtClean="0"/>
              <a:t>або</a:t>
            </a:r>
            <a:r>
              <a:rPr lang="ru-RU" b="1" dirty="0" smtClean="0"/>
              <a:t> </a:t>
            </a:r>
            <a:r>
              <a:rPr lang="ru-RU" b="1" dirty="0" err="1" smtClean="0"/>
              <a:t>двома</a:t>
            </a:r>
            <a:r>
              <a:rPr lang="ru-RU" b="1" dirty="0" smtClean="0"/>
              <a:t> парами </a:t>
            </a:r>
            <a:r>
              <a:rPr lang="ru-RU" b="1" dirty="0" err="1" smtClean="0"/>
              <a:t>суперників</a:t>
            </a:r>
            <a:r>
              <a:rPr lang="ru-RU" b="1" dirty="0" smtClean="0"/>
              <a:t>.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620688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err="1" smtClean="0">
                <a:solidFill>
                  <a:srgbClr val="002060"/>
                </a:solidFill>
              </a:rPr>
              <a:t>Настільний</a:t>
            </a:r>
            <a:r>
              <a:rPr lang="ru-RU" sz="3600" b="1" i="1" dirty="0" smtClean="0">
                <a:solidFill>
                  <a:srgbClr val="002060"/>
                </a:solidFill>
              </a:rPr>
              <a:t> </a:t>
            </a:r>
            <a:r>
              <a:rPr lang="ru-RU" sz="3600" b="1" i="1" dirty="0" err="1" smtClean="0">
                <a:solidFill>
                  <a:srgbClr val="002060"/>
                </a:solidFill>
              </a:rPr>
              <a:t>теніс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images (1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700808"/>
            <a:ext cx="3629014" cy="2032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ages (1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4005064"/>
            <a:ext cx="3384376" cy="2160240"/>
          </a:xfrm>
          <a:prstGeom prst="rect">
            <a:avLst/>
          </a:prstGeom>
        </p:spPr>
      </p:pic>
      <p:pic>
        <p:nvPicPr>
          <p:cNvPr id="6" name="Рисунок 5" descr="images__13_-removebg-previ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63480" y="620688"/>
            <a:ext cx="4680520" cy="2461048"/>
          </a:xfrm>
          <a:prstGeom prst="rect">
            <a:avLst/>
          </a:prstGeom>
        </p:spPr>
      </p:pic>
      <p:pic>
        <p:nvPicPr>
          <p:cNvPr id="7" name="Рисунок 6" descr="Без_названия__13_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2060848"/>
            <a:ext cx="2367707" cy="2357184"/>
          </a:xfrm>
          <a:prstGeom prst="rect">
            <a:avLst/>
          </a:prstGeom>
        </p:spPr>
      </p:pic>
      <p:pic>
        <p:nvPicPr>
          <p:cNvPr id="8" name="Рисунок 7" descr="images__6_-removebg-preview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856" y="1844824"/>
            <a:ext cx="2286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83768" y="404664"/>
            <a:ext cx="42484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</a:rPr>
              <a:t>  </a:t>
            </a:r>
            <a:r>
              <a:rPr lang="ru-RU" sz="3600" b="1" i="1" dirty="0" err="1" smtClean="0">
                <a:solidFill>
                  <a:srgbClr val="002060"/>
                </a:solidFill>
              </a:rPr>
              <a:t>Фігурне</a:t>
            </a:r>
            <a:r>
              <a:rPr lang="ru-RU" sz="3600" b="1" i="1" dirty="0" smtClean="0">
                <a:solidFill>
                  <a:srgbClr val="002060"/>
                </a:solidFill>
              </a:rPr>
              <a:t> </a:t>
            </a:r>
            <a:r>
              <a:rPr lang="ru-RU" sz="3600" b="1" i="1" dirty="0" err="1" smtClean="0">
                <a:solidFill>
                  <a:srgbClr val="002060"/>
                </a:solidFill>
              </a:rPr>
              <a:t>катання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images (1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628800"/>
            <a:ext cx="4519275" cy="237626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64088" y="1484784"/>
            <a:ext cx="2880320" cy="3265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Фігу́рне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ката́ння</a:t>
            </a:r>
            <a:r>
              <a:rPr lang="ru-RU" dirty="0" smtClean="0"/>
              <a:t>  — </a:t>
            </a:r>
            <a:r>
              <a:rPr lang="ru-RU" sz="2000" b="1" dirty="0" smtClean="0"/>
              <a:t>зимовий вид </a:t>
            </a:r>
            <a:r>
              <a:rPr lang="ru-RU" sz="2000" b="1" dirty="0" smtClean="0">
                <a:hlinkClick r:id="rId4" tooltip="Спорт"/>
              </a:rPr>
              <a:t>спорту</a:t>
            </a:r>
            <a:r>
              <a:rPr lang="ru-RU" sz="2000" b="1" dirty="0" smtClean="0"/>
              <a:t>, у </a:t>
            </a:r>
            <a:r>
              <a:rPr lang="ru-RU" sz="2000" b="1" dirty="0" err="1" smtClean="0"/>
              <a:t>якому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спортсмени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переміщуються</a:t>
            </a:r>
            <a:r>
              <a:rPr lang="ru-RU" sz="2000" b="1" dirty="0" smtClean="0"/>
              <a:t> на </a:t>
            </a:r>
            <a:r>
              <a:rPr lang="ru-RU" sz="2000" b="1" dirty="0" err="1" smtClean="0">
                <a:hlinkClick r:id="rId5" tooltip="Ковзани"/>
              </a:rPr>
              <a:t>ковзанах</a:t>
            </a:r>
            <a:r>
              <a:rPr lang="ru-RU" sz="2000" b="1" dirty="0" smtClean="0"/>
              <a:t> по </a:t>
            </a:r>
            <a:r>
              <a:rPr lang="ru-RU" sz="2000" b="1" dirty="0" err="1" smtClean="0">
                <a:hlinkClick r:id="rId6" tooltip="Лід"/>
              </a:rPr>
              <a:t>льоду</a:t>
            </a:r>
            <a:r>
              <a:rPr lang="ru-RU" sz="2000" b="1" dirty="0" smtClean="0"/>
              <a:t> 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виконанням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додаткових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елементів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найчастіше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під</a:t>
            </a:r>
            <a:r>
              <a:rPr lang="ru-RU" sz="2000" b="1" dirty="0" smtClean="0"/>
              <a:t> </a:t>
            </a:r>
            <a:r>
              <a:rPr lang="ru-RU" sz="2000" b="1" dirty="0" err="1" smtClean="0">
                <a:hlinkClick r:id="rId7" tooltip="Музика"/>
              </a:rPr>
              <a:t>музику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47664" y="4259994"/>
            <a:ext cx="56886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/>
              <a:t>Фігурне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катання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є</a:t>
            </a:r>
            <a:r>
              <a:rPr lang="ru-RU" sz="2000" b="1" dirty="0" smtClean="0"/>
              <a:t> </a:t>
            </a:r>
            <a:r>
              <a:rPr lang="ru-RU" sz="2000" b="1" dirty="0" err="1" smtClean="0">
                <a:hlinkClick r:id="rId8" tooltip="Олімпійські види спорту"/>
              </a:rPr>
              <a:t>олімпійським</a:t>
            </a:r>
            <a:r>
              <a:rPr lang="ru-RU" sz="2000" b="1" dirty="0" smtClean="0">
                <a:hlinkClick r:id="rId8" tooltip="Олімпійські види спорту"/>
              </a:rPr>
              <a:t> видом спорту</a:t>
            </a:r>
            <a:r>
              <a:rPr lang="ru-RU" sz="2000" b="1" dirty="0" smtClean="0"/>
              <a:t>, входить до </a:t>
            </a:r>
            <a:r>
              <a:rPr lang="ru-RU" sz="2000" b="1" dirty="0" err="1" smtClean="0"/>
              <a:t>програми</a:t>
            </a:r>
            <a:r>
              <a:rPr lang="ru-RU" sz="2000" b="1" dirty="0" smtClean="0"/>
              <a:t>  </a:t>
            </a:r>
            <a:r>
              <a:rPr lang="ru-RU" sz="2000" b="1" u="sng" dirty="0" err="1" smtClean="0">
                <a:hlinkClick r:id="rId9"/>
              </a:rPr>
              <a:t>Зимових</a:t>
            </a:r>
            <a:r>
              <a:rPr lang="ru-RU" sz="2000" b="1" u="sng" dirty="0" smtClean="0">
                <a:hlinkClick r:id="rId9"/>
              </a:rPr>
              <a:t> </a:t>
            </a:r>
            <a:r>
              <a:rPr lang="ru-RU" sz="2000" b="1" u="sng" dirty="0" err="1" smtClean="0">
                <a:hlinkClick r:id="rId9"/>
              </a:rPr>
              <a:t>Олімпійських</a:t>
            </a:r>
            <a:r>
              <a:rPr lang="ru-RU" sz="2000" b="1" u="sng" dirty="0" smtClean="0">
                <a:hlinkClick r:id="rId9"/>
              </a:rPr>
              <a:t> </a:t>
            </a:r>
            <a:r>
              <a:rPr lang="ru-RU" sz="2000" b="1" u="sng" dirty="0" err="1" smtClean="0">
                <a:hlinkClick r:id="rId9"/>
              </a:rPr>
              <a:t>ігор</a:t>
            </a:r>
            <a:r>
              <a:rPr lang="ru-RU" sz="2000" b="1" dirty="0" smtClean="0"/>
              <a:t>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 названия (1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786" y="548680"/>
            <a:ext cx="2959078" cy="2168484"/>
          </a:xfrm>
          <a:prstGeom prst="rect">
            <a:avLst/>
          </a:prstGeom>
        </p:spPr>
      </p:pic>
      <p:pic>
        <p:nvPicPr>
          <p:cNvPr id="5" name="Рисунок 4" descr="Без названия (1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476672"/>
            <a:ext cx="3024336" cy="2304256"/>
          </a:xfrm>
          <a:prstGeom prst="rect">
            <a:avLst/>
          </a:prstGeom>
        </p:spPr>
      </p:pic>
      <p:pic>
        <p:nvPicPr>
          <p:cNvPr id="6" name="Рисунок 5" descr="images__6_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5856" y="1916832"/>
            <a:ext cx="2286000" cy="2000250"/>
          </a:xfrm>
          <a:prstGeom prst="rect">
            <a:avLst/>
          </a:prstGeom>
        </p:spPr>
      </p:pic>
      <p:pic>
        <p:nvPicPr>
          <p:cNvPr id="7" name="Рисунок 6" descr="Без названия (16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99792" y="4365104"/>
            <a:ext cx="2952328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o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508104" y="1484784"/>
            <a:ext cx="30963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 smtClean="0"/>
              <a:t>Волейбо́л</a:t>
            </a:r>
            <a:r>
              <a:rPr lang="vi-VN" dirty="0" smtClean="0"/>
              <a:t>  — спортивна гра з </a:t>
            </a:r>
            <a:r>
              <a:rPr lang="vi-VN" dirty="0" smtClean="0">
                <a:hlinkClick r:id="rId4" tooltip="М'яч"/>
              </a:rPr>
              <a:t>м'ячем</a:t>
            </a:r>
            <a:r>
              <a:rPr lang="vi-VN" dirty="0" smtClean="0"/>
              <a:t>, у якій дві команди змагаються на спеціальному майданчику, розділеному сіткою. Волейбол є </a:t>
            </a:r>
            <a:r>
              <a:rPr lang="vi-VN" dirty="0" smtClean="0">
                <a:hlinkClick r:id="rId5" tooltip="Олімпійські види спорту"/>
              </a:rPr>
              <a:t>олімпійським видом спорту</a:t>
            </a:r>
            <a:r>
              <a:rPr lang="vi-VN" dirty="0" smtClean="0"/>
              <a:t>.</a:t>
            </a:r>
            <a:endParaRPr lang="ru-RU" dirty="0"/>
          </a:p>
        </p:txBody>
      </p:sp>
      <p:pic>
        <p:nvPicPr>
          <p:cNvPr id="5" name="Рисунок 4" descr="images (14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1412776"/>
            <a:ext cx="4415933" cy="25922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059832" y="404664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 b="1" dirty="0" smtClean="0"/>
              <a:t>Волейбол</a:t>
            </a:r>
            <a:endParaRPr lang="ru-RU" sz="3600" b="1" dirty="0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579046" y="4294676"/>
            <a:ext cx="71613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/>
              <a:t>Кожна</a:t>
            </a:r>
            <a:r>
              <a:rPr lang="ru-RU" b="1" i="1" dirty="0" smtClean="0"/>
              <a:t> </a:t>
            </a:r>
            <a:r>
              <a:rPr lang="ru-RU" b="1" i="1" dirty="0" err="1" smtClean="0"/>
              <a:t>з</a:t>
            </a:r>
            <a:r>
              <a:rPr lang="ru-RU" b="1" i="1" dirty="0" smtClean="0"/>
              <a:t> </a:t>
            </a:r>
            <a:r>
              <a:rPr lang="ru-RU" b="1" i="1" dirty="0" err="1" smtClean="0"/>
              <a:t>двох</a:t>
            </a:r>
            <a:r>
              <a:rPr lang="ru-RU" b="1" i="1" dirty="0" smtClean="0"/>
              <a:t> команд </a:t>
            </a:r>
            <a:r>
              <a:rPr lang="ru-RU" b="1" i="1" dirty="0" err="1" smtClean="0"/>
              <a:t>складається</a:t>
            </a:r>
            <a:r>
              <a:rPr lang="ru-RU" b="1" i="1" dirty="0" smtClean="0"/>
              <a:t> максимум </a:t>
            </a:r>
            <a:r>
              <a:rPr lang="ru-RU" b="1" i="1" dirty="0" err="1" smtClean="0"/>
              <a:t>з</a:t>
            </a:r>
            <a:r>
              <a:rPr lang="ru-RU" b="1" i="1" dirty="0" smtClean="0"/>
              <a:t> 12-ти </a:t>
            </a:r>
            <a:r>
              <a:rPr lang="ru-RU" b="1" i="1" dirty="0" err="1" smtClean="0"/>
              <a:t>гравців</a:t>
            </a:r>
            <a:r>
              <a:rPr lang="ru-RU" b="1" i="1" dirty="0" smtClean="0"/>
              <a:t>, а на </a:t>
            </a:r>
            <a:r>
              <a:rPr lang="ru-RU" b="1" i="1" dirty="0" err="1" smtClean="0"/>
              <a:t>полі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одночасно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перебувають</a:t>
            </a:r>
            <a:r>
              <a:rPr lang="ru-RU" b="1" i="1" dirty="0" smtClean="0"/>
              <a:t> 6.</a:t>
            </a:r>
            <a:endParaRPr lang="ru-RU" b="1" i="1" dirty="0"/>
          </a:p>
        </p:txBody>
      </p:sp>
      <p:pic>
        <p:nvPicPr>
          <p:cNvPr id="8" name="mix_48s (audio-joiner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3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85</Words>
  <Application>Microsoft Office PowerPoint</Application>
  <PresentationFormat>Экран (4:3)</PresentationFormat>
  <Paragraphs>37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Дидактична гра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Дидактична гра</dc:title>
  <dc:creator>Пользователь Windows</dc:creator>
  <cp:lastModifiedBy>Пользователь Windows</cp:lastModifiedBy>
  <cp:revision>33</cp:revision>
  <dcterms:created xsi:type="dcterms:W3CDTF">2023-11-09T15:14:38Z</dcterms:created>
  <dcterms:modified xsi:type="dcterms:W3CDTF">2023-11-13T18:57:00Z</dcterms:modified>
</cp:coreProperties>
</file>