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1"/>
  </p:notesMasterIdLst>
  <p:sldIdLst>
    <p:sldId id="380" r:id="rId2"/>
    <p:sldId id="347" r:id="rId3"/>
    <p:sldId id="349" r:id="rId4"/>
    <p:sldId id="351" r:id="rId5"/>
    <p:sldId id="346" r:id="rId6"/>
    <p:sldId id="383" r:id="rId7"/>
    <p:sldId id="384" r:id="rId8"/>
    <p:sldId id="337" r:id="rId9"/>
    <p:sldId id="338" r:id="rId10"/>
    <p:sldId id="339" r:id="rId11"/>
    <p:sldId id="340" r:id="rId12"/>
    <p:sldId id="343" r:id="rId13"/>
    <p:sldId id="348" r:id="rId14"/>
    <p:sldId id="324" r:id="rId15"/>
    <p:sldId id="361" r:id="rId16"/>
    <p:sldId id="363" r:id="rId17"/>
    <p:sldId id="368" r:id="rId18"/>
    <p:sldId id="369" r:id="rId19"/>
    <p:sldId id="371" r:id="rId20"/>
    <p:sldId id="367" r:id="rId21"/>
    <p:sldId id="370" r:id="rId22"/>
    <p:sldId id="304" r:id="rId23"/>
    <p:sldId id="293" r:id="rId24"/>
    <p:sldId id="372" r:id="rId25"/>
    <p:sldId id="284" r:id="rId26"/>
    <p:sldId id="278" r:id="rId27"/>
    <p:sldId id="360" r:id="rId28"/>
    <p:sldId id="379" r:id="rId29"/>
    <p:sldId id="38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84752" autoAdjust="0"/>
  </p:normalViewPr>
  <p:slideViewPr>
    <p:cSldViewPr>
      <p:cViewPr varScale="1">
        <p:scale>
          <a:sx n="73" d="100"/>
          <a:sy n="73" d="100"/>
        </p:scale>
        <p:origin x="1181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44AB64-F643-4BF6-A767-24E92E5DB705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B86CE7-3F94-4B63-A43C-E50DA25A05AC}">
      <dgm:prSet phldrT="[Текст]" custT="1"/>
      <dgm:spPr/>
      <dgm:t>
        <a:bodyPr/>
        <a:lstStyle/>
        <a:p>
          <a:r>
            <a:rPr lang="uk-UA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М</a:t>
          </a:r>
          <a:endParaRPr lang="ru-RU" sz="20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82CF6F-131C-470B-9647-F08A3B8A0807}" type="parTrans" cxnId="{A24894D4-643B-4753-BB00-5DCF814D7845}">
      <dgm:prSet/>
      <dgm:spPr/>
      <dgm:t>
        <a:bodyPr/>
        <a:lstStyle/>
        <a:p>
          <a:endParaRPr lang="ru-RU" sz="2000"/>
        </a:p>
      </dgm:t>
    </dgm:pt>
    <dgm:pt modelId="{05BAD440-7294-47EA-ADFC-7D0820BAF8E0}" type="sibTrans" cxnId="{A24894D4-643B-4753-BB00-5DCF814D7845}">
      <dgm:prSet/>
      <dgm:spPr/>
      <dgm:t>
        <a:bodyPr/>
        <a:lstStyle/>
        <a:p>
          <a:endParaRPr lang="ru-RU" sz="2000"/>
        </a:p>
      </dgm:t>
    </dgm:pt>
    <dgm:pt modelId="{032A4CB9-ED3C-4955-A986-9D808BB988B0}">
      <dgm:prSet phldrT="[Текст]" custT="1"/>
      <dgm:spPr/>
      <dgm:t>
        <a:bodyPr/>
        <a:lstStyle/>
        <a:p>
          <a:r>
            <a:rPr lang="uk-UA" sz="2000" dirty="0" smtClean="0"/>
            <a:t>Я</a:t>
          </a:r>
          <a:endParaRPr lang="ru-RU" sz="2000" dirty="0"/>
        </a:p>
      </dgm:t>
    </dgm:pt>
    <dgm:pt modelId="{F4EC288F-7428-480C-95A7-E5A651BC4D7C}" type="parTrans" cxnId="{41D635CB-F042-47E8-B1AE-02D135AA1847}">
      <dgm:prSet/>
      <dgm:spPr/>
      <dgm:t>
        <a:bodyPr/>
        <a:lstStyle/>
        <a:p>
          <a:endParaRPr lang="ru-RU" sz="2000"/>
        </a:p>
      </dgm:t>
    </dgm:pt>
    <dgm:pt modelId="{0B247A06-3A67-40ED-BFCC-1C6247FF1E50}" type="sibTrans" cxnId="{41D635CB-F042-47E8-B1AE-02D135AA1847}">
      <dgm:prSet/>
      <dgm:spPr/>
      <dgm:t>
        <a:bodyPr/>
        <a:lstStyle/>
        <a:p>
          <a:endParaRPr lang="ru-RU" sz="2000"/>
        </a:p>
      </dgm:t>
    </dgm:pt>
    <dgm:pt modelId="{FDD9DEE1-69AD-4CBE-9A67-26B9EFDEAEF0}">
      <dgm:prSet phldrT="[Текст]" custT="1"/>
      <dgm:spPr/>
      <dgm:t>
        <a:bodyPr/>
        <a:lstStyle/>
        <a:p>
          <a:r>
            <a:rPr lang="uk-UA" sz="2000" dirty="0" smtClean="0"/>
            <a:t>Р</a:t>
          </a:r>
          <a:endParaRPr lang="ru-RU" sz="2000" dirty="0"/>
        </a:p>
      </dgm:t>
    </dgm:pt>
    <dgm:pt modelId="{57408BDD-DE77-4DDF-BDC2-561AADF92EE3}" type="parTrans" cxnId="{27821C0A-0066-498B-A3E2-104D93590B23}">
      <dgm:prSet/>
      <dgm:spPr/>
      <dgm:t>
        <a:bodyPr/>
        <a:lstStyle/>
        <a:p>
          <a:endParaRPr lang="ru-RU" sz="2000"/>
        </a:p>
      </dgm:t>
    </dgm:pt>
    <dgm:pt modelId="{C97AC13A-9E1F-498D-A744-D6C8F0B8DA12}" type="sibTrans" cxnId="{27821C0A-0066-498B-A3E2-104D93590B23}">
      <dgm:prSet/>
      <dgm:spPr/>
      <dgm:t>
        <a:bodyPr/>
        <a:lstStyle/>
        <a:p>
          <a:endParaRPr lang="ru-RU" sz="2000"/>
        </a:p>
      </dgm:t>
    </dgm:pt>
    <dgm:pt modelId="{AC72BD23-E303-414A-946C-D029A6A6A3DE}">
      <dgm:prSet phldrT="[Текст]" custT="1"/>
      <dgm:spPr/>
      <dgm:t>
        <a:bodyPr/>
        <a:lstStyle/>
        <a:p>
          <a:r>
            <a:rPr lang="uk-UA" sz="2000" dirty="0" smtClean="0"/>
            <a:t>Ї</a:t>
          </a:r>
          <a:endParaRPr lang="ru-RU" sz="2000" dirty="0"/>
        </a:p>
      </dgm:t>
    </dgm:pt>
    <dgm:pt modelId="{4FFAC60C-F7CD-4C7C-B7B8-709C5D8472E5}" type="parTrans" cxnId="{CD4297A8-169C-4F75-8864-A42633AA7861}">
      <dgm:prSet/>
      <dgm:spPr/>
      <dgm:t>
        <a:bodyPr/>
        <a:lstStyle/>
        <a:p>
          <a:endParaRPr lang="ru-RU" sz="2000"/>
        </a:p>
      </dgm:t>
    </dgm:pt>
    <dgm:pt modelId="{FC607811-059C-4AE1-8275-9F36B05EA9FC}" type="sibTrans" cxnId="{CD4297A8-169C-4F75-8864-A42633AA7861}">
      <dgm:prSet/>
      <dgm:spPr/>
      <dgm:t>
        <a:bodyPr/>
        <a:lstStyle/>
        <a:p>
          <a:endParaRPr lang="ru-RU" sz="2000"/>
        </a:p>
      </dgm:t>
    </dgm:pt>
    <dgm:pt modelId="{FCE7E37C-0B83-4721-B565-9ACC80D84641}">
      <dgm:prSet phldrT="[Текст]" custT="1"/>
      <dgm:spPr/>
      <dgm:t>
        <a:bodyPr/>
        <a:lstStyle/>
        <a:p>
          <a:r>
            <a:rPr lang="uk-UA" sz="2000" dirty="0" smtClean="0"/>
            <a:t>З</a:t>
          </a:r>
          <a:endParaRPr lang="ru-RU" sz="2000" dirty="0"/>
        </a:p>
      </dgm:t>
    </dgm:pt>
    <dgm:pt modelId="{147676FF-1617-4BBE-95C1-DEB33E618D66}" type="parTrans" cxnId="{DADDB72F-422B-4713-88EA-708F03612B86}">
      <dgm:prSet/>
      <dgm:spPr/>
      <dgm:t>
        <a:bodyPr/>
        <a:lstStyle/>
        <a:p>
          <a:endParaRPr lang="ru-RU" sz="2000"/>
        </a:p>
      </dgm:t>
    </dgm:pt>
    <dgm:pt modelId="{39258619-EA9A-45DE-B906-9C00187F82F8}" type="sibTrans" cxnId="{DADDB72F-422B-4713-88EA-708F03612B86}">
      <dgm:prSet/>
      <dgm:spPr/>
      <dgm:t>
        <a:bodyPr/>
        <a:lstStyle/>
        <a:p>
          <a:endParaRPr lang="ru-RU" sz="2000"/>
        </a:p>
      </dgm:t>
    </dgm:pt>
    <dgm:pt modelId="{C030B34A-7E56-4F65-838B-7A0F6AEA2166}">
      <dgm:prSet phldrT="[Текст]" custT="1"/>
      <dgm:spPr/>
      <dgm:t>
        <a:bodyPr/>
        <a:lstStyle/>
        <a:p>
          <a:r>
            <a:rPr lang="uk-UA" sz="2000" dirty="0" smtClean="0"/>
            <a:t>Н</a:t>
          </a:r>
          <a:endParaRPr lang="ru-RU" sz="2000" dirty="0"/>
        </a:p>
      </dgm:t>
    </dgm:pt>
    <dgm:pt modelId="{958D67D0-077E-45D9-AE4B-855EE00601A9}" type="parTrans" cxnId="{737A8799-10BB-4F29-BE8A-05F9537B1BCA}">
      <dgm:prSet/>
      <dgm:spPr/>
      <dgm:t>
        <a:bodyPr/>
        <a:lstStyle/>
        <a:p>
          <a:endParaRPr lang="ru-RU" sz="2000"/>
        </a:p>
      </dgm:t>
    </dgm:pt>
    <dgm:pt modelId="{2FF93487-260D-4AEB-9B4D-0F6E190CAECC}" type="sibTrans" cxnId="{737A8799-10BB-4F29-BE8A-05F9537B1BCA}">
      <dgm:prSet/>
      <dgm:spPr/>
      <dgm:t>
        <a:bodyPr/>
        <a:lstStyle/>
        <a:p>
          <a:endParaRPr lang="ru-RU" sz="2000"/>
        </a:p>
      </dgm:t>
    </dgm:pt>
    <dgm:pt modelId="{1041A407-5017-4829-9610-86B14FF50F34}">
      <dgm:prSet phldrT="[Текст]" custT="1"/>
      <dgm:spPr/>
      <dgm:t>
        <a:bodyPr/>
        <a:lstStyle/>
        <a:p>
          <a:r>
            <a:rPr lang="uk-UA" sz="2000" dirty="0" smtClean="0"/>
            <a:t>А</a:t>
          </a:r>
          <a:endParaRPr lang="ru-RU" sz="2000" dirty="0"/>
        </a:p>
      </dgm:t>
    </dgm:pt>
    <dgm:pt modelId="{C0D1A4C2-E9A6-4250-9453-A22AA6B8C1DF}" type="parTrans" cxnId="{3960A392-9AE0-4054-A3B2-71067A574894}">
      <dgm:prSet/>
      <dgm:spPr/>
      <dgm:t>
        <a:bodyPr/>
        <a:lstStyle/>
        <a:p>
          <a:endParaRPr lang="ru-RU" sz="2000"/>
        </a:p>
      </dgm:t>
    </dgm:pt>
    <dgm:pt modelId="{22D43522-6336-4A92-AD6E-D7D66F2CF8D4}" type="sibTrans" cxnId="{3960A392-9AE0-4054-A3B2-71067A574894}">
      <dgm:prSet/>
      <dgm:spPr/>
      <dgm:t>
        <a:bodyPr/>
        <a:lstStyle/>
        <a:p>
          <a:endParaRPr lang="ru-RU" sz="2000"/>
        </a:p>
      </dgm:t>
    </dgm:pt>
    <dgm:pt modelId="{CCD6D842-3485-45F8-9C2C-C15168149AD3}">
      <dgm:prSet phldrT="[Текст]" custT="1"/>
      <dgm:spPr/>
      <dgm:t>
        <a:bodyPr/>
        <a:lstStyle/>
        <a:p>
          <a:r>
            <a:rPr lang="uk-UA" sz="2000" dirty="0" smtClean="0"/>
            <a:t>Н</a:t>
          </a:r>
          <a:endParaRPr lang="ru-RU" sz="2000" dirty="0"/>
        </a:p>
      </dgm:t>
    </dgm:pt>
    <dgm:pt modelId="{7F91019C-3374-4F14-8B32-15B55D056DED}" type="parTrans" cxnId="{4791E272-B0BE-4B55-9878-E496AB760218}">
      <dgm:prSet/>
      <dgm:spPr/>
      <dgm:t>
        <a:bodyPr/>
        <a:lstStyle/>
        <a:p>
          <a:endParaRPr lang="ru-RU" sz="2000"/>
        </a:p>
      </dgm:t>
    </dgm:pt>
    <dgm:pt modelId="{ACB5F04C-EA02-47BC-91AC-C00E8E81E9BA}" type="sibTrans" cxnId="{4791E272-B0BE-4B55-9878-E496AB760218}">
      <dgm:prSet/>
      <dgm:spPr/>
      <dgm:t>
        <a:bodyPr/>
        <a:lstStyle/>
        <a:p>
          <a:endParaRPr lang="ru-RU" sz="2000"/>
        </a:p>
      </dgm:t>
    </dgm:pt>
    <dgm:pt modelId="{0B651AC3-8F1D-4B5C-9D6F-1B5247A5F36B}">
      <dgm:prSet phldrT="[Текст]" custT="1"/>
      <dgm:spPr/>
      <dgm:t>
        <a:bodyPr/>
        <a:lstStyle/>
        <a:p>
          <a:r>
            <a:rPr lang="uk-UA" sz="2000" dirty="0" smtClean="0"/>
            <a:t>А</a:t>
          </a:r>
          <a:endParaRPr lang="ru-RU" sz="2000" dirty="0"/>
        </a:p>
      </dgm:t>
    </dgm:pt>
    <dgm:pt modelId="{1B34BF83-DD13-4AB3-89F4-A6150C2AE542}" type="parTrans" cxnId="{61E6C082-0FB0-4A23-B1F1-C2E908CC7A22}">
      <dgm:prSet/>
      <dgm:spPr/>
      <dgm:t>
        <a:bodyPr/>
        <a:lstStyle/>
        <a:p>
          <a:endParaRPr lang="ru-RU" sz="2000"/>
        </a:p>
      </dgm:t>
    </dgm:pt>
    <dgm:pt modelId="{9FDD225E-ECB6-401C-9D97-D5ECB449123A}" type="sibTrans" cxnId="{61E6C082-0FB0-4A23-B1F1-C2E908CC7A22}">
      <dgm:prSet/>
      <dgm:spPr/>
      <dgm:t>
        <a:bodyPr/>
        <a:lstStyle/>
        <a:p>
          <a:endParaRPr lang="ru-RU" sz="2000"/>
        </a:p>
      </dgm:t>
    </dgm:pt>
    <dgm:pt modelId="{165B384B-ACCE-4A51-924E-55908D53F9DD}">
      <dgm:prSet phldrT="[Текст]" custT="1"/>
      <dgm:spPr/>
      <dgm:t>
        <a:bodyPr/>
        <a:lstStyle/>
        <a:p>
          <a:r>
            <a:rPr lang="uk-UA" sz="2000" dirty="0" smtClean="0"/>
            <a:t>Р</a:t>
          </a:r>
          <a:endParaRPr lang="ru-RU" sz="2000" dirty="0"/>
        </a:p>
      </dgm:t>
    </dgm:pt>
    <dgm:pt modelId="{E3E5E296-B4B0-4A8E-8A0D-E6EDFAE3D42F}" type="parTrans" cxnId="{9FA6CF81-B27A-4B0A-915F-38E735FA66D6}">
      <dgm:prSet/>
      <dgm:spPr/>
      <dgm:t>
        <a:bodyPr/>
        <a:lstStyle/>
        <a:p>
          <a:endParaRPr lang="ru-RU" sz="2000"/>
        </a:p>
      </dgm:t>
    </dgm:pt>
    <dgm:pt modelId="{774A3DD9-8C8B-406B-A38E-97D38B9C9252}" type="sibTrans" cxnId="{9FA6CF81-B27A-4B0A-915F-38E735FA66D6}">
      <dgm:prSet/>
      <dgm:spPr/>
      <dgm:t>
        <a:bodyPr/>
        <a:lstStyle/>
        <a:p>
          <a:endParaRPr lang="ru-RU" sz="2000"/>
        </a:p>
      </dgm:t>
    </dgm:pt>
    <dgm:pt modelId="{06A678AB-51B9-4542-B72D-1C05E4D24699}">
      <dgm:prSet phldrT="[Текст]" custT="1"/>
      <dgm:spPr/>
      <dgm:t>
        <a:bodyPr/>
        <a:lstStyle/>
        <a:p>
          <a:r>
            <a:rPr lang="uk-UA" sz="2000" dirty="0" smtClean="0"/>
            <a:t>О</a:t>
          </a:r>
          <a:endParaRPr lang="ru-RU" sz="2000" dirty="0"/>
        </a:p>
      </dgm:t>
    </dgm:pt>
    <dgm:pt modelId="{4BE01CBA-CCA8-4B96-8DBD-E33F71A1A8D0}" type="parTrans" cxnId="{1AB46F91-DA06-4899-82B5-59E4D66102B8}">
      <dgm:prSet/>
      <dgm:spPr/>
      <dgm:t>
        <a:bodyPr/>
        <a:lstStyle/>
        <a:p>
          <a:endParaRPr lang="ru-RU" sz="2000"/>
        </a:p>
      </dgm:t>
    </dgm:pt>
    <dgm:pt modelId="{37387425-995B-47DA-B46E-B1BB53D32E68}" type="sibTrans" cxnId="{1AB46F91-DA06-4899-82B5-59E4D66102B8}">
      <dgm:prSet/>
      <dgm:spPr/>
      <dgm:t>
        <a:bodyPr/>
        <a:lstStyle/>
        <a:p>
          <a:endParaRPr lang="ru-RU" sz="2000"/>
        </a:p>
      </dgm:t>
    </dgm:pt>
    <dgm:pt modelId="{4D4F999A-529F-42D5-8B36-7787E979EE74}">
      <dgm:prSet phldrT="[Текст]" custT="1"/>
      <dgm:spPr/>
      <dgm:t>
        <a:bodyPr/>
        <a:lstStyle/>
        <a:p>
          <a:r>
            <a:rPr lang="uk-UA" sz="2000" dirty="0" smtClean="0"/>
            <a:t>Е</a:t>
          </a:r>
          <a:endParaRPr lang="ru-RU" sz="2000" dirty="0"/>
        </a:p>
      </dgm:t>
    </dgm:pt>
    <dgm:pt modelId="{4A0B6259-5871-4B7D-B810-4E78234E2245}" type="parTrans" cxnId="{4FFE0E8E-589F-4178-B7D8-EB753372C295}">
      <dgm:prSet/>
      <dgm:spPr/>
      <dgm:t>
        <a:bodyPr/>
        <a:lstStyle/>
        <a:p>
          <a:endParaRPr lang="ru-RU" sz="2000"/>
        </a:p>
      </dgm:t>
    </dgm:pt>
    <dgm:pt modelId="{4E6921C7-B3E0-4266-8219-97636DD5E3B3}" type="sibTrans" cxnId="{4FFE0E8E-589F-4178-B7D8-EB753372C295}">
      <dgm:prSet/>
      <dgm:spPr/>
      <dgm:t>
        <a:bodyPr/>
        <a:lstStyle/>
        <a:p>
          <a:endParaRPr lang="ru-RU" sz="2000"/>
        </a:p>
      </dgm:t>
    </dgm:pt>
    <dgm:pt modelId="{68EA5A1F-4EA6-4C0C-B59D-2BF6BAFD9D85}">
      <dgm:prSet phldrT="[Текст]" custT="1"/>
      <dgm:spPr/>
      <dgm:t>
        <a:bodyPr/>
        <a:lstStyle/>
        <a:p>
          <a:r>
            <a:rPr lang="uk-UA" sz="2000" dirty="0" smtClean="0"/>
            <a:t>У</a:t>
          </a:r>
          <a:endParaRPr lang="ru-RU" sz="2000" dirty="0"/>
        </a:p>
      </dgm:t>
    </dgm:pt>
    <dgm:pt modelId="{2380DE98-BE59-4686-A1A0-D5C229255451}" type="parTrans" cxnId="{18CDC7E0-0016-422D-81F7-6061467B3897}">
      <dgm:prSet/>
      <dgm:spPr/>
      <dgm:t>
        <a:bodyPr/>
        <a:lstStyle/>
        <a:p>
          <a:endParaRPr lang="ru-RU" sz="2000"/>
        </a:p>
      </dgm:t>
    </dgm:pt>
    <dgm:pt modelId="{919B9FF6-DFB0-4497-9317-FB7C34414234}" type="sibTrans" cxnId="{18CDC7E0-0016-422D-81F7-6061467B3897}">
      <dgm:prSet/>
      <dgm:spPr/>
      <dgm:t>
        <a:bodyPr/>
        <a:lstStyle/>
        <a:p>
          <a:endParaRPr lang="ru-RU" sz="2000"/>
        </a:p>
      </dgm:t>
    </dgm:pt>
    <dgm:pt modelId="{91ECA1DA-7368-4C68-BF05-CC3052B8B132}">
      <dgm:prSet phldrT="[Текст]" custT="1"/>
      <dgm:spPr/>
      <dgm:t>
        <a:bodyPr/>
        <a:lstStyle/>
        <a:p>
          <a:r>
            <a:rPr lang="uk-UA" sz="2000" dirty="0" smtClean="0"/>
            <a:t>А</a:t>
          </a:r>
          <a:endParaRPr lang="ru-RU" sz="2000" dirty="0"/>
        </a:p>
      </dgm:t>
    </dgm:pt>
    <dgm:pt modelId="{1F738CBC-A1DC-4662-BD36-804B0DA0B652}" type="parTrans" cxnId="{88CAFD11-7438-4213-965D-71197CD2905B}">
      <dgm:prSet/>
      <dgm:spPr/>
      <dgm:t>
        <a:bodyPr/>
        <a:lstStyle/>
        <a:p>
          <a:endParaRPr lang="ru-RU" sz="2000"/>
        </a:p>
      </dgm:t>
    </dgm:pt>
    <dgm:pt modelId="{651B5E41-2B18-44F1-9850-48A4120AF8DF}" type="sibTrans" cxnId="{88CAFD11-7438-4213-965D-71197CD2905B}">
      <dgm:prSet/>
      <dgm:spPr/>
      <dgm:t>
        <a:bodyPr/>
        <a:lstStyle/>
        <a:p>
          <a:endParaRPr lang="ru-RU" sz="2000"/>
        </a:p>
      </dgm:t>
    </dgm:pt>
    <dgm:pt modelId="{11326A0B-41B6-4F83-85B3-3CB19AB71F33}">
      <dgm:prSet phldrT="[Текст]" custT="1"/>
      <dgm:spPr/>
      <dgm:t>
        <a:bodyPr/>
        <a:lstStyle/>
        <a:p>
          <a:r>
            <a:rPr lang="uk-UA" sz="2000" dirty="0" smtClean="0">
              <a:latin typeface="Times New Roman" pitchFamily="18" charset="0"/>
              <a:cs typeface="Times New Roman" pitchFamily="18" charset="0"/>
            </a:rPr>
            <a:t>О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2498C94-FA60-4CFA-BDF5-8C80EFDBCF9F}" type="parTrans" cxnId="{CED08CB0-9FF3-4953-BA19-BCF600834FE8}">
      <dgm:prSet/>
      <dgm:spPr/>
      <dgm:t>
        <a:bodyPr/>
        <a:lstStyle/>
        <a:p>
          <a:endParaRPr lang="ru-RU" sz="2000"/>
        </a:p>
      </dgm:t>
    </dgm:pt>
    <dgm:pt modelId="{75615DC9-6B99-441A-B368-7BEB69052104}" type="sibTrans" cxnId="{CED08CB0-9FF3-4953-BA19-BCF600834FE8}">
      <dgm:prSet/>
      <dgm:spPr/>
      <dgm:t>
        <a:bodyPr/>
        <a:lstStyle/>
        <a:p>
          <a:endParaRPr lang="ru-RU" sz="2000"/>
        </a:p>
      </dgm:t>
    </dgm:pt>
    <dgm:pt modelId="{51FFDCED-80F2-4FC5-A944-C0177A7BF673}">
      <dgm:prSet phldrT="[Текст]" custT="1"/>
      <dgm:spPr/>
      <dgm:t>
        <a:bodyPr/>
        <a:lstStyle/>
        <a:p>
          <a:r>
            <a:rPr lang="uk-UA" sz="2000" dirty="0" smtClean="0"/>
            <a:t>О</a:t>
          </a:r>
          <a:endParaRPr lang="ru-RU" sz="2000" dirty="0"/>
        </a:p>
      </dgm:t>
    </dgm:pt>
    <dgm:pt modelId="{3B232664-48B5-4A1F-9072-5C934493CDBD}" type="parTrans" cxnId="{49629759-E9C6-4039-9384-5670C84826CF}">
      <dgm:prSet/>
      <dgm:spPr/>
      <dgm:t>
        <a:bodyPr/>
        <a:lstStyle/>
        <a:p>
          <a:endParaRPr lang="ru-RU" sz="2000"/>
        </a:p>
      </dgm:t>
    </dgm:pt>
    <dgm:pt modelId="{56B51142-1A3B-43A1-89E8-BE60DE91C08A}" type="sibTrans" cxnId="{49629759-E9C6-4039-9384-5670C84826CF}">
      <dgm:prSet/>
      <dgm:spPr/>
      <dgm:t>
        <a:bodyPr/>
        <a:lstStyle/>
        <a:p>
          <a:endParaRPr lang="ru-RU" sz="2000"/>
        </a:p>
      </dgm:t>
    </dgm:pt>
    <dgm:pt modelId="{C10574EB-DC86-4A68-BA5B-4D3283D1B02D}">
      <dgm:prSet phldrT="[Текст]" custT="1"/>
      <dgm:spPr/>
      <dgm:t>
        <a:bodyPr/>
        <a:lstStyle/>
        <a:p>
          <a:r>
            <a:rPr lang="uk-UA" sz="2000" dirty="0" smtClean="0"/>
            <a:t>К</a:t>
          </a:r>
          <a:endParaRPr lang="ru-RU" sz="2000" dirty="0"/>
        </a:p>
      </dgm:t>
    </dgm:pt>
    <dgm:pt modelId="{B46C6E37-369B-46E3-8CD3-EDE0F9034A35}" type="parTrans" cxnId="{35877DE1-9560-45FE-BCE2-A764C8A40846}">
      <dgm:prSet/>
      <dgm:spPr/>
      <dgm:t>
        <a:bodyPr/>
        <a:lstStyle/>
        <a:p>
          <a:endParaRPr lang="ru-RU" sz="2000"/>
        </a:p>
      </dgm:t>
    </dgm:pt>
    <dgm:pt modelId="{A6EEC973-DDA0-4BED-80A4-A37732CEFAFC}" type="sibTrans" cxnId="{35877DE1-9560-45FE-BCE2-A764C8A40846}">
      <dgm:prSet/>
      <dgm:spPr/>
      <dgm:t>
        <a:bodyPr/>
        <a:lstStyle/>
        <a:p>
          <a:endParaRPr lang="ru-RU" sz="2000"/>
        </a:p>
      </dgm:t>
    </dgm:pt>
    <dgm:pt modelId="{7E314133-8C7E-4901-A56A-AE96EF8B0A2C}" type="pres">
      <dgm:prSet presAssocID="{A844AB64-F643-4BF6-A767-24E92E5DB70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1794C9-8153-47CF-98C4-71D3A8DDD1FC}" type="pres">
      <dgm:prSet presAssocID="{6DB86CE7-3F94-4B63-A43C-E50DA25A05AC}" presName="node" presStyleLbl="node1" presStyleIdx="0" presStyleCnt="17" custScaleY="199508" custRadScaleRad="99150" custRadScaleInc="28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6D600-8360-4689-877A-A4C30F06AF66}" type="pres">
      <dgm:prSet presAssocID="{6DB86CE7-3F94-4B63-A43C-E50DA25A05AC}" presName="spNode" presStyleCnt="0"/>
      <dgm:spPr/>
    </dgm:pt>
    <dgm:pt modelId="{6092A9B2-3834-4EFF-9F4F-4FD7C79F4B79}" type="pres">
      <dgm:prSet presAssocID="{05BAD440-7294-47EA-ADFC-7D0820BAF8E0}" presName="sibTrans" presStyleLbl="sibTrans1D1" presStyleIdx="0" presStyleCnt="17"/>
      <dgm:spPr/>
      <dgm:t>
        <a:bodyPr/>
        <a:lstStyle/>
        <a:p>
          <a:endParaRPr lang="ru-RU"/>
        </a:p>
      </dgm:t>
    </dgm:pt>
    <dgm:pt modelId="{6065883A-51A3-494F-9C3C-6ACD134ADB9F}" type="pres">
      <dgm:prSet presAssocID="{FCE7E37C-0B83-4721-B565-9ACC80D84641}" presName="node" presStyleLbl="node1" presStyleIdx="1" presStyleCnt="17" custScaleY="205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8BA6E-D34A-4514-8C21-6B8850DB8FC6}" type="pres">
      <dgm:prSet presAssocID="{FCE7E37C-0B83-4721-B565-9ACC80D84641}" presName="spNode" presStyleCnt="0"/>
      <dgm:spPr/>
    </dgm:pt>
    <dgm:pt modelId="{40140BD8-DB3E-47C4-97BA-647D2813D861}" type="pres">
      <dgm:prSet presAssocID="{39258619-EA9A-45DE-B906-9C00187F82F8}" presName="sibTrans" presStyleLbl="sibTrans1D1" presStyleIdx="1" presStyleCnt="17"/>
      <dgm:spPr/>
      <dgm:t>
        <a:bodyPr/>
        <a:lstStyle/>
        <a:p>
          <a:endParaRPr lang="ru-RU"/>
        </a:p>
      </dgm:t>
    </dgm:pt>
    <dgm:pt modelId="{5A129BD1-29BC-47BC-831A-3AE0DBFE6BF3}" type="pres">
      <dgm:prSet presAssocID="{165B384B-ACCE-4A51-924E-55908D53F9DD}" presName="node" presStyleLbl="node1" presStyleIdx="2" presStyleCnt="17" custScaleY="193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FB579C-8C89-487E-8CAA-454DC6AD3721}" type="pres">
      <dgm:prSet presAssocID="{165B384B-ACCE-4A51-924E-55908D53F9DD}" presName="spNode" presStyleCnt="0"/>
      <dgm:spPr/>
    </dgm:pt>
    <dgm:pt modelId="{937066F4-2F25-4AA4-8639-DAAC459B0000}" type="pres">
      <dgm:prSet presAssocID="{774A3DD9-8C8B-406B-A38E-97D38B9C9252}" presName="sibTrans" presStyleLbl="sibTrans1D1" presStyleIdx="2" presStyleCnt="17"/>
      <dgm:spPr/>
      <dgm:t>
        <a:bodyPr/>
        <a:lstStyle/>
        <a:p>
          <a:endParaRPr lang="ru-RU"/>
        </a:p>
      </dgm:t>
    </dgm:pt>
    <dgm:pt modelId="{C5D4ED25-EB42-4938-B2E3-1E46C28AC971}" type="pres">
      <dgm:prSet presAssocID="{51FFDCED-80F2-4FC5-A944-C0177A7BF673}" presName="node" presStyleLbl="node1" presStyleIdx="3" presStyleCnt="17" custScaleY="2225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28313D-28A3-409A-9188-0595467DD00C}" type="pres">
      <dgm:prSet presAssocID="{51FFDCED-80F2-4FC5-A944-C0177A7BF673}" presName="spNode" presStyleCnt="0"/>
      <dgm:spPr/>
    </dgm:pt>
    <dgm:pt modelId="{C1DEE73E-3217-4C91-B9D9-D3186EC5304F}" type="pres">
      <dgm:prSet presAssocID="{56B51142-1A3B-43A1-89E8-BE60DE91C08A}" presName="sibTrans" presStyleLbl="sibTrans1D1" presStyleIdx="3" presStyleCnt="17"/>
      <dgm:spPr/>
      <dgm:t>
        <a:bodyPr/>
        <a:lstStyle/>
        <a:p>
          <a:endParaRPr lang="ru-RU"/>
        </a:p>
      </dgm:t>
    </dgm:pt>
    <dgm:pt modelId="{7C6945B5-0CCE-4468-A2A5-ED6A92818F18}" type="pres">
      <dgm:prSet presAssocID="{06A678AB-51B9-4542-B72D-1C05E4D24699}" presName="node" presStyleLbl="node1" presStyleIdx="4" presStyleCnt="17" custScaleY="187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544DAF-6EA6-45FD-85E8-5A96C522370B}" type="pres">
      <dgm:prSet presAssocID="{06A678AB-51B9-4542-B72D-1C05E4D24699}" presName="spNode" presStyleCnt="0"/>
      <dgm:spPr/>
    </dgm:pt>
    <dgm:pt modelId="{AE1C4F02-687D-4192-97F1-685205F60B5E}" type="pres">
      <dgm:prSet presAssocID="{37387425-995B-47DA-B46E-B1BB53D32E68}" presName="sibTrans" presStyleLbl="sibTrans1D1" presStyleIdx="4" presStyleCnt="17"/>
      <dgm:spPr/>
      <dgm:t>
        <a:bodyPr/>
        <a:lstStyle/>
        <a:p>
          <a:endParaRPr lang="ru-RU"/>
        </a:p>
      </dgm:t>
    </dgm:pt>
    <dgm:pt modelId="{D07B9368-B006-4F5A-BFEB-5E0197145841}" type="pres">
      <dgm:prSet presAssocID="{0B651AC3-8F1D-4B5C-9D6F-1B5247A5F36B}" presName="node" presStyleLbl="node1" presStyleIdx="5" presStyleCnt="17" custScaleY="2013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835D1-A5FE-487A-A9A7-7F74B90F2503}" type="pres">
      <dgm:prSet presAssocID="{0B651AC3-8F1D-4B5C-9D6F-1B5247A5F36B}" presName="spNode" presStyleCnt="0"/>
      <dgm:spPr/>
    </dgm:pt>
    <dgm:pt modelId="{304E7FB2-BEB1-4250-8C00-84EF7DAD37F3}" type="pres">
      <dgm:prSet presAssocID="{9FDD225E-ECB6-401C-9D97-D5ECB449123A}" presName="sibTrans" presStyleLbl="sibTrans1D1" presStyleIdx="5" presStyleCnt="17"/>
      <dgm:spPr/>
      <dgm:t>
        <a:bodyPr/>
        <a:lstStyle/>
        <a:p>
          <a:endParaRPr lang="ru-RU"/>
        </a:p>
      </dgm:t>
    </dgm:pt>
    <dgm:pt modelId="{F391AFA0-E79A-440A-9CF7-2A9ECF7A494D}" type="pres">
      <dgm:prSet presAssocID="{032A4CB9-ED3C-4955-A986-9D808BB988B0}" presName="node" presStyleLbl="node1" presStyleIdx="6" presStyleCnt="17" custScaleY="216461" custRadScaleRad="102826" custRadScaleInc="29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FB2BC9-48A0-4AB1-AAF7-217D1CEDA14D}" type="pres">
      <dgm:prSet presAssocID="{032A4CB9-ED3C-4955-A986-9D808BB988B0}" presName="spNode" presStyleCnt="0"/>
      <dgm:spPr/>
    </dgm:pt>
    <dgm:pt modelId="{529D6D38-0216-41A3-903E-8C03F1FA1421}" type="pres">
      <dgm:prSet presAssocID="{0B247A06-3A67-40ED-BFCC-1C6247FF1E50}" presName="sibTrans" presStyleLbl="sibTrans1D1" presStyleIdx="6" presStyleCnt="17"/>
      <dgm:spPr/>
      <dgm:t>
        <a:bodyPr/>
        <a:lstStyle/>
        <a:p>
          <a:endParaRPr lang="ru-RU"/>
        </a:p>
      </dgm:t>
    </dgm:pt>
    <dgm:pt modelId="{5ACB256D-9811-4AD7-BA68-4A86E3D5C5C2}" type="pres">
      <dgm:prSet presAssocID="{FDD9DEE1-69AD-4CBE-9A67-26B9EFDEAEF0}" presName="node" presStyleLbl="node1" presStyleIdx="7" presStyleCnt="17" custScaleY="217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AB3FC-69AD-43E1-82B4-2F472C179251}" type="pres">
      <dgm:prSet presAssocID="{FDD9DEE1-69AD-4CBE-9A67-26B9EFDEAEF0}" presName="spNode" presStyleCnt="0"/>
      <dgm:spPr/>
    </dgm:pt>
    <dgm:pt modelId="{0F6B0D1C-314E-425C-AA80-97836FAF704E}" type="pres">
      <dgm:prSet presAssocID="{C97AC13A-9E1F-498D-A744-D6C8F0B8DA12}" presName="sibTrans" presStyleLbl="sibTrans1D1" presStyleIdx="7" presStyleCnt="17"/>
      <dgm:spPr/>
      <dgm:t>
        <a:bodyPr/>
        <a:lstStyle/>
        <a:p>
          <a:endParaRPr lang="ru-RU"/>
        </a:p>
      </dgm:t>
    </dgm:pt>
    <dgm:pt modelId="{A22A3317-2E7B-4DE5-BD6A-D551A5C756B6}" type="pres">
      <dgm:prSet presAssocID="{AC72BD23-E303-414A-946C-D029A6A6A3DE}" presName="node" presStyleLbl="node1" presStyleIdx="8" presStyleCnt="17" custScaleY="2395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5D1369-8C34-42BB-AF3C-5993BA1EC5F9}" type="pres">
      <dgm:prSet presAssocID="{AC72BD23-E303-414A-946C-D029A6A6A3DE}" presName="spNode" presStyleCnt="0"/>
      <dgm:spPr/>
    </dgm:pt>
    <dgm:pt modelId="{C5D3AE99-62AD-47CD-BD3E-D66B36D1D780}" type="pres">
      <dgm:prSet presAssocID="{FC607811-059C-4AE1-8275-9F36B05EA9FC}" presName="sibTrans" presStyleLbl="sibTrans1D1" presStyleIdx="8" presStyleCnt="17"/>
      <dgm:spPr/>
      <dgm:t>
        <a:bodyPr/>
        <a:lstStyle/>
        <a:p>
          <a:endParaRPr lang="ru-RU"/>
        </a:p>
      </dgm:t>
    </dgm:pt>
    <dgm:pt modelId="{C162EAA8-3B48-4603-8D71-EEC1DCD329F2}" type="pres">
      <dgm:prSet presAssocID="{C030B34A-7E56-4F65-838B-7A0F6AEA2166}" presName="node" presStyleLbl="node1" presStyleIdx="9" presStyleCnt="17" custScaleY="233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9B98BB-7D3B-4AD8-8DE0-3C6431D2BF3B}" type="pres">
      <dgm:prSet presAssocID="{C030B34A-7E56-4F65-838B-7A0F6AEA2166}" presName="spNode" presStyleCnt="0"/>
      <dgm:spPr/>
    </dgm:pt>
    <dgm:pt modelId="{B66607DA-A0E1-4591-ADD1-FBD815140230}" type="pres">
      <dgm:prSet presAssocID="{2FF93487-260D-4AEB-9B4D-0F6E190CAECC}" presName="sibTrans" presStyleLbl="sibTrans1D1" presStyleIdx="9" presStyleCnt="17"/>
      <dgm:spPr/>
      <dgm:t>
        <a:bodyPr/>
        <a:lstStyle/>
        <a:p>
          <a:endParaRPr lang="ru-RU"/>
        </a:p>
      </dgm:t>
    </dgm:pt>
    <dgm:pt modelId="{B9046D65-6D7B-4C59-934E-A6EEE6A57D2B}" type="pres">
      <dgm:prSet presAssocID="{1041A407-5017-4829-9610-86B14FF50F34}" presName="node" presStyleLbl="node1" presStyleIdx="10" presStyleCnt="17" custScaleY="2552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5AA9E1-716E-4BB4-9F7E-39C50573E1AA}" type="pres">
      <dgm:prSet presAssocID="{1041A407-5017-4829-9610-86B14FF50F34}" presName="spNode" presStyleCnt="0"/>
      <dgm:spPr/>
    </dgm:pt>
    <dgm:pt modelId="{F235B166-9E8C-46D8-926F-22B103CCB12C}" type="pres">
      <dgm:prSet presAssocID="{22D43522-6336-4A92-AD6E-D7D66F2CF8D4}" presName="sibTrans" presStyleLbl="sibTrans1D1" presStyleIdx="10" presStyleCnt="17"/>
      <dgm:spPr/>
      <dgm:t>
        <a:bodyPr/>
        <a:lstStyle/>
        <a:p>
          <a:endParaRPr lang="ru-RU"/>
        </a:p>
      </dgm:t>
    </dgm:pt>
    <dgm:pt modelId="{8E472E21-2BA8-4161-97BE-2456EB14C917}" type="pres">
      <dgm:prSet presAssocID="{CCD6D842-3485-45F8-9C2C-C15168149AD3}" presName="node" presStyleLbl="node1" presStyleIdx="11" presStyleCnt="17" custScaleY="282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6A1A51-F756-4003-87A1-84D5D2C8F072}" type="pres">
      <dgm:prSet presAssocID="{CCD6D842-3485-45F8-9C2C-C15168149AD3}" presName="spNode" presStyleCnt="0"/>
      <dgm:spPr/>
    </dgm:pt>
    <dgm:pt modelId="{656D9524-99E2-4D75-99B9-9994A6E6AA8C}" type="pres">
      <dgm:prSet presAssocID="{ACB5F04C-EA02-47BC-91AC-C00E8E81E9BA}" presName="sibTrans" presStyleLbl="sibTrans1D1" presStyleIdx="11" presStyleCnt="17"/>
      <dgm:spPr/>
      <dgm:t>
        <a:bodyPr/>
        <a:lstStyle/>
        <a:p>
          <a:endParaRPr lang="ru-RU"/>
        </a:p>
      </dgm:t>
    </dgm:pt>
    <dgm:pt modelId="{4D355FF5-5A42-4F06-94CA-1073A4D3D3A7}" type="pres">
      <dgm:prSet presAssocID="{4D4F999A-529F-42D5-8B36-7787E979EE74}" presName="node" presStyleLbl="node1" presStyleIdx="12" presStyleCnt="17" custScaleY="221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A8EB7C-30A3-405A-885F-262A79B1CF96}" type="pres">
      <dgm:prSet presAssocID="{4D4F999A-529F-42D5-8B36-7787E979EE74}" presName="spNode" presStyleCnt="0"/>
      <dgm:spPr/>
    </dgm:pt>
    <dgm:pt modelId="{175E4693-3E41-4860-9235-20AFD97B31EF}" type="pres">
      <dgm:prSet presAssocID="{4E6921C7-B3E0-4266-8219-97636DD5E3B3}" presName="sibTrans" presStyleLbl="sibTrans1D1" presStyleIdx="12" presStyleCnt="17"/>
      <dgm:spPr/>
      <dgm:t>
        <a:bodyPr/>
        <a:lstStyle/>
        <a:p>
          <a:endParaRPr lang="ru-RU"/>
        </a:p>
      </dgm:t>
    </dgm:pt>
    <dgm:pt modelId="{513AB052-A72C-4D10-8223-7F81172A3DC1}" type="pres">
      <dgm:prSet presAssocID="{68EA5A1F-4EA6-4C0C-B59D-2BF6BAFD9D85}" presName="node" presStyleLbl="node1" presStyleIdx="13" presStyleCnt="17" custScaleY="231363" custRadScaleRad="100205" custRadScaleInc="7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4EF740-0073-4065-947C-81A360841B95}" type="pres">
      <dgm:prSet presAssocID="{68EA5A1F-4EA6-4C0C-B59D-2BF6BAFD9D85}" presName="spNode" presStyleCnt="0"/>
      <dgm:spPr/>
    </dgm:pt>
    <dgm:pt modelId="{1B9EE8E6-D082-45B1-A516-C0A6ECADB349}" type="pres">
      <dgm:prSet presAssocID="{919B9FF6-DFB0-4497-9317-FB7C34414234}" presName="sibTrans" presStyleLbl="sibTrans1D1" presStyleIdx="13" presStyleCnt="17"/>
      <dgm:spPr/>
      <dgm:t>
        <a:bodyPr/>
        <a:lstStyle/>
        <a:p>
          <a:endParaRPr lang="ru-RU"/>
        </a:p>
      </dgm:t>
    </dgm:pt>
    <dgm:pt modelId="{FC003D61-4A75-4095-A3B8-10343C1D9B82}" type="pres">
      <dgm:prSet presAssocID="{91ECA1DA-7368-4C68-BF05-CC3052B8B132}" presName="node" presStyleLbl="node1" presStyleIdx="14" presStyleCnt="17" custScaleY="217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622DBE-1C8F-4E3C-BDFD-BA4AA5426B1D}" type="pres">
      <dgm:prSet presAssocID="{91ECA1DA-7368-4C68-BF05-CC3052B8B132}" presName="spNode" presStyleCnt="0"/>
      <dgm:spPr/>
    </dgm:pt>
    <dgm:pt modelId="{FD76B561-19B6-44A9-AFE0-BC7280E27684}" type="pres">
      <dgm:prSet presAssocID="{651B5E41-2B18-44F1-9850-48A4120AF8DF}" presName="sibTrans" presStyleLbl="sibTrans1D1" presStyleIdx="14" presStyleCnt="17"/>
      <dgm:spPr/>
      <dgm:t>
        <a:bodyPr/>
        <a:lstStyle/>
        <a:p>
          <a:endParaRPr lang="ru-RU"/>
        </a:p>
      </dgm:t>
    </dgm:pt>
    <dgm:pt modelId="{991E936C-E34C-4DD0-8243-D875DB4A4AA2}" type="pres">
      <dgm:prSet presAssocID="{11326A0B-41B6-4F83-85B3-3CB19AB71F33}" presName="node" presStyleLbl="node1" presStyleIdx="15" presStyleCnt="17" custScaleY="224949" custRadScaleRad="98497" custRadScaleInc="-218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218A2E-2B3D-40EA-AD65-60660BB0E9BB}" type="pres">
      <dgm:prSet presAssocID="{11326A0B-41B6-4F83-85B3-3CB19AB71F33}" presName="spNode" presStyleCnt="0"/>
      <dgm:spPr/>
    </dgm:pt>
    <dgm:pt modelId="{5858DABB-EE05-410C-9165-359F4574D9F4}" type="pres">
      <dgm:prSet presAssocID="{75615DC9-6B99-441A-B368-7BEB69052104}" presName="sibTrans" presStyleLbl="sibTrans1D1" presStyleIdx="15" presStyleCnt="17"/>
      <dgm:spPr/>
      <dgm:t>
        <a:bodyPr/>
        <a:lstStyle/>
        <a:p>
          <a:endParaRPr lang="ru-RU"/>
        </a:p>
      </dgm:t>
    </dgm:pt>
    <dgm:pt modelId="{D89EA7D9-FA21-424B-8C65-FF05BE9ACC34}" type="pres">
      <dgm:prSet presAssocID="{C10574EB-DC86-4A68-BA5B-4D3283D1B02D}" presName="node" presStyleLbl="node1" presStyleIdx="16" presStyleCnt="17" custScaleY="214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4606C7-8DAA-47C3-845C-6722F7474EA3}" type="pres">
      <dgm:prSet presAssocID="{C10574EB-DC86-4A68-BA5B-4D3283D1B02D}" presName="spNode" presStyleCnt="0"/>
      <dgm:spPr/>
    </dgm:pt>
    <dgm:pt modelId="{8FECA5BC-48FA-49C8-8ED3-2F5C6832C6A9}" type="pres">
      <dgm:prSet presAssocID="{A6EEC973-DDA0-4BED-80A4-A37732CEFAFC}" presName="sibTrans" presStyleLbl="sibTrans1D1" presStyleIdx="16" presStyleCnt="17"/>
      <dgm:spPr/>
      <dgm:t>
        <a:bodyPr/>
        <a:lstStyle/>
        <a:p>
          <a:endParaRPr lang="ru-RU"/>
        </a:p>
      </dgm:t>
    </dgm:pt>
  </dgm:ptLst>
  <dgm:cxnLst>
    <dgm:cxn modelId="{59B251EE-F52A-4EEF-80E8-3027BDE9FAC8}" type="presOf" srcId="{2FF93487-260D-4AEB-9B4D-0F6E190CAECC}" destId="{B66607DA-A0E1-4591-ADD1-FBD815140230}" srcOrd="0" destOrd="0" presId="urn:microsoft.com/office/officeart/2005/8/layout/cycle6"/>
    <dgm:cxn modelId="{89312771-4822-447C-B60A-0A6271E1F131}" type="presOf" srcId="{C97AC13A-9E1F-498D-A744-D6C8F0B8DA12}" destId="{0F6B0D1C-314E-425C-AA80-97836FAF704E}" srcOrd="0" destOrd="0" presId="urn:microsoft.com/office/officeart/2005/8/layout/cycle6"/>
    <dgm:cxn modelId="{945E9119-649A-4A19-A745-E6CF433A3E23}" type="presOf" srcId="{A844AB64-F643-4BF6-A767-24E92E5DB705}" destId="{7E314133-8C7E-4901-A56A-AE96EF8B0A2C}" srcOrd="0" destOrd="0" presId="urn:microsoft.com/office/officeart/2005/8/layout/cycle6"/>
    <dgm:cxn modelId="{CD4297A8-169C-4F75-8864-A42633AA7861}" srcId="{A844AB64-F643-4BF6-A767-24E92E5DB705}" destId="{AC72BD23-E303-414A-946C-D029A6A6A3DE}" srcOrd="8" destOrd="0" parTransId="{4FFAC60C-F7CD-4C7C-B7B8-709C5D8472E5}" sibTransId="{FC607811-059C-4AE1-8275-9F36B05EA9FC}"/>
    <dgm:cxn modelId="{9FA6CF81-B27A-4B0A-915F-38E735FA66D6}" srcId="{A844AB64-F643-4BF6-A767-24E92E5DB705}" destId="{165B384B-ACCE-4A51-924E-55908D53F9DD}" srcOrd="2" destOrd="0" parTransId="{E3E5E296-B4B0-4A8E-8A0D-E6EDFAE3D42F}" sibTransId="{774A3DD9-8C8B-406B-A38E-97D38B9C9252}"/>
    <dgm:cxn modelId="{3756B435-577A-4BA7-8895-ACC0C589072F}" type="presOf" srcId="{C10574EB-DC86-4A68-BA5B-4D3283D1B02D}" destId="{D89EA7D9-FA21-424B-8C65-FF05BE9ACC34}" srcOrd="0" destOrd="0" presId="urn:microsoft.com/office/officeart/2005/8/layout/cycle6"/>
    <dgm:cxn modelId="{9A99C46E-B713-4E96-955D-F01A6B2EEC57}" type="presOf" srcId="{75615DC9-6B99-441A-B368-7BEB69052104}" destId="{5858DABB-EE05-410C-9165-359F4574D9F4}" srcOrd="0" destOrd="0" presId="urn:microsoft.com/office/officeart/2005/8/layout/cycle6"/>
    <dgm:cxn modelId="{3338A7D7-0C55-4A42-9DB2-C91175EB8D2B}" type="presOf" srcId="{4D4F999A-529F-42D5-8B36-7787E979EE74}" destId="{4D355FF5-5A42-4F06-94CA-1073A4D3D3A7}" srcOrd="0" destOrd="0" presId="urn:microsoft.com/office/officeart/2005/8/layout/cycle6"/>
    <dgm:cxn modelId="{C46C419A-374E-4110-9E6F-4927829432E5}" type="presOf" srcId="{6DB86CE7-3F94-4B63-A43C-E50DA25A05AC}" destId="{B51794C9-8153-47CF-98C4-71D3A8DDD1FC}" srcOrd="0" destOrd="0" presId="urn:microsoft.com/office/officeart/2005/8/layout/cycle6"/>
    <dgm:cxn modelId="{19A05E95-BF12-41A3-A232-2846B79158C8}" type="presOf" srcId="{CCD6D842-3485-45F8-9C2C-C15168149AD3}" destId="{8E472E21-2BA8-4161-97BE-2456EB14C917}" srcOrd="0" destOrd="0" presId="urn:microsoft.com/office/officeart/2005/8/layout/cycle6"/>
    <dgm:cxn modelId="{9B88B218-8D23-498E-BAE5-6A02DD2563F6}" type="presOf" srcId="{774A3DD9-8C8B-406B-A38E-97D38B9C9252}" destId="{937066F4-2F25-4AA4-8639-DAAC459B0000}" srcOrd="0" destOrd="0" presId="urn:microsoft.com/office/officeart/2005/8/layout/cycle6"/>
    <dgm:cxn modelId="{26C10121-9E65-487D-A788-96F79CC39632}" type="presOf" srcId="{91ECA1DA-7368-4C68-BF05-CC3052B8B132}" destId="{FC003D61-4A75-4095-A3B8-10343C1D9B82}" srcOrd="0" destOrd="0" presId="urn:microsoft.com/office/officeart/2005/8/layout/cycle6"/>
    <dgm:cxn modelId="{61E6C082-0FB0-4A23-B1F1-C2E908CC7A22}" srcId="{A844AB64-F643-4BF6-A767-24E92E5DB705}" destId="{0B651AC3-8F1D-4B5C-9D6F-1B5247A5F36B}" srcOrd="5" destOrd="0" parTransId="{1B34BF83-DD13-4AB3-89F4-A6150C2AE542}" sibTransId="{9FDD225E-ECB6-401C-9D97-D5ECB449123A}"/>
    <dgm:cxn modelId="{7A9C0CBD-0D98-43C5-A3F1-B86DF3A001B9}" type="presOf" srcId="{4E6921C7-B3E0-4266-8219-97636DD5E3B3}" destId="{175E4693-3E41-4860-9235-20AFD97B31EF}" srcOrd="0" destOrd="0" presId="urn:microsoft.com/office/officeart/2005/8/layout/cycle6"/>
    <dgm:cxn modelId="{023950B0-9827-4EFF-8001-6CC6474A1814}" type="presOf" srcId="{56B51142-1A3B-43A1-89E8-BE60DE91C08A}" destId="{C1DEE73E-3217-4C91-B9D9-D3186EC5304F}" srcOrd="0" destOrd="0" presId="urn:microsoft.com/office/officeart/2005/8/layout/cycle6"/>
    <dgm:cxn modelId="{9754DF1E-7CAE-4BDF-B804-27FAB857178D}" type="presOf" srcId="{9FDD225E-ECB6-401C-9D97-D5ECB449123A}" destId="{304E7FB2-BEB1-4250-8C00-84EF7DAD37F3}" srcOrd="0" destOrd="0" presId="urn:microsoft.com/office/officeart/2005/8/layout/cycle6"/>
    <dgm:cxn modelId="{FE3CAAAD-DE8F-4E0F-99E0-DF7512AFC434}" type="presOf" srcId="{A6EEC973-DDA0-4BED-80A4-A37732CEFAFC}" destId="{8FECA5BC-48FA-49C8-8ED3-2F5C6832C6A9}" srcOrd="0" destOrd="0" presId="urn:microsoft.com/office/officeart/2005/8/layout/cycle6"/>
    <dgm:cxn modelId="{49629759-E9C6-4039-9384-5670C84826CF}" srcId="{A844AB64-F643-4BF6-A767-24E92E5DB705}" destId="{51FFDCED-80F2-4FC5-A944-C0177A7BF673}" srcOrd="3" destOrd="0" parTransId="{3B232664-48B5-4A1F-9072-5C934493CDBD}" sibTransId="{56B51142-1A3B-43A1-89E8-BE60DE91C08A}"/>
    <dgm:cxn modelId="{5E5A44B6-277B-4FAC-88AF-E48354688E57}" type="presOf" srcId="{06A678AB-51B9-4542-B72D-1C05E4D24699}" destId="{7C6945B5-0CCE-4468-A2A5-ED6A92818F18}" srcOrd="0" destOrd="0" presId="urn:microsoft.com/office/officeart/2005/8/layout/cycle6"/>
    <dgm:cxn modelId="{B0ED958A-3532-48AD-BA75-5F62507D1B7F}" type="presOf" srcId="{05BAD440-7294-47EA-ADFC-7D0820BAF8E0}" destId="{6092A9B2-3834-4EFF-9F4F-4FD7C79F4B79}" srcOrd="0" destOrd="0" presId="urn:microsoft.com/office/officeart/2005/8/layout/cycle6"/>
    <dgm:cxn modelId="{41D635CB-F042-47E8-B1AE-02D135AA1847}" srcId="{A844AB64-F643-4BF6-A767-24E92E5DB705}" destId="{032A4CB9-ED3C-4955-A986-9D808BB988B0}" srcOrd="6" destOrd="0" parTransId="{F4EC288F-7428-480C-95A7-E5A651BC4D7C}" sibTransId="{0B247A06-3A67-40ED-BFCC-1C6247FF1E50}"/>
    <dgm:cxn modelId="{737A8799-10BB-4F29-BE8A-05F9537B1BCA}" srcId="{A844AB64-F643-4BF6-A767-24E92E5DB705}" destId="{C030B34A-7E56-4F65-838B-7A0F6AEA2166}" srcOrd="9" destOrd="0" parTransId="{958D67D0-077E-45D9-AE4B-855EE00601A9}" sibTransId="{2FF93487-260D-4AEB-9B4D-0F6E190CAECC}"/>
    <dgm:cxn modelId="{905982F1-997C-4976-BA59-FEBA30242A72}" type="presOf" srcId="{FCE7E37C-0B83-4721-B565-9ACC80D84641}" destId="{6065883A-51A3-494F-9C3C-6ACD134ADB9F}" srcOrd="0" destOrd="0" presId="urn:microsoft.com/office/officeart/2005/8/layout/cycle6"/>
    <dgm:cxn modelId="{922D671B-685E-42FE-B18E-7A3863574C3E}" type="presOf" srcId="{C030B34A-7E56-4F65-838B-7A0F6AEA2166}" destId="{C162EAA8-3B48-4603-8D71-EEC1DCD329F2}" srcOrd="0" destOrd="0" presId="urn:microsoft.com/office/officeart/2005/8/layout/cycle6"/>
    <dgm:cxn modelId="{F4E164F3-8162-4C99-A72B-CFE5C09AE51B}" type="presOf" srcId="{37387425-995B-47DA-B46E-B1BB53D32E68}" destId="{AE1C4F02-687D-4192-97F1-685205F60B5E}" srcOrd="0" destOrd="0" presId="urn:microsoft.com/office/officeart/2005/8/layout/cycle6"/>
    <dgm:cxn modelId="{27821C0A-0066-498B-A3E2-104D93590B23}" srcId="{A844AB64-F643-4BF6-A767-24E92E5DB705}" destId="{FDD9DEE1-69AD-4CBE-9A67-26B9EFDEAEF0}" srcOrd="7" destOrd="0" parTransId="{57408BDD-DE77-4DDF-BDC2-561AADF92EE3}" sibTransId="{C97AC13A-9E1F-498D-A744-D6C8F0B8DA12}"/>
    <dgm:cxn modelId="{8350B40D-F73D-48E2-B0CE-3AB669894B62}" type="presOf" srcId="{651B5E41-2B18-44F1-9850-48A4120AF8DF}" destId="{FD76B561-19B6-44A9-AFE0-BC7280E27684}" srcOrd="0" destOrd="0" presId="urn:microsoft.com/office/officeart/2005/8/layout/cycle6"/>
    <dgm:cxn modelId="{4791E272-B0BE-4B55-9878-E496AB760218}" srcId="{A844AB64-F643-4BF6-A767-24E92E5DB705}" destId="{CCD6D842-3485-45F8-9C2C-C15168149AD3}" srcOrd="11" destOrd="0" parTransId="{7F91019C-3374-4F14-8B32-15B55D056DED}" sibTransId="{ACB5F04C-EA02-47BC-91AC-C00E8E81E9BA}"/>
    <dgm:cxn modelId="{A24894D4-643B-4753-BB00-5DCF814D7845}" srcId="{A844AB64-F643-4BF6-A767-24E92E5DB705}" destId="{6DB86CE7-3F94-4B63-A43C-E50DA25A05AC}" srcOrd="0" destOrd="0" parTransId="{CF82CF6F-131C-470B-9647-F08A3B8A0807}" sibTransId="{05BAD440-7294-47EA-ADFC-7D0820BAF8E0}"/>
    <dgm:cxn modelId="{6086D6EC-B5A1-4403-B68D-5D8CEF8146BA}" type="presOf" srcId="{11326A0B-41B6-4F83-85B3-3CB19AB71F33}" destId="{991E936C-E34C-4DD0-8243-D875DB4A4AA2}" srcOrd="0" destOrd="0" presId="urn:microsoft.com/office/officeart/2005/8/layout/cycle6"/>
    <dgm:cxn modelId="{A77812C4-A5CB-4713-8FCF-78361A704798}" type="presOf" srcId="{919B9FF6-DFB0-4497-9317-FB7C34414234}" destId="{1B9EE8E6-D082-45B1-A516-C0A6ECADB349}" srcOrd="0" destOrd="0" presId="urn:microsoft.com/office/officeart/2005/8/layout/cycle6"/>
    <dgm:cxn modelId="{DADDB72F-422B-4713-88EA-708F03612B86}" srcId="{A844AB64-F643-4BF6-A767-24E92E5DB705}" destId="{FCE7E37C-0B83-4721-B565-9ACC80D84641}" srcOrd="1" destOrd="0" parTransId="{147676FF-1617-4BBE-95C1-DEB33E618D66}" sibTransId="{39258619-EA9A-45DE-B906-9C00187F82F8}"/>
    <dgm:cxn modelId="{1AB46F91-DA06-4899-82B5-59E4D66102B8}" srcId="{A844AB64-F643-4BF6-A767-24E92E5DB705}" destId="{06A678AB-51B9-4542-B72D-1C05E4D24699}" srcOrd="4" destOrd="0" parTransId="{4BE01CBA-CCA8-4B96-8DBD-E33F71A1A8D0}" sibTransId="{37387425-995B-47DA-B46E-B1BB53D32E68}"/>
    <dgm:cxn modelId="{89553195-FB56-4665-B4CD-83ABE7962BB5}" type="presOf" srcId="{032A4CB9-ED3C-4955-A986-9D808BB988B0}" destId="{F391AFA0-E79A-440A-9CF7-2A9ECF7A494D}" srcOrd="0" destOrd="0" presId="urn:microsoft.com/office/officeart/2005/8/layout/cycle6"/>
    <dgm:cxn modelId="{8567F341-5B92-4678-86D4-39F3A6E6D80C}" type="presOf" srcId="{1041A407-5017-4829-9610-86B14FF50F34}" destId="{B9046D65-6D7B-4C59-934E-A6EEE6A57D2B}" srcOrd="0" destOrd="0" presId="urn:microsoft.com/office/officeart/2005/8/layout/cycle6"/>
    <dgm:cxn modelId="{EB464D44-FDFF-40E4-A655-DDE7C8D4A15F}" type="presOf" srcId="{68EA5A1F-4EA6-4C0C-B59D-2BF6BAFD9D85}" destId="{513AB052-A72C-4D10-8223-7F81172A3DC1}" srcOrd="0" destOrd="0" presId="urn:microsoft.com/office/officeart/2005/8/layout/cycle6"/>
    <dgm:cxn modelId="{CED08CB0-9FF3-4953-BA19-BCF600834FE8}" srcId="{A844AB64-F643-4BF6-A767-24E92E5DB705}" destId="{11326A0B-41B6-4F83-85B3-3CB19AB71F33}" srcOrd="15" destOrd="0" parTransId="{12498C94-FA60-4CFA-BDF5-8C80EFDBCF9F}" sibTransId="{75615DC9-6B99-441A-B368-7BEB69052104}"/>
    <dgm:cxn modelId="{30C85DFF-7401-4298-81D9-B2918DFB090A}" type="presOf" srcId="{39258619-EA9A-45DE-B906-9C00187F82F8}" destId="{40140BD8-DB3E-47C4-97BA-647D2813D861}" srcOrd="0" destOrd="0" presId="urn:microsoft.com/office/officeart/2005/8/layout/cycle6"/>
    <dgm:cxn modelId="{9A940F22-0BB1-41DF-9ED8-E391F8514755}" type="presOf" srcId="{165B384B-ACCE-4A51-924E-55908D53F9DD}" destId="{5A129BD1-29BC-47BC-831A-3AE0DBFE6BF3}" srcOrd="0" destOrd="0" presId="urn:microsoft.com/office/officeart/2005/8/layout/cycle6"/>
    <dgm:cxn modelId="{73C481EF-997E-40F9-858E-9DD8D3E0AF87}" type="presOf" srcId="{AC72BD23-E303-414A-946C-D029A6A6A3DE}" destId="{A22A3317-2E7B-4DE5-BD6A-D551A5C756B6}" srcOrd="0" destOrd="0" presId="urn:microsoft.com/office/officeart/2005/8/layout/cycle6"/>
    <dgm:cxn modelId="{3960A392-9AE0-4054-A3B2-71067A574894}" srcId="{A844AB64-F643-4BF6-A767-24E92E5DB705}" destId="{1041A407-5017-4829-9610-86B14FF50F34}" srcOrd="10" destOrd="0" parTransId="{C0D1A4C2-E9A6-4250-9453-A22AA6B8C1DF}" sibTransId="{22D43522-6336-4A92-AD6E-D7D66F2CF8D4}"/>
    <dgm:cxn modelId="{C7666B34-659B-462C-821E-F6846D4A52AF}" type="presOf" srcId="{FC607811-059C-4AE1-8275-9F36B05EA9FC}" destId="{C5D3AE99-62AD-47CD-BD3E-D66B36D1D780}" srcOrd="0" destOrd="0" presId="urn:microsoft.com/office/officeart/2005/8/layout/cycle6"/>
    <dgm:cxn modelId="{88CAFD11-7438-4213-965D-71197CD2905B}" srcId="{A844AB64-F643-4BF6-A767-24E92E5DB705}" destId="{91ECA1DA-7368-4C68-BF05-CC3052B8B132}" srcOrd="14" destOrd="0" parTransId="{1F738CBC-A1DC-4662-BD36-804B0DA0B652}" sibTransId="{651B5E41-2B18-44F1-9850-48A4120AF8DF}"/>
    <dgm:cxn modelId="{B77A90F9-A2AD-4B65-B9AC-5F598DFFBAE3}" type="presOf" srcId="{FDD9DEE1-69AD-4CBE-9A67-26B9EFDEAEF0}" destId="{5ACB256D-9811-4AD7-BA68-4A86E3D5C5C2}" srcOrd="0" destOrd="0" presId="urn:microsoft.com/office/officeart/2005/8/layout/cycle6"/>
    <dgm:cxn modelId="{35877DE1-9560-45FE-BCE2-A764C8A40846}" srcId="{A844AB64-F643-4BF6-A767-24E92E5DB705}" destId="{C10574EB-DC86-4A68-BA5B-4D3283D1B02D}" srcOrd="16" destOrd="0" parTransId="{B46C6E37-369B-46E3-8CD3-EDE0F9034A35}" sibTransId="{A6EEC973-DDA0-4BED-80A4-A37732CEFAFC}"/>
    <dgm:cxn modelId="{4FFE0E8E-589F-4178-B7D8-EB753372C295}" srcId="{A844AB64-F643-4BF6-A767-24E92E5DB705}" destId="{4D4F999A-529F-42D5-8B36-7787E979EE74}" srcOrd="12" destOrd="0" parTransId="{4A0B6259-5871-4B7D-B810-4E78234E2245}" sibTransId="{4E6921C7-B3E0-4266-8219-97636DD5E3B3}"/>
    <dgm:cxn modelId="{860D49F7-3633-464B-9A2D-93B49FCD0FEB}" type="presOf" srcId="{51FFDCED-80F2-4FC5-A944-C0177A7BF673}" destId="{C5D4ED25-EB42-4938-B2E3-1E46C28AC971}" srcOrd="0" destOrd="0" presId="urn:microsoft.com/office/officeart/2005/8/layout/cycle6"/>
    <dgm:cxn modelId="{18CDC7E0-0016-422D-81F7-6061467B3897}" srcId="{A844AB64-F643-4BF6-A767-24E92E5DB705}" destId="{68EA5A1F-4EA6-4C0C-B59D-2BF6BAFD9D85}" srcOrd="13" destOrd="0" parTransId="{2380DE98-BE59-4686-A1A0-D5C229255451}" sibTransId="{919B9FF6-DFB0-4497-9317-FB7C34414234}"/>
    <dgm:cxn modelId="{2E2A479F-E548-4D1A-8B6F-7EFC8B205DEB}" type="presOf" srcId="{22D43522-6336-4A92-AD6E-D7D66F2CF8D4}" destId="{F235B166-9E8C-46D8-926F-22B103CCB12C}" srcOrd="0" destOrd="0" presId="urn:microsoft.com/office/officeart/2005/8/layout/cycle6"/>
    <dgm:cxn modelId="{CA652629-9046-434C-AD12-44D415D2C6CA}" type="presOf" srcId="{0B651AC3-8F1D-4B5C-9D6F-1B5247A5F36B}" destId="{D07B9368-B006-4F5A-BFEB-5E0197145841}" srcOrd="0" destOrd="0" presId="urn:microsoft.com/office/officeart/2005/8/layout/cycle6"/>
    <dgm:cxn modelId="{3954CD9C-2FC8-43A4-81F1-E3652D6ADBAD}" type="presOf" srcId="{0B247A06-3A67-40ED-BFCC-1C6247FF1E50}" destId="{529D6D38-0216-41A3-903E-8C03F1FA1421}" srcOrd="0" destOrd="0" presId="urn:microsoft.com/office/officeart/2005/8/layout/cycle6"/>
    <dgm:cxn modelId="{C77752F5-7FC6-464C-89FA-3707D93D98AB}" type="presOf" srcId="{ACB5F04C-EA02-47BC-91AC-C00E8E81E9BA}" destId="{656D9524-99E2-4D75-99B9-9994A6E6AA8C}" srcOrd="0" destOrd="0" presId="urn:microsoft.com/office/officeart/2005/8/layout/cycle6"/>
    <dgm:cxn modelId="{AE8788AF-5FDE-47CF-B933-242DF5266287}" type="presParOf" srcId="{7E314133-8C7E-4901-A56A-AE96EF8B0A2C}" destId="{B51794C9-8153-47CF-98C4-71D3A8DDD1FC}" srcOrd="0" destOrd="0" presId="urn:microsoft.com/office/officeart/2005/8/layout/cycle6"/>
    <dgm:cxn modelId="{B9C6CAE0-7E8B-473B-A015-1BAAB2863787}" type="presParOf" srcId="{7E314133-8C7E-4901-A56A-AE96EF8B0A2C}" destId="{C066D600-8360-4689-877A-A4C30F06AF66}" srcOrd="1" destOrd="0" presId="urn:microsoft.com/office/officeart/2005/8/layout/cycle6"/>
    <dgm:cxn modelId="{9DF51A19-A1A0-49DC-B4A3-12B4A6238B41}" type="presParOf" srcId="{7E314133-8C7E-4901-A56A-AE96EF8B0A2C}" destId="{6092A9B2-3834-4EFF-9F4F-4FD7C79F4B79}" srcOrd="2" destOrd="0" presId="urn:microsoft.com/office/officeart/2005/8/layout/cycle6"/>
    <dgm:cxn modelId="{0BE625F2-612B-45B2-9216-51EBB58926FA}" type="presParOf" srcId="{7E314133-8C7E-4901-A56A-AE96EF8B0A2C}" destId="{6065883A-51A3-494F-9C3C-6ACD134ADB9F}" srcOrd="3" destOrd="0" presId="urn:microsoft.com/office/officeart/2005/8/layout/cycle6"/>
    <dgm:cxn modelId="{F6A45408-C321-474B-A174-E8AD68A2D391}" type="presParOf" srcId="{7E314133-8C7E-4901-A56A-AE96EF8B0A2C}" destId="{0B78BA6E-D34A-4514-8C21-6B8850DB8FC6}" srcOrd="4" destOrd="0" presId="urn:microsoft.com/office/officeart/2005/8/layout/cycle6"/>
    <dgm:cxn modelId="{106D1250-FCD5-4757-9537-F3C034083777}" type="presParOf" srcId="{7E314133-8C7E-4901-A56A-AE96EF8B0A2C}" destId="{40140BD8-DB3E-47C4-97BA-647D2813D861}" srcOrd="5" destOrd="0" presId="urn:microsoft.com/office/officeart/2005/8/layout/cycle6"/>
    <dgm:cxn modelId="{B859316A-40AD-4107-8EC4-1EA9D08BF4B7}" type="presParOf" srcId="{7E314133-8C7E-4901-A56A-AE96EF8B0A2C}" destId="{5A129BD1-29BC-47BC-831A-3AE0DBFE6BF3}" srcOrd="6" destOrd="0" presId="urn:microsoft.com/office/officeart/2005/8/layout/cycle6"/>
    <dgm:cxn modelId="{2AA753A1-F86F-402F-812C-B354DA18B1B8}" type="presParOf" srcId="{7E314133-8C7E-4901-A56A-AE96EF8B0A2C}" destId="{1FFB579C-8C89-487E-8CAA-454DC6AD3721}" srcOrd="7" destOrd="0" presId="urn:microsoft.com/office/officeart/2005/8/layout/cycle6"/>
    <dgm:cxn modelId="{29A0E71E-8739-42FF-A8FA-7D74BBD5ABAD}" type="presParOf" srcId="{7E314133-8C7E-4901-A56A-AE96EF8B0A2C}" destId="{937066F4-2F25-4AA4-8639-DAAC459B0000}" srcOrd="8" destOrd="0" presId="urn:microsoft.com/office/officeart/2005/8/layout/cycle6"/>
    <dgm:cxn modelId="{F500A842-7412-4E1D-9E7D-E9138241CE62}" type="presParOf" srcId="{7E314133-8C7E-4901-A56A-AE96EF8B0A2C}" destId="{C5D4ED25-EB42-4938-B2E3-1E46C28AC971}" srcOrd="9" destOrd="0" presId="urn:microsoft.com/office/officeart/2005/8/layout/cycle6"/>
    <dgm:cxn modelId="{38CD8C67-3EAE-41EC-A364-BC86876D24D9}" type="presParOf" srcId="{7E314133-8C7E-4901-A56A-AE96EF8B0A2C}" destId="{2028313D-28A3-409A-9188-0595467DD00C}" srcOrd="10" destOrd="0" presId="urn:microsoft.com/office/officeart/2005/8/layout/cycle6"/>
    <dgm:cxn modelId="{E431DA3F-D4D5-4688-9C90-718CB0BCD0D7}" type="presParOf" srcId="{7E314133-8C7E-4901-A56A-AE96EF8B0A2C}" destId="{C1DEE73E-3217-4C91-B9D9-D3186EC5304F}" srcOrd="11" destOrd="0" presId="urn:microsoft.com/office/officeart/2005/8/layout/cycle6"/>
    <dgm:cxn modelId="{84854F24-7102-442C-8400-DF63D2260FFE}" type="presParOf" srcId="{7E314133-8C7E-4901-A56A-AE96EF8B0A2C}" destId="{7C6945B5-0CCE-4468-A2A5-ED6A92818F18}" srcOrd="12" destOrd="0" presId="urn:microsoft.com/office/officeart/2005/8/layout/cycle6"/>
    <dgm:cxn modelId="{8A93F57C-D9A0-4A3B-9A16-4F4506C94B44}" type="presParOf" srcId="{7E314133-8C7E-4901-A56A-AE96EF8B0A2C}" destId="{31544DAF-6EA6-45FD-85E8-5A96C522370B}" srcOrd="13" destOrd="0" presId="urn:microsoft.com/office/officeart/2005/8/layout/cycle6"/>
    <dgm:cxn modelId="{93DF6E07-90B8-4B5C-B120-C2157BAD1B63}" type="presParOf" srcId="{7E314133-8C7E-4901-A56A-AE96EF8B0A2C}" destId="{AE1C4F02-687D-4192-97F1-685205F60B5E}" srcOrd="14" destOrd="0" presId="urn:microsoft.com/office/officeart/2005/8/layout/cycle6"/>
    <dgm:cxn modelId="{D089EF0D-2983-4B57-8ADC-1B817A927D2D}" type="presParOf" srcId="{7E314133-8C7E-4901-A56A-AE96EF8B0A2C}" destId="{D07B9368-B006-4F5A-BFEB-5E0197145841}" srcOrd="15" destOrd="0" presId="urn:microsoft.com/office/officeart/2005/8/layout/cycle6"/>
    <dgm:cxn modelId="{94F6A47C-D7EE-4C91-896E-915E76E1557A}" type="presParOf" srcId="{7E314133-8C7E-4901-A56A-AE96EF8B0A2C}" destId="{00F835D1-A5FE-487A-A9A7-7F74B90F2503}" srcOrd="16" destOrd="0" presId="urn:microsoft.com/office/officeart/2005/8/layout/cycle6"/>
    <dgm:cxn modelId="{02439D11-236D-4B3F-A0A4-2B3E50CB83DD}" type="presParOf" srcId="{7E314133-8C7E-4901-A56A-AE96EF8B0A2C}" destId="{304E7FB2-BEB1-4250-8C00-84EF7DAD37F3}" srcOrd="17" destOrd="0" presId="urn:microsoft.com/office/officeart/2005/8/layout/cycle6"/>
    <dgm:cxn modelId="{F5DE4B3B-746B-4DC4-AE36-EB7F94362D89}" type="presParOf" srcId="{7E314133-8C7E-4901-A56A-AE96EF8B0A2C}" destId="{F391AFA0-E79A-440A-9CF7-2A9ECF7A494D}" srcOrd="18" destOrd="0" presId="urn:microsoft.com/office/officeart/2005/8/layout/cycle6"/>
    <dgm:cxn modelId="{B54EDF4B-CC8D-465A-906E-5749E3E236A2}" type="presParOf" srcId="{7E314133-8C7E-4901-A56A-AE96EF8B0A2C}" destId="{B8FB2BC9-48A0-4AB1-AAF7-217D1CEDA14D}" srcOrd="19" destOrd="0" presId="urn:microsoft.com/office/officeart/2005/8/layout/cycle6"/>
    <dgm:cxn modelId="{687D4DA5-E609-4BA3-A81F-DD7ACB8A7E81}" type="presParOf" srcId="{7E314133-8C7E-4901-A56A-AE96EF8B0A2C}" destId="{529D6D38-0216-41A3-903E-8C03F1FA1421}" srcOrd="20" destOrd="0" presId="urn:microsoft.com/office/officeart/2005/8/layout/cycle6"/>
    <dgm:cxn modelId="{55810AA5-BACF-4495-B35F-5520D7242E5B}" type="presParOf" srcId="{7E314133-8C7E-4901-A56A-AE96EF8B0A2C}" destId="{5ACB256D-9811-4AD7-BA68-4A86E3D5C5C2}" srcOrd="21" destOrd="0" presId="urn:microsoft.com/office/officeart/2005/8/layout/cycle6"/>
    <dgm:cxn modelId="{ECE0AB3E-33FD-4368-BA60-342D0C4C3CE9}" type="presParOf" srcId="{7E314133-8C7E-4901-A56A-AE96EF8B0A2C}" destId="{981AB3FC-69AD-43E1-82B4-2F472C179251}" srcOrd="22" destOrd="0" presId="urn:microsoft.com/office/officeart/2005/8/layout/cycle6"/>
    <dgm:cxn modelId="{6CA78F5A-0C36-4B5D-B086-BCA4328D6667}" type="presParOf" srcId="{7E314133-8C7E-4901-A56A-AE96EF8B0A2C}" destId="{0F6B0D1C-314E-425C-AA80-97836FAF704E}" srcOrd="23" destOrd="0" presId="urn:microsoft.com/office/officeart/2005/8/layout/cycle6"/>
    <dgm:cxn modelId="{747CCD7B-93C7-4F28-9FEA-37795A1F088E}" type="presParOf" srcId="{7E314133-8C7E-4901-A56A-AE96EF8B0A2C}" destId="{A22A3317-2E7B-4DE5-BD6A-D551A5C756B6}" srcOrd="24" destOrd="0" presId="urn:microsoft.com/office/officeart/2005/8/layout/cycle6"/>
    <dgm:cxn modelId="{CDFFC1FE-EE3E-4664-8022-1C79D046D968}" type="presParOf" srcId="{7E314133-8C7E-4901-A56A-AE96EF8B0A2C}" destId="{665D1369-8C34-42BB-AF3C-5993BA1EC5F9}" srcOrd="25" destOrd="0" presId="urn:microsoft.com/office/officeart/2005/8/layout/cycle6"/>
    <dgm:cxn modelId="{E697B6F8-8355-461E-AC7D-708F8B36286B}" type="presParOf" srcId="{7E314133-8C7E-4901-A56A-AE96EF8B0A2C}" destId="{C5D3AE99-62AD-47CD-BD3E-D66B36D1D780}" srcOrd="26" destOrd="0" presId="urn:microsoft.com/office/officeart/2005/8/layout/cycle6"/>
    <dgm:cxn modelId="{16D8024E-75D1-48C9-A902-D2FC235AF3FC}" type="presParOf" srcId="{7E314133-8C7E-4901-A56A-AE96EF8B0A2C}" destId="{C162EAA8-3B48-4603-8D71-EEC1DCD329F2}" srcOrd="27" destOrd="0" presId="urn:microsoft.com/office/officeart/2005/8/layout/cycle6"/>
    <dgm:cxn modelId="{28823380-13D8-482E-B959-096B4F2CE7EA}" type="presParOf" srcId="{7E314133-8C7E-4901-A56A-AE96EF8B0A2C}" destId="{649B98BB-7D3B-4AD8-8DE0-3C6431D2BF3B}" srcOrd="28" destOrd="0" presId="urn:microsoft.com/office/officeart/2005/8/layout/cycle6"/>
    <dgm:cxn modelId="{158032C9-4442-4A8B-93D4-FE1386260151}" type="presParOf" srcId="{7E314133-8C7E-4901-A56A-AE96EF8B0A2C}" destId="{B66607DA-A0E1-4591-ADD1-FBD815140230}" srcOrd="29" destOrd="0" presId="urn:microsoft.com/office/officeart/2005/8/layout/cycle6"/>
    <dgm:cxn modelId="{18FC2FF4-7B76-475C-9F39-021D4B0D06E8}" type="presParOf" srcId="{7E314133-8C7E-4901-A56A-AE96EF8B0A2C}" destId="{B9046D65-6D7B-4C59-934E-A6EEE6A57D2B}" srcOrd="30" destOrd="0" presId="urn:microsoft.com/office/officeart/2005/8/layout/cycle6"/>
    <dgm:cxn modelId="{B65803C0-1366-41F0-9E65-75BA39B9C45C}" type="presParOf" srcId="{7E314133-8C7E-4901-A56A-AE96EF8B0A2C}" destId="{605AA9E1-716E-4BB4-9F7E-39C50573E1AA}" srcOrd="31" destOrd="0" presId="urn:microsoft.com/office/officeart/2005/8/layout/cycle6"/>
    <dgm:cxn modelId="{43917192-C3FF-415E-9832-502E3AC0DD18}" type="presParOf" srcId="{7E314133-8C7E-4901-A56A-AE96EF8B0A2C}" destId="{F235B166-9E8C-46D8-926F-22B103CCB12C}" srcOrd="32" destOrd="0" presId="urn:microsoft.com/office/officeart/2005/8/layout/cycle6"/>
    <dgm:cxn modelId="{E2842617-C8E8-4F7F-AB41-2DBBED2D14F7}" type="presParOf" srcId="{7E314133-8C7E-4901-A56A-AE96EF8B0A2C}" destId="{8E472E21-2BA8-4161-97BE-2456EB14C917}" srcOrd="33" destOrd="0" presId="urn:microsoft.com/office/officeart/2005/8/layout/cycle6"/>
    <dgm:cxn modelId="{34FBE53A-8C8C-4FD2-944D-BD157F9B24D0}" type="presParOf" srcId="{7E314133-8C7E-4901-A56A-AE96EF8B0A2C}" destId="{E46A1A51-F756-4003-87A1-84D5D2C8F072}" srcOrd="34" destOrd="0" presId="urn:microsoft.com/office/officeart/2005/8/layout/cycle6"/>
    <dgm:cxn modelId="{F412BAB8-0C70-4E49-A546-C42BFDD87271}" type="presParOf" srcId="{7E314133-8C7E-4901-A56A-AE96EF8B0A2C}" destId="{656D9524-99E2-4D75-99B9-9994A6E6AA8C}" srcOrd="35" destOrd="0" presId="urn:microsoft.com/office/officeart/2005/8/layout/cycle6"/>
    <dgm:cxn modelId="{DD46F441-45B3-4B59-B2E0-10EA332DA41E}" type="presParOf" srcId="{7E314133-8C7E-4901-A56A-AE96EF8B0A2C}" destId="{4D355FF5-5A42-4F06-94CA-1073A4D3D3A7}" srcOrd="36" destOrd="0" presId="urn:microsoft.com/office/officeart/2005/8/layout/cycle6"/>
    <dgm:cxn modelId="{60414EA6-01EF-4F3E-8D91-F8DAEC5F7CC6}" type="presParOf" srcId="{7E314133-8C7E-4901-A56A-AE96EF8B0A2C}" destId="{65A8EB7C-30A3-405A-885F-262A79B1CF96}" srcOrd="37" destOrd="0" presId="urn:microsoft.com/office/officeart/2005/8/layout/cycle6"/>
    <dgm:cxn modelId="{0EBF6A69-4684-404B-8AD6-0A7FB3AF3AC7}" type="presParOf" srcId="{7E314133-8C7E-4901-A56A-AE96EF8B0A2C}" destId="{175E4693-3E41-4860-9235-20AFD97B31EF}" srcOrd="38" destOrd="0" presId="urn:microsoft.com/office/officeart/2005/8/layout/cycle6"/>
    <dgm:cxn modelId="{50696496-F699-4643-ABE6-A4054BBA3B88}" type="presParOf" srcId="{7E314133-8C7E-4901-A56A-AE96EF8B0A2C}" destId="{513AB052-A72C-4D10-8223-7F81172A3DC1}" srcOrd="39" destOrd="0" presId="urn:microsoft.com/office/officeart/2005/8/layout/cycle6"/>
    <dgm:cxn modelId="{107FCEAE-D4A5-497B-9203-0F96771B4ABF}" type="presParOf" srcId="{7E314133-8C7E-4901-A56A-AE96EF8B0A2C}" destId="{B14EF740-0073-4065-947C-81A360841B95}" srcOrd="40" destOrd="0" presId="urn:microsoft.com/office/officeart/2005/8/layout/cycle6"/>
    <dgm:cxn modelId="{E9E4AE68-5479-485C-BB2D-F6C46A879C26}" type="presParOf" srcId="{7E314133-8C7E-4901-A56A-AE96EF8B0A2C}" destId="{1B9EE8E6-D082-45B1-A516-C0A6ECADB349}" srcOrd="41" destOrd="0" presId="urn:microsoft.com/office/officeart/2005/8/layout/cycle6"/>
    <dgm:cxn modelId="{5F8FCDD3-D561-4702-9CA7-7323C9C32A53}" type="presParOf" srcId="{7E314133-8C7E-4901-A56A-AE96EF8B0A2C}" destId="{FC003D61-4A75-4095-A3B8-10343C1D9B82}" srcOrd="42" destOrd="0" presId="urn:microsoft.com/office/officeart/2005/8/layout/cycle6"/>
    <dgm:cxn modelId="{14AD35C3-59D5-46C5-AF20-291B6021A359}" type="presParOf" srcId="{7E314133-8C7E-4901-A56A-AE96EF8B0A2C}" destId="{48622DBE-1C8F-4E3C-BDFD-BA4AA5426B1D}" srcOrd="43" destOrd="0" presId="urn:microsoft.com/office/officeart/2005/8/layout/cycle6"/>
    <dgm:cxn modelId="{7B96ACFC-3820-44CA-BE76-13449B1CD719}" type="presParOf" srcId="{7E314133-8C7E-4901-A56A-AE96EF8B0A2C}" destId="{FD76B561-19B6-44A9-AFE0-BC7280E27684}" srcOrd="44" destOrd="0" presId="urn:microsoft.com/office/officeart/2005/8/layout/cycle6"/>
    <dgm:cxn modelId="{3DCBC6C6-1E8A-46E1-9787-30B245CF02BB}" type="presParOf" srcId="{7E314133-8C7E-4901-A56A-AE96EF8B0A2C}" destId="{991E936C-E34C-4DD0-8243-D875DB4A4AA2}" srcOrd="45" destOrd="0" presId="urn:microsoft.com/office/officeart/2005/8/layout/cycle6"/>
    <dgm:cxn modelId="{4C571BCA-4C1B-4813-9EEA-72B122AE46B6}" type="presParOf" srcId="{7E314133-8C7E-4901-A56A-AE96EF8B0A2C}" destId="{0C218A2E-2B3D-40EA-AD65-60660BB0E9BB}" srcOrd="46" destOrd="0" presId="urn:microsoft.com/office/officeart/2005/8/layout/cycle6"/>
    <dgm:cxn modelId="{090F1B72-6DBD-4EA2-944C-8231C29CB91A}" type="presParOf" srcId="{7E314133-8C7E-4901-A56A-AE96EF8B0A2C}" destId="{5858DABB-EE05-410C-9165-359F4574D9F4}" srcOrd="47" destOrd="0" presId="urn:microsoft.com/office/officeart/2005/8/layout/cycle6"/>
    <dgm:cxn modelId="{47CCF8F8-81A3-4056-92E3-70D08C74EBE6}" type="presParOf" srcId="{7E314133-8C7E-4901-A56A-AE96EF8B0A2C}" destId="{D89EA7D9-FA21-424B-8C65-FF05BE9ACC34}" srcOrd="48" destOrd="0" presId="urn:microsoft.com/office/officeart/2005/8/layout/cycle6"/>
    <dgm:cxn modelId="{A00691B7-DE4C-4FCA-854F-D1738CF9D77C}" type="presParOf" srcId="{7E314133-8C7E-4901-A56A-AE96EF8B0A2C}" destId="{E54606C7-8DAA-47C3-845C-6722F7474EA3}" srcOrd="49" destOrd="0" presId="urn:microsoft.com/office/officeart/2005/8/layout/cycle6"/>
    <dgm:cxn modelId="{9811219A-8B9F-468F-A24B-DE0D190733D9}" type="presParOf" srcId="{7E314133-8C7E-4901-A56A-AE96EF8B0A2C}" destId="{8FECA5BC-48FA-49C8-8ED3-2F5C6832C6A9}" srcOrd="5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94C9-8153-47CF-98C4-71D3A8DDD1FC}">
      <dsp:nvSpPr>
        <dsp:cNvPr id="0" name=""/>
        <dsp:cNvSpPr/>
      </dsp:nvSpPr>
      <dsp:spPr>
        <a:xfrm>
          <a:off x="1891206" y="-55039"/>
          <a:ext cx="401055" cy="5200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М</a:t>
          </a:r>
          <a:endParaRPr lang="ru-RU" sz="20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0784" y="-35461"/>
        <a:ext cx="361899" cy="480934"/>
      </dsp:txXfrm>
    </dsp:sp>
    <dsp:sp modelId="{6092A9B2-3834-4EFF-9F4F-4FD7C79F4B79}">
      <dsp:nvSpPr>
        <dsp:cNvPr id="0" name=""/>
        <dsp:cNvSpPr/>
      </dsp:nvSpPr>
      <dsp:spPr>
        <a:xfrm>
          <a:off x="335141" y="219000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1959106" y="4330"/>
              </a:moveTo>
              <a:arcTo wR="1833179" hR="1833179" stAng="16436336" swAng="36583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65883A-51A3-494F-9C3C-6ACD134ADB9F}">
      <dsp:nvSpPr>
        <dsp:cNvPr id="0" name=""/>
        <dsp:cNvSpPr/>
      </dsp:nvSpPr>
      <dsp:spPr>
        <a:xfrm>
          <a:off x="2489748" y="43655"/>
          <a:ext cx="401055" cy="5368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З</a:t>
          </a:r>
          <a:endParaRPr lang="ru-RU" sz="2000" kern="1200" dirty="0"/>
        </a:p>
      </dsp:txBody>
      <dsp:txXfrm>
        <a:off x="2509326" y="63233"/>
        <a:ext cx="361899" cy="497730"/>
      </dsp:txXfrm>
    </dsp:sp>
    <dsp:sp modelId="{40140BD8-DB3E-47C4-97BA-647D2813D861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2697699" y="216654"/>
              </a:moveTo>
              <a:arcTo wR="1833179" hR="1833179" stAng="17888277" swAng="36921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129BD1-29BC-47BC-831A-3AE0DBFE6BF3}">
      <dsp:nvSpPr>
        <dsp:cNvPr id="0" name=""/>
        <dsp:cNvSpPr/>
      </dsp:nvSpPr>
      <dsp:spPr>
        <a:xfrm>
          <a:off x="3062532" y="414579"/>
          <a:ext cx="401055" cy="504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Р</a:t>
          </a:r>
          <a:endParaRPr lang="ru-RU" sz="2000" kern="1200" dirty="0"/>
        </a:p>
      </dsp:txBody>
      <dsp:txXfrm>
        <a:off x="3082110" y="434157"/>
        <a:ext cx="361899" cy="465188"/>
      </dsp:txXfrm>
    </dsp:sp>
    <dsp:sp modelId="{937066F4-2F25-4AA4-8639-DAAC459B0000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268970" y="693420"/>
              </a:moveTo>
              <a:arcTo wR="1833179" hR="1833179" stAng="19293407" swAng="7635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D4ED25-EB42-4938-B2E3-1E46C28AC971}">
      <dsp:nvSpPr>
        <dsp:cNvPr id="0" name=""/>
        <dsp:cNvSpPr/>
      </dsp:nvSpPr>
      <dsp:spPr>
        <a:xfrm>
          <a:off x="3468522" y="914228"/>
          <a:ext cx="401055" cy="580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О</a:t>
          </a:r>
          <a:endParaRPr lang="ru-RU" sz="2000" kern="1200" dirty="0"/>
        </a:p>
      </dsp:txBody>
      <dsp:txXfrm>
        <a:off x="3488100" y="933806"/>
        <a:ext cx="361899" cy="541124"/>
      </dsp:txXfrm>
    </dsp:sp>
    <dsp:sp modelId="{C1DEE73E-3217-4C91-B9D9-D3186EC5304F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589319" y="1307330"/>
              </a:moveTo>
              <a:arcTo wR="1833179" hR="1833179" stAng="20599830" swAng="21672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945B5-0CCE-4468-A2A5-ED6A92818F18}">
      <dsp:nvSpPr>
        <dsp:cNvPr id="0" name=""/>
        <dsp:cNvSpPr/>
      </dsp:nvSpPr>
      <dsp:spPr>
        <a:xfrm>
          <a:off x="3652887" y="1608471"/>
          <a:ext cx="401055" cy="4877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О</a:t>
          </a:r>
          <a:endParaRPr lang="ru-RU" sz="2000" kern="1200" dirty="0"/>
        </a:p>
      </dsp:txBody>
      <dsp:txXfrm>
        <a:off x="3672465" y="1628049"/>
        <a:ext cx="361899" cy="448585"/>
      </dsp:txXfrm>
    </dsp:sp>
    <dsp:sp modelId="{AE1C4F02-687D-4192-97F1-685205F60B5E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664766" y="1909554"/>
              </a:moveTo>
              <a:arcTo wR="1833179" hR="1833179" stAng="143268" swAng="30344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7B9368-B006-4F5A-BFEB-5E0197145841}">
      <dsp:nvSpPr>
        <dsp:cNvPr id="0" name=""/>
        <dsp:cNvSpPr/>
      </dsp:nvSpPr>
      <dsp:spPr>
        <a:xfrm>
          <a:off x="3590726" y="2260664"/>
          <a:ext cx="401055" cy="5249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А</a:t>
          </a:r>
          <a:endParaRPr lang="ru-RU" sz="2000" kern="1200" dirty="0"/>
        </a:p>
      </dsp:txBody>
      <dsp:txXfrm>
        <a:off x="3610304" y="2280242"/>
        <a:ext cx="361899" cy="485835"/>
      </dsp:txXfrm>
    </dsp:sp>
    <dsp:sp modelId="{304E7FB2-BEB1-4250-8C00-84EF7DAD37F3}">
      <dsp:nvSpPr>
        <dsp:cNvPr id="0" name=""/>
        <dsp:cNvSpPr/>
      </dsp:nvSpPr>
      <dsp:spPr>
        <a:xfrm>
          <a:off x="31460" y="840034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662817" y="1947067"/>
              </a:moveTo>
              <a:arcTo wR="1833179" hR="1833179" stAng="213712" swAng="26628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91AFA0-E79A-440A-9CF7-2A9ECF7A494D}">
      <dsp:nvSpPr>
        <dsp:cNvPr id="0" name=""/>
        <dsp:cNvSpPr/>
      </dsp:nvSpPr>
      <dsp:spPr>
        <a:xfrm>
          <a:off x="3289048" y="2929775"/>
          <a:ext cx="401055" cy="5642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Я</a:t>
          </a:r>
          <a:endParaRPr lang="ru-RU" sz="2000" kern="1200" dirty="0"/>
        </a:p>
      </dsp:txBody>
      <dsp:txXfrm>
        <a:off x="3308626" y="2949353"/>
        <a:ext cx="361899" cy="525128"/>
      </dsp:txXfrm>
    </dsp:sp>
    <dsp:sp modelId="{529D6D38-0216-41A3-903E-8C03F1FA1421}">
      <dsp:nvSpPr>
        <dsp:cNvPr id="0" name=""/>
        <dsp:cNvSpPr/>
      </dsp:nvSpPr>
      <dsp:spPr>
        <a:xfrm>
          <a:off x="1145460" y="-217305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2142637" y="3640049"/>
              </a:moveTo>
              <a:arcTo wR="1833179" hR="1833179" stAng="4816883" swAng="17721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CB256D-9811-4AD7-BA68-4A86E3D5C5C2}">
      <dsp:nvSpPr>
        <dsp:cNvPr id="0" name=""/>
        <dsp:cNvSpPr/>
      </dsp:nvSpPr>
      <dsp:spPr>
        <a:xfrm>
          <a:off x="2792572" y="3296331"/>
          <a:ext cx="401055" cy="5675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Р</a:t>
          </a:r>
          <a:endParaRPr lang="ru-RU" sz="2000" kern="1200" dirty="0"/>
        </a:p>
      </dsp:txBody>
      <dsp:txXfrm>
        <a:off x="2812150" y="3315909"/>
        <a:ext cx="361899" cy="528355"/>
      </dsp:txXfrm>
    </dsp:sp>
    <dsp:sp modelId="{0F6B0D1C-314E-425C-AA80-97836FAF704E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2595485" y="3500342"/>
              </a:moveTo>
              <a:arcTo wR="1833179" hR="1833179" stAng="3925672" swAng="44701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2A3317-2E7B-4DE5-BD6A-D551A5C756B6}">
      <dsp:nvSpPr>
        <dsp:cNvPr id="0" name=""/>
        <dsp:cNvSpPr/>
      </dsp:nvSpPr>
      <dsp:spPr>
        <a:xfrm>
          <a:off x="2164373" y="3511169"/>
          <a:ext cx="401055" cy="624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Ї</a:t>
          </a:r>
          <a:endParaRPr lang="ru-RU" sz="2000" kern="1200" dirty="0"/>
        </a:p>
      </dsp:txBody>
      <dsp:txXfrm>
        <a:off x="2183951" y="3530747"/>
        <a:ext cx="361899" cy="585412"/>
      </dsp:txXfrm>
    </dsp:sp>
    <dsp:sp modelId="{C5D3AE99-62AD-47CD-BD3E-D66B36D1D780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1966778" y="3661483"/>
              </a:moveTo>
              <a:arcTo wR="1833179" hR="1833179" stAng="5149241" swAng="50151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62EAA8-3B48-4603-8D71-EEC1DCD329F2}">
      <dsp:nvSpPr>
        <dsp:cNvPr id="0" name=""/>
        <dsp:cNvSpPr/>
      </dsp:nvSpPr>
      <dsp:spPr>
        <a:xfrm>
          <a:off x="1490682" y="3519565"/>
          <a:ext cx="401055" cy="607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Н</a:t>
          </a:r>
          <a:endParaRPr lang="ru-RU" sz="2000" kern="1200" dirty="0"/>
        </a:p>
      </dsp:txBody>
      <dsp:txXfrm>
        <a:off x="1510260" y="3539143"/>
        <a:ext cx="361899" cy="568618"/>
      </dsp:txXfrm>
    </dsp:sp>
    <dsp:sp modelId="{B66607DA-A0E1-4591-ADD1-FBD815140230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1293482" y="3585113"/>
              </a:moveTo>
              <a:arcTo wR="1833179" hR="1833179" stAng="6427312" swAng="44701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046D65-6D7B-4C59-934E-A6EEE6A57D2B}">
      <dsp:nvSpPr>
        <dsp:cNvPr id="0" name=""/>
        <dsp:cNvSpPr/>
      </dsp:nvSpPr>
      <dsp:spPr>
        <a:xfrm>
          <a:off x="862483" y="3247382"/>
          <a:ext cx="401055" cy="6654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А</a:t>
          </a:r>
          <a:endParaRPr lang="ru-RU" sz="2000" kern="1200" dirty="0"/>
        </a:p>
      </dsp:txBody>
      <dsp:txXfrm>
        <a:off x="882061" y="3266960"/>
        <a:ext cx="361899" cy="626253"/>
      </dsp:txXfrm>
    </dsp:sp>
    <dsp:sp modelId="{F235B166-9E8C-46D8-926F-22B103CCB12C}">
      <dsp:nvSpPr>
        <dsp:cNvPr id="0" name=""/>
        <dsp:cNvSpPr/>
      </dsp:nvSpPr>
      <dsp:spPr>
        <a:xfrm>
          <a:off x="194876" y="18830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666609" y="3247272"/>
              </a:moveTo>
              <a:arcTo wR="1833179" hR="1833179" stAng="7771275" swAng="23760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72E21-2BA8-4161-97BE-2456EB14C917}">
      <dsp:nvSpPr>
        <dsp:cNvPr id="0" name=""/>
        <dsp:cNvSpPr/>
      </dsp:nvSpPr>
      <dsp:spPr>
        <a:xfrm>
          <a:off x="364619" y="2758388"/>
          <a:ext cx="401055" cy="735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Н</a:t>
          </a:r>
          <a:endParaRPr lang="ru-RU" sz="2000" kern="1200" dirty="0"/>
        </a:p>
      </dsp:txBody>
      <dsp:txXfrm>
        <a:off x="384197" y="2777966"/>
        <a:ext cx="361899" cy="696516"/>
      </dsp:txXfrm>
    </dsp:sp>
    <dsp:sp modelId="{656D9524-99E2-4D75-99B9-9994A6E6AA8C}">
      <dsp:nvSpPr>
        <dsp:cNvPr id="0" name=""/>
        <dsp:cNvSpPr/>
      </dsp:nvSpPr>
      <dsp:spPr>
        <a:xfrm>
          <a:off x="-3122668" y="1748947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487382" y="1043143"/>
              </a:moveTo>
              <a:arcTo wR="1833179" hR="1833179" stAng="20068271" swAng="4027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355FF5-5A42-4F06-94CA-1073A4D3D3A7}">
      <dsp:nvSpPr>
        <dsp:cNvPr id="0" name=""/>
        <dsp:cNvSpPr/>
      </dsp:nvSpPr>
      <dsp:spPr>
        <a:xfrm>
          <a:off x="64329" y="2234600"/>
          <a:ext cx="401055" cy="577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Е</a:t>
          </a:r>
          <a:endParaRPr lang="ru-RU" sz="2000" kern="1200" dirty="0"/>
        </a:p>
      </dsp:txBody>
      <dsp:txXfrm>
        <a:off x="83907" y="2254178"/>
        <a:ext cx="361899" cy="537964"/>
      </dsp:txXfrm>
    </dsp:sp>
    <dsp:sp modelId="{175E4693-3E41-4860-9235-20AFD97B31EF}">
      <dsp:nvSpPr>
        <dsp:cNvPr id="0" name=""/>
        <dsp:cNvSpPr/>
      </dsp:nvSpPr>
      <dsp:spPr>
        <a:xfrm>
          <a:off x="185364" y="118639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21790" y="2114991"/>
              </a:moveTo>
              <a:arcTo wR="1833179" hR="1833179" stAng="10269415" swAng="1802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3AB052-A72C-4D10-8223-7F81172A3DC1}">
      <dsp:nvSpPr>
        <dsp:cNvPr id="0" name=""/>
        <dsp:cNvSpPr/>
      </dsp:nvSpPr>
      <dsp:spPr>
        <a:xfrm>
          <a:off x="4" y="1534194"/>
          <a:ext cx="401055" cy="6031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У</a:t>
          </a:r>
          <a:endParaRPr lang="ru-RU" sz="2000" kern="1200" dirty="0"/>
        </a:p>
      </dsp:txBody>
      <dsp:txXfrm>
        <a:off x="19582" y="1553772"/>
        <a:ext cx="361899" cy="563975"/>
      </dsp:txXfrm>
    </dsp:sp>
    <dsp:sp modelId="{1B9EE8E6-D082-45B1-A516-C0A6ECADB349}">
      <dsp:nvSpPr>
        <dsp:cNvPr id="0" name=""/>
        <dsp:cNvSpPr/>
      </dsp:nvSpPr>
      <dsp:spPr>
        <a:xfrm>
          <a:off x="148876" y="321088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108220" y="1212643"/>
              </a:moveTo>
              <a:arcTo wR="1833179" hR="1833179" stAng="11987140" swAng="9022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003D61-4A75-4095-A3B8-10343C1D9B82}">
      <dsp:nvSpPr>
        <dsp:cNvPr id="0" name=""/>
        <dsp:cNvSpPr/>
      </dsp:nvSpPr>
      <dsp:spPr>
        <a:xfrm>
          <a:off x="186533" y="920514"/>
          <a:ext cx="401055" cy="5677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А</a:t>
          </a:r>
          <a:endParaRPr lang="ru-RU" sz="2000" kern="1200" dirty="0"/>
        </a:p>
      </dsp:txBody>
      <dsp:txXfrm>
        <a:off x="206111" y="940092"/>
        <a:ext cx="361899" cy="528553"/>
      </dsp:txXfrm>
    </dsp:sp>
    <dsp:sp modelId="{FD76B561-19B6-44A9-AFE0-BC7280E27684}">
      <dsp:nvSpPr>
        <dsp:cNvPr id="0" name=""/>
        <dsp:cNvSpPr/>
      </dsp:nvSpPr>
      <dsp:spPr>
        <a:xfrm>
          <a:off x="-2923904" y="-120193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3486352" y="1040989"/>
              </a:moveTo>
              <a:arcTo wR="1833179" hR="1833179" stAng="20063794" swAng="5745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1E936C-E34C-4DD0-8243-D875DB4A4AA2}">
      <dsp:nvSpPr>
        <dsp:cNvPr id="0" name=""/>
        <dsp:cNvSpPr/>
      </dsp:nvSpPr>
      <dsp:spPr>
        <a:xfrm>
          <a:off x="575586" y="427155"/>
          <a:ext cx="401055" cy="5864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Times New Roman" pitchFamily="18" charset="0"/>
              <a:cs typeface="Times New Roman" pitchFamily="18" charset="0"/>
            </a:rPr>
            <a:t>О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5164" y="446733"/>
        <a:ext cx="361899" cy="547255"/>
      </dsp:txXfrm>
    </dsp:sp>
    <dsp:sp modelId="{5858DABB-EE05-410C-9165-359F4574D9F4}">
      <dsp:nvSpPr>
        <dsp:cNvPr id="0" name=""/>
        <dsp:cNvSpPr/>
      </dsp:nvSpPr>
      <dsp:spPr>
        <a:xfrm>
          <a:off x="374046" y="79131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604380" y="472811"/>
              </a:moveTo>
              <a:arcTo wR="1833179" hR="1833179" stAng="13674541" swAng="44275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EA7D9-FA21-424B-8C65-FF05BE9ACC34}">
      <dsp:nvSpPr>
        <dsp:cNvPr id="0" name=""/>
        <dsp:cNvSpPr/>
      </dsp:nvSpPr>
      <dsp:spPr>
        <a:xfrm>
          <a:off x="1165307" y="32587"/>
          <a:ext cx="401055" cy="559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К</a:t>
          </a:r>
          <a:endParaRPr lang="ru-RU" sz="2000" kern="1200" dirty="0"/>
        </a:p>
      </dsp:txBody>
      <dsp:txXfrm>
        <a:off x="1184885" y="52165"/>
        <a:ext cx="361899" cy="519865"/>
      </dsp:txXfrm>
    </dsp:sp>
    <dsp:sp modelId="{8FECA5BC-48FA-49C8-8ED3-2F5C6832C6A9}">
      <dsp:nvSpPr>
        <dsp:cNvPr id="0" name=""/>
        <dsp:cNvSpPr/>
      </dsp:nvSpPr>
      <dsp:spPr>
        <a:xfrm>
          <a:off x="109679" y="208321"/>
          <a:ext cx="3666358" cy="3666358"/>
        </a:xfrm>
        <a:custGeom>
          <a:avLst/>
          <a:gdLst/>
          <a:ahLst/>
          <a:cxnLst/>
          <a:rect l="0" t="0" r="0" b="0"/>
          <a:pathLst>
            <a:path>
              <a:moveTo>
                <a:pt x="1459885" y="38409"/>
              </a:moveTo>
              <a:arcTo wR="1833179" hR="1833179" stAng="15495035" swAng="6019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663EF2-8384-481A-99CF-2B0A8E96BCF0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08C1-4CA4-4460-A818-9C1049F78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098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gif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691680" y="548680"/>
            <a:ext cx="6840760" cy="4968552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 smtClean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 smtClean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авчальні та пізнавальні ігри патріотичного </a:t>
            </a:r>
            <a:r>
              <a:rPr lang="uk-U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спрямування</a:t>
            </a:r>
            <a:endParaRPr lang="ru-RU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Картинки по запросу патріотичне вихов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 descr="C:\Documents and Settings\Учитель\Рабочий стол\орнаменти\kir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8520" y="26680"/>
            <a:ext cx="3312368" cy="400050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C:\Documents and Settings\User\Рабочий стол\для презентації\2253_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280448"/>
            <a:ext cx="7421016" cy="1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37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691680" y="317840"/>
            <a:ext cx="7128792" cy="1042416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АКТУАЛЬНІСТЬ ТЕМИ ПАТРІОТИЧНОГО ВИХОВАННЯ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1763688" y="1609368"/>
            <a:ext cx="6984776" cy="3744416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uk-UA" sz="2400" dirty="0">
                <a:solidFill>
                  <a:srgbClr val="212745"/>
                </a:solidFill>
                <a:latin typeface="Times New Roman" pitchFamily="18" charset="0"/>
                <a:cs typeface="Times New Roman" pitchFamily="18" charset="0"/>
              </a:rPr>
              <a:t>Сьогодні Україна переживає найбільше випробування у своїй боротьбі за незалежність та територіальну цілісність. Тому зараз , як ніколи,</a:t>
            </a:r>
            <a:r>
              <a:rPr lang="en-US" sz="2400" dirty="0">
                <a:solidFill>
                  <a:srgbClr val="21274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solidFill>
                  <a:srgbClr val="212745"/>
                </a:solidFill>
                <a:latin typeface="Times New Roman" pitchFamily="18" charset="0"/>
                <a:cs typeface="Times New Roman" pitchFamily="18" charset="0"/>
              </a:rPr>
              <a:t>важливе та актуальне питання  формування громадянина, патріота України, захисника Вітчизни.</a:t>
            </a:r>
            <a:endParaRPr lang="ru-RU" sz="2400" dirty="0">
              <a:solidFill>
                <a:srgbClr val="21274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User\Рабочий стол\для презентації\2253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488" y="5128048"/>
            <a:ext cx="6984776" cy="1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Учитель\Рабочий стол\орнаменти\kir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8520" y="26680"/>
            <a:ext cx="2688583" cy="400050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:\Documents and Settings\User\Рабочий стол\для презентації\2253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888" y="5280448"/>
            <a:ext cx="6984776" cy="1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55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539549" y="1268760"/>
            <a:ext cx="8424939" cy="1008112"/>
          </a:xfrm>
          <a:prstGeom prst="cloud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ФОРМУВАННЯ ЛЮБОВІ ДО РІДНОГО КРАЮ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467542" y="2276872"/>
            <a:ext cx="8568954" cy="1096167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ФОРМУВАННЯ ПОВАГИ ДО КОН</a:t>
            </a:r>
            <a:r>
              <a:rPr lang="en-US" b="1" dirty="0">
                <a:solidFill>
                  <a:srgbClr val="002060"/>
                </a:solidFill>
              </a:rPr>
              <a:t>C</a:t>
            </a:r>
            <a:r>
              <a:rPr lang="uk-UA" b="1" dirty="0" smtClean="0">
                <a:solidFill>
                  <a:srgbClr val="002060"/>
                </a:solidFill>
              </a:rPr>
              <a:t>ТИТУЦІЇ УКРАЇНИ,ДЕРЖАВНОЇ СИМВОЛІКИ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388433" y="3373039"/>
            <a:ext cx="8504048" cy="964269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ВИХОВАННЯ ГОРДОСТІ ЗА СВІЙ НАРОД, ШАНУВАННЯ ГЕРОЇВ УКРАЇНИ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Облако 4"/>
          <p:cNvSpPr/>
          <p:nvPr/>
        </p:nvSpPr>
        <p:spPr>
          <a:xfrm>
            <a:off x="467541" y="4337308"/>
            <a:ext cx="8424940" cy="1107916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ВИХОВАННЯ ЛЮБОВІ ,ПОВАГИ ДО СВОЇХ НАЦІОНАЛЬНИХ ОСОБЛИВОСТЕЙ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467543" y="5445224"/>
            <a:ext cx="8424938" cy="1008112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ТОЛЕРАНТНЕ СТАВЛЕННЯ ДО ПРЕДСТАВНИКІВ ІНШИХ НАЦІОНАЛЬНОСТЕЙ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1691680" y="154777"/>
            <a:ext cx="7200801" cy="1042416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ЗАВДАННЯ ПАТРІОТИЧНОГО ВИХОВАННЯ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8" name="Picture 2" descr="C:\Documents and Settings\Учитель\Рабочий стол\орнаменти\kir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917" y="162022"/>
            <a:ext cx="2688583" cy="6154543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2509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475656" y="422608"/>
            <a:ext cx="6768752" cy="3418680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 </a:t>
            </a:r>
            <a:r>
              <a:rPr lang="uk-UA" sz="4000" b="1" u="sng" dirty="0" smtClean="0">
                <a:solidFill>
                  <a:srgbClr val="FF0000"/>
                </a:solidFill>
              </a:rPr>
              <a:t>Гра</a:t>
            </a:r>
            <a:r>
              <a:rPr lang="uk-UA" sz="3600" b="1" dirty="0" smtClean="0">
                <a:solidFill>
                  <a:srgbClr val="FF0000"/>
                </a:solidFill>
              </a:rPr>
              <a:t> </a:t>
            </a:r>
            <a:r>
              <a:rPr lang="uk-UA" sz="3600" b="1" dirty="0" smtClean="0"/>
              <a:t>– </a:t>
            </a:r>
            <a:r>
              <a:rPr lang="uk-UA" sz="3600" b="1" dirty="0" smtClean="0">
                <a:solidFill>
                  <a:srgbClr val="002060"/>
                </a:solidFill>
              </a:rPr>
              <a:t>ефективний метод навчання та виховання школярів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D:\оооооо\image-0-02-05-611a395b684d70ea397e742b7a04d22df1affaca0c28f27ce26dbc85287297de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429000"/>
            <a:ext cx="5184576" cy="3429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339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323528" y="1772816"/>
            <a:ext cx="5760640" cy="4320480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b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величезне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світле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вікно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через яке у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духовний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вривається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живильний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потік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уявлень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навколишній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іскра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запалює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вогник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допитливості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В.Сухомлинський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353508" y="228988"/>
            <a:ext cx="8424936" cy="895756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</a:rPr>
              <a:t>ГРА – КОРОЛЕВА ДИТИНСТВА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72816"/>
            <a:ext cx="295232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0766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2266608" y="2326122"/>
            <a:ext cx="4896544" cy="1042416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індивідуальні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2887586" y="3554628"/>
            <a:ext cx="4492726" cy="1042416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парні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3419872" y="4869160"/>
            <a:ext cx="4896544" cy="1042416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колективні(групові)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679036" y="332656"/>
            <a:ext cx="7992888" cy="1313296"/>
          </a:xfrm>
          <a:prstGeom prst="beve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Times New Roman" pitchFamily="18" charset="0"/>
              </a:rPr>
              <a:t>ЗА КІЛЬКІСНИМИ ХАРАКТЕРИСТИКАМИ ІГРИ ПОДІЛЯЮТЬСЯ НА: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Солнце 5"/>
          <p:cNvSpPr/>
          <p:nvPr/>
        </p:nvSpPr>
        <p:spPr>
          <a:xfrm>
            <a:off x="832006" y="2326122"/>
            <a:ext cx="1379227" cy="1068598"/>
          </a:xfrm>
          <a:prstGeom prst="su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Солнце 6"/>
          <p:cNvSpPr/>
          <p:nvPr/>
        </p:nvSpPr>
        <p:spPr>
          <a:xfrm>
            <a:off x="2266608" y="4834022"/>
            <a:ext cx="1287298" cy="1068608"/>
          </a:xfrm>
          <a:prstGeom prst="su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Солнце 7"/>
          <p:cNvSpPr/>
          <p:nvPr/>
        </p:nvSpPr>
        <p:spPr>
          <a:xfrm>
            <a:off x="1546924" y="3563936"/>
            <a:ext cx="1340662" cy="1068598"/>
          </a:xfrm>
          <a:prstGeom prst="su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910256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871222" y="260648"/>
            <a:ext cx="7848872" cy="1224136"/>
          </a:xfrm>
          <a:prstGeom prst="beve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ЗА ЗАГАЛЬНОПРИЙНЯТОЮ ХАРАКТЕРИСТИКОЮ ІГРИ ПОДІЛЯЮТЬСЯ </a:t>
            </a:r>
            <a:r>
              <a:rPr lang="uk-UA" dirty="0" smtClean="0">
                <a:solidFill>
                  <a:srgbClr val="002060"/>
                </a:solidFill>
              </a:rPr>
              <a:t>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2517598" y="3601822"/>
            <a:ext cx="4968552" cy="1152128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ігри за правилами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3347864" y="5013176"/>
            <a:ext cx="4104456" cy="104241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народні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1835696" y="2276872"/>
            <a:ext cx="4104456" cy="1042416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творчі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лнце 7"/>
          <p:cNvSpPr/>
          <p:nvPr/>
        </p:nvSpPr>
        <p:spPr>
          <a:xfrm>
            <a:off x="681708" y="2250690"/>
            <a:ext cx="1327015" cy="1068598"/>
          </a:xfrm>
          <a:prstGeom prst="su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Солнце 8"/>
          <p:cNvSpPr/>
          <p:nvPr/>
        </p:nvSpPr>
        <p:spPr>
          <a:xfrm>
            <a:off x="1345215" y="3501008"/>
            <a:ext cx="1287298" cy="1068608"/>
          </a:xfrm>
          <a:prstGeom prst="su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Солнце 9"/>
          <p:cNvSpPr/>
          <p:nvPr/>
        </p:nvSpPr>
        <p:spPr>
          <a:xfrm>
            <a:off x="2029233" y="4945342"/>
            <a:ext cx="1340662" cy="1068598"/>
          </a:xfrm>
          <a:prstGeom prst="su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772942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Багетная рамка 19"/>
          <p:cNvSpPr/>
          <p:nvPr/>
        </p:nvSpPr>
        <p:spPr>
          <a:xfrm>
            <a:off x="2149294" y="836712"/>
            <a:ext cx="5133444" cy="1307005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002060"/>
                </a:solidFill>
              </a:rPr>
              <a:t>ТВОРЧІ ІГРИ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21" name="Багетная рамка 20"/>
          <p:cNvSpPr/>
          <p:nvPr/>
        </p:nvSpPr>
        <p:spPr>
          <a:xfrm>
            <a:off x="24828" y="2852935"/>
            <a:ext cx="2268481" cy="1691029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СЮЖЕТНО-</a:t>
            </a:r>
          </a:p>
          <a:p>
            <a:pPr algn="ctr"/>
            <a:r>
              <a:rPr lang="uk-UA" sz="2000" b="1" dirty="0" smtClean="0"/>
              <a:t>РОЛЬОВІ</a:t>
            </a:r>
            <a:endParaRPr lang="ru-RU" dirty="0"/>
          </a:p>
        </p:txBody>
      </p:sp>
      <p:sp>
        <p:nvSpPr>
          <p:cNvPr id="23" name="Багетная рамка 22"/>
          <p:cNvSpPr/>
          <p:nvPr/>
        </p:nvSpPr>
        <p:spPr>
          <a:xfrm>
            <a:off x="2329175" y="4160696"/>
            <a:ext cx="2304256" cy="1584176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БУДІВЕЛЬНО-</a:t>
            </a:r>
          </a:p>
          <a:p>
            <a:pPr algn="ctr"/>
            <a:r>
              <a:rPr lang="uk-UA" b="1" dirty="0" smtClean="0"/>
              <a:t>КОНСТРУКТИ-</a:t>
            </a:r>
          </a:p>
          <a:p>
            <a:pPr algn="ctr"/>
            <a:r>
              <a:rPr lang="uk-UA" b="1" dirty="0" smtClean="0"/>
              <a:t>ВНІ</a:t>
            </a:r>
            <a:endParaRPr lang="ru-RU" b="1" dirty="0"/>
          </a:p>
        </p:txBody>
      </p:sp>
      <p:sp>
        <p:nvSpPr>
          <p:cNvPr id="24" name="Багетная рамка 23"/>
          <p:cNvSpPr/>
          <p:nvPr/>
        </p:nvSpPr>
        <p:spPr>
          <a:xfrm>
            <a:off x="4737444" y="4160696"/>
            <a:ext cx="2150539" cy="1586821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ІГРИ-</a:t>
            </a:r>
          </a:p>
          <a:p>
            <a:pPr algn="ctr"/>
            <a:r>
              <a:rPr lang="uk-UA" b="1" dirty="0" smtClean="0"/>
              <a:t>ДРАМАТИЗА-ЦІЇ</a:t>
            </a:r>
            <a:endParaRPr lang="ru-RU" b="1" dirty="0"/>
          </a:p>
        </p:txBody>
      </p:sp>
      <p:sp>
        <p:nvSpPr>
          <p:cNvPr id="25" name="Багетная рамка 24"/>
          <p:cNvSpPr/>
          <p:nvPr/>
        </p:nvSpPr>
        <p:spPr>
          <a:xfrm>
            <a:off x="7005742" y="2751915"/>
            <a:ext cx="1963449" cy="1691029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ІГРИ- ІНСЦЕНІЗА-ЦІЇ</a:t>
            </a:r>
            <a:endParaRPr lang="ru-RU" b="1" dirty="0"/>
          </a:p>
        </p:txBody>
      </p:sp>
      <p:sp>
        <p:nvSpPr>
          <p:cNvPr id="26" name="Выгнутая влево стрелка 25"/>
          <p:cNvSpPr/>
          <p:nvPr/>
        </p:nvSpPr>
        <p:spPr>
          <a:xfrm>
            <a:off x="508098" y="1458275"/>
            <a:ext cx="1438841" cy="1216152"/>
          </a:xfrm>
          <a:prstGeom prst="curvedRightArrow">
            <a:avLst>
              <a:gd name="adj1" fmla="val 25000"/>
              <a:gd name="adj2" fmla="val 46281"/>
              <a:gd name="adj3" fmla="val 25000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Выгнутая вправо стрелка 27"/>
          <p:cNvSpPr/>
          <p:nvPr/>
        </p:nvSpPr>
        <p:spPr>
          <a:xfrm>
            <a:off x="7380312" y="1236748"/>
            <a:ext cx="1437682" cy="1437680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Выгнутая вправо стрелка 28"/>
          <p:cNvSpPr/>
          <p:nvPr/>
        </p:nvSpPr>
        <p:spPr>
          <a:xfrm>
            <a:off x="5292080" y="2244860"/>
            <a:ext cx="1368152" cy="1913191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>
            <a:off x="3054112" y="2230190"/>
            <a:ext cx="1445880" cy="1930505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498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876343" y="862874"/>
            <a:ext cx="5616624" cy="1351576"/>
          </a:xfrm>
          <a:prstGeom prst="beve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2060"/>
                </a:solidFill>
              </a:rPr>
              <a:t>ІГРИ ЗА ПРАВИЛАМИ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683568" y="3789039"/>
            <a:ext cx="3528392" cy="1762496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ДИДАКТИЧНІ</a:t>
            </a:r>
            <a:endParaRPr lang="ru-RU" sz="3200" b="1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5076056" y="3789040"/>
            <a:ext cx="3384376" cy="1762496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РУХЛИВІ</a:t>
            </a:r>
            <a:endParaRPr lang="ru-RU" sz="3200" b="1" dirty="0"/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5940152" y="2240130"/>
            <a:ext cx="1140964" cy="1548909"/>
          </a:xfrm>
          <a:prstGeom prst="curved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Выгнутая вправо стрелка 5"/>
          <p:cNvSpPr/>
          <p:nvPr/>
        </p:nvSpPr>
        <p:spPr>
          <a:xfrm>
            <a:off x="2594878" y="2240130"/>
            <a:ext cx="1185034" cy="1548910"/>
          </a:xfrm>
          <a:prstGeom prst="curved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68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512511" cy="100811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uk-UA" sz="3200" dirty="0" smtClean="0">
                <a:solidFill>
                  <a:srgbClr val="7030A0"/>
                </a:solidFill>
              </a:rPr>
              <a:t>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1547664" y="1628800"/>
            <a:ext cx="6624736" cy="3312368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uk-UA" sz="3200" b="1" u="sng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Навчальна гра </a:t>
            </a:r>
            <a:r>
              <a:rPr lang="uk-UA" sz="3200" b="1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3200" b="1" u="sng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це вид діяльності,залучившись до </a:t>
            </a:r>
            <a:br>
              <a:rPr lang="uk-UA" sz="3200" b="1" u="sng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200" b="1" u="sng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якої , діти навчаються,виховуються,</a:t>
            </a:r>
            <a:br>
              <a:rPr lang="uk-UA" sz="3200" b="1" u="sng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200" b="1" u="sng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розвиваються.</a:t>
            </a:r>
            <a:endParaRPr lang="ru-RU" sz="2000" b="1" u="sng" dirty="0">
              <a:solidFill>
                <a:srgbClr val="002060"/>
              </a:solidFill>
            </a:endParaRPr>
          </a:p>
        </p:txBody>
      </p:sp>
      <p:pic>
        <p:nvPicPr>
          <p:cNvPr id="5" name="Picture 2" descr="C:\Documents and Settings\User\Рабочий стол\для презентації\2253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941168"/>
            <a:ext cx="7078246" cy="1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агетная рамка 5"/>
          <p:cNvSpPr/>
          <p:nvPr/>
        </p:nvSpPr>
        <p:spPr>
          <a:xfrm>
            <a:off x="1835696" y="243496"/>
            <a:ext cx="6480720" cy="1042416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2060"/>
                </a:solidFill>
              </a:rPr>
              <a:t>Що таке навчальна гра?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07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971600" y="188640"/>
            <a:ext cx="7416824" cy="1216341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СТРУКТУРНІ СКЛАДОВІ НАВЧАЛЬНОЇ ГРИ</a:t>
            </a:r>
            <a:endParaRPr lang="ru-RU" sz="2800" b="1" dirty="0"/>
          </a:p>
        </p:txBody>
      </p:sp>
      <p:sp>
        <p:nvSpPr>
          <p:cNvPr id="3" name="Багетная рамка 2"/>
          <p:cNvSpPr/>
          <p:nvPr/>
        </p:nvSpPr>
        <p:spPr>
          <a:xfrm>
            <a:off x="971600" y="1556792"/>
            <a:ext cx="7416824" cy="4968552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619268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976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683568" y="332656"/>
            <a:ext cx="7848872" cy="1224136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prstClr val="black"/>
                </a:solidFill>
              </a:rPr>
              <a:t>ВИМОГИ ДО НАВЧАЛЬНОЇ ГРИ </a:t>
            </a:r>
          </a:p>
          <a:p>
            <a:pPr algn="ctr"/>
            <a:r>
              <a:rPr lang="uk-UA" sz="2800" b="1" dirty="0" smtClean="0">
                <a:solidFill>
                  <a:srgbClr val="0070C0"/>
                </a:solidFill>
              </a:rPr>
              <a:t>Гра має бути: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115615" y="1765720"/>
            <a:ext cx="6693043" cy="734017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  </a:t>
            </a:r>
            <a:r>
              <a:rPr lang="uk-UA" sz="2000" b="1" dirty="0" smtClean="0">
                <a:solidFill>
                  <a:srgbClr val="002060"/>
                </a:solidFill>
              </a:rPr>
              <a:t>ДОСТУПНОЮ ЗА ЗМІСТОМ;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1115615" y="2408308"/>
            <a:ext cx="6693044" cy="804668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  </a:t>
            </a:r>
            <a:r>
              <a:rPr lang="uk-UA" sz="2000" b="1" dirty="0" smtClean="0">
                <a:solidFill>
                  <a:srgbClr val="002060"/>
                </a:solidFill>
              </a:rPr>
              <a:t>ТІСНО ПОВ‘ЯЗАНА З НАВЧАЛЬНОЮ ДІЯЛЬНІСТЮ;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115615" y="3212976"/>
            <a:ext cx="6693044" cy="792088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  ДОВЕДЕНОЮ  ДО ЛОГІЧНОГО ЗАВЕРШЕННЯ;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115615" y="4005064"/>
            <a:ext cx="6768754" cy="792088"/>
          </a:xfrm>
          <a:prstGeom prst="horizont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  </a:t>
            </a:r>
            <a:r>
              <a:rPr lang="uk-UA" sz="2000" b="1" dirty="0" smtClean="0">
                <a:solidFill>
                  <a:srgbClr val="002060"/>
                </a:solidFill>
              </a:rPr>
              <a:t>ВІДПОВІДАТИ РІВНЮ РОЗВИТКУ  ДІТЕЙ;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115615" y="4797152"/>
            <a:ext cx="6768754" cy="72008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  МАТИ ЦІКАВИЙ  ІГРОВИЙ МАТЕРІАЛ;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115615" y="5517232"/>
            <a:ext cx="6768753" cy="792088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 smtClean="0">
                <a:solidFill>
                  <a:srgbClr val="7030A0"/>
                </a:solidFill>
              </a:rPr>
              <a:t>  </a:t>
            </a:r>
            <a:r>
              <a:rPr lang="uk-UA" sz="2000" b="1" dirty="0" smtClean="0">
                <a:solidFill>
                  <a:srgbClr val="002060"/>
                </a:solidFill>
              </a:rPr>
              <a:t>ПРОВОДИТИСЬ ПІД КЕРІВНИЦТВОМ  ВИХОВАТЕЛЯ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4" name="7-конечная звезда 13"/>
          <p:cNvSpPr/>
          <p:nvPr/>
        </p:nvSpPr>
        <p:spPr>
          <a:xfrm>
            <a:off x="355652" y="3212974"/>
            <a:ext cx="655831" cy="648073"/>
          </a:xfrm>
          <a:prstGeom prst="star7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7-конечная звезда 14"/>
          <p:cNvSpPr/>
          <p:nvPr/>
        </p:nvSpPr>
        <p:spPr>
          <a:xfrm>
            <a:off x="355652" y="2499737"/>
            <a:ext cx="615948" cy="569224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7-конечная звезда 15"/>
          <p:cNvSpPr/>
          <p:nvPr/>
        </p:nvSpPr>
        <p:spPr>
          <a:xfrm>
            <a:off x="337903" y="1765720"/>
            <a:ext cx="633698" cy="642588"/>
          </a:xfrm>
          <a:prstGeom prst="star7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7-конечная звезда 16"/>
          <p:cNvSpPr/>
          <p:nvPr/>
        </p:nvSpPr>
        <p:spPr>
          <a:xfrm>
            <a:off x="375593" y="3900017"/>
            <a:ext cx="615948" cy="648072"/>
          </a:xfrm>
          <a:prstGeom prst="star7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7-конечная звезда 17"/>
          <p:cNvSpPr/>
          <p:nvPr/>
        </p:nvSpPr>
        <p:spPr>
          <a:xfrm>
            <a:off x="380818" y="4869160"/>
            <a:ext cx="615948" cy="576064"/>
          </a:xfrm>
          <a:prstGeom prst="star7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9" name="7-конечная звезда 18"/>
          <p:cNvSpPr/>
          <p:nvPr/>
        </p:nvSpPr>
        <p:spPr>
          <a:xfrm>
            <a:off x="380818" y="5600954"/>
            <a:ext cx="633698" cy="624644"/>
          </a:xfrm>
          <a:prstGeom prst="star7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6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Misha\Downloads\54e2f65822453424c100671c1df5afc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7228"/>
            <a:ext cx="5550808" cy="3672408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1026" name="Picture 2" descr="D:\Оксані Іванівні\IMG_23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448" y="2924944"/>
            <a:ext cx="4824536" cy="36724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агетная рамка 2"/>
          <p:cNvSpPr/>
          <p:nvPr/>
        </p:nvSpPr>
        <p:spPr>
          <a:xfrm>
            <a:off x="1271856" y="332656"/>
            <a:ext cx="7200800" cy="2194544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СКРИНЬКА З ДИДАКТИЧНИМИ ІГРАМИ ПАТРІОТИЧНОГО СПРЯМУВАННЯ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89225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531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165777"/>
            <a:ext cx="6307103" cy="97986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F14124">
                    <a:lumMod val="75000"/>
                  </a:srgb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solidFill>
                  <a:srgbClr val="F14124">
                    <a:lumMod val="75000"/>
                  </a:srgbClr>
                </a:solidFill>
                <a:effectLst/>
                <a:latin typeface="Times New Roman" pitchFamily="18" charset="0"/>
                <a:cs typeface="Times New Roman" pitchFamily="18" charset="0"/>
              </a:rPr>
              <a:t>ІГРИ </a:t>
            </a:r>
            <a:r>
              <a:rPr lang="uk-UA" sz="2800" b="0" dirty="0" smtClean="0">
                <a:solidFill>
                  <a:srgbClr val="F14124">
                    <a:lumMod val="75000"/>
                  </a:srgbClr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2800" dirty="0" smtClean="0">
                <a:solidFill>
                  <a:srgbClr val="F14124">
                    <a:lumMod val="75000"/>
                  </a:srgbClr>
                </a:solidFill>
                <a:effectLst/>
                <a:latin typeface="Times New Roman" pitchFamily="18" charset="0"/>
                <a:cs typeface="Times New Roman" pitchFamily="18" charset="0"/>
              </a:rPr>
              <a:t> ВІКТОРИНИ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0375" y="1340768"/>
            <a:ext cx="4975721" cy="468052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Найголовніший елемент 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</a:t>
            </a: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країнського одягу (сорочка)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Взуття, що входить до складу національного костюма (чоботи)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Що вплітають у вінок?(стрічк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</a:t>
            </a: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Літній головний убір </a:t>
            </a:r>
            <a:r>
              <a:rPr lang="x-none" sz="240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чоловіків(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</a:t>
            </a:r>
            <a:r>
              <a:rPr lang="x-none" sz="240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апелюх</a:t>
            </a: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Особливий головний убір дівчат (вінок).</a:t>
            </a:r>
            <a:endParaRPr lang="uk-UA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Clr>
                <a:srgbClr val="F14124">
                  <a:lumMod val="75000"/>
                </a:srgbClr>
              </a:buClr>
              <a:buFont typeface="Arial" pitchFamily="34" charset="0"/>
              <a:buChar char="•"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Одяг чоловіків (штани)…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x-none" sz="240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" name="AutoShape 2" descr="Картинки по запросу українець і українка малюн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AutoShape 2" descr="Картинки по запросу українець і українка малюнок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AutoShape 2" descr="Картинки по запросу українець і українка малюнок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D:\МАМА РОБОТА\фотки\image-0-02-05-7d9888c0b58f0749a547dd4b22c3732d83c2c4b7070a3aa6ea8705667ebf63d3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31328"/>
            <a:ext cx="3744416" cy="36724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63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44815" cy="79208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 «Най </a:t>
            </a:r>
            <a:r>
              <a:rPr lang="uk-UA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–най</a:t>
            </a:r>
            <a:r>
              <a:rPr lang="uk-U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…»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1268760"/>
            <a:ext cx="7272808" cy="446449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algn="l">
              <a:buFont typeface="Arial"/>
              <a:buChar char="•"/>
            </a:pPr>
            <a:r>
              <a:rPr lang="ru-RU" sz="2900" dirty="0" smtClean="0">
                <a:solidFill>
                  <a:srgbClr val="655249"/>
                </a:solidFill>
                <a:latin typeface="times new roman"/>
              </a:rPr>
              <a:t> 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Найбільше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місто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України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(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Київ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Найбільша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річка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України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(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Дніпро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Найглибше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озеро (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Світязь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на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Волині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Найбільше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озеро (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Ялпуг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в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Одеській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області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Найбільше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море,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що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омиває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Україну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(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Чорне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Найвища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гора (Говерла в Карпатах).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Найстаріше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дерево (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13</a:t>
            </a:r>
            <a:r>
              <a:rPr lang="en-US" sz="4400" dirty="0" smtClean="0">
                <a:solidFill>
                  <a:srgbClr val="002060"/>
                </a:solidFill>
                <a:latin typeface="times new roman"/>
              </a:rPr>
              <a:t>5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0-річний 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дуб у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Рівненській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області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·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Найвище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дерево (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модрина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заввишки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54 м в м.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Рахові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на </a:t>
            </a:r>
            <a:r>
              <a:rPr lang="ru-RU" sz="4400" dirty="0" err="1" smtClean="0">
                <a:solidFill>
                  <a:srgbClr val="002060"/>
                </a:solidFill>
                <a:latin typeface="times new roman"/>
              </a:rPr>
              <a:t>Закарпатті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).</a:t>
            </a: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 ·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Найбільша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тварина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(зубр,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маса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якого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перевищує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1 т,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</a:rPr>
              <a:t>живе</a:t>
            </a:r>
            <a:r>
              <a:rPr lang="ru-RU" sz="4400" dirty="0">
                <a:solidFill>
                  <a:srgbClr val="002060"/>
                </a:solidFill>
                <a:latin typeface="times new roman"/>
              </a:rPr>
              <a:t> в 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</a:rPr>
              <a:t>Карпатах).</a:t>
            </a:r>
            <a:endParaRPr lang="ru-RU" sz="4400" dirty="0" smtClean="0">
              <a:solidFill>
                <a:srgbClr val="002060"/>
              </a:solidFill>
              <a:latin typeface="Arial"/>
            </a:endParaRPr>
          </a:p>
          <a:p>
            <a:pPr algn="l">
              <a:buFont typeface="Arial"/>
              <a:buChar char="•"/>
            </a:pPr>
            <a:endParaRPr lang="ru-RU" sz="4400" dirty="0">
              <a:solidFill>
                <a:srgbClr val="002060"/>
              </a:solidFill>
              <a:latin typeface="Arial"/>
            </a:endParaRPr>
          </a:p>
          <a:p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4" name="Picture 2" descr="ukr_din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97152"/>
            <a:ext cx="5904656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19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395536" y="315504"/>
            <a:ext cx="8424936" cy="1042416"/>
          </a:xfrm>
          <a:prstGeom prst="beve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</a:rPr>
              <a:t>ІГРИ - ПОДОРОЖІ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-1488" y="1628408"/>
            <a:ext cx="5725616" cy="4849512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Подорож в історичне минуле до козаків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Подорож найкрасивішими  містами України.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Уявна мандрівка Україною.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Подорож до української хати.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Подорож картою України…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оооооо\Фото0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536" y="2708920"/>
            <a:ext cx="3796952" cy="33369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865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7624" y="1556792"/>
            <a:ext cx="6805308" cy="468052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/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Погляньте на рядки букв. З кожного ряду знайдіть букву,яка відрізняється від інших ,з цих букв складіть вислів про наш рідний край: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ссссссоссссс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algn="l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ггггггггггтгг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нннннчнннн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ллллалллллл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вввввзввввввв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єєєєєєєеєєєєєє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ллллллмллллл</a:t>
            </a: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мммммлмммм</a:t>
            </a:r>
            <a:endParaRPr lang="uk-UA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аааааааааяаааа</a:t>
            </a:r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 Отча земля)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76872"/>
            <a:ext cx="3168352" cy="267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5616" y="196672"/>
            <a:ext cx="6912768" cy="864096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7" name="Багетная рамка 6"/>
          <p:cNvSpPr/>
          <p:nvPr/>
        </p:nvSpPr>
        <p:spPr>
          <a:xfrm>
            <a:off x="1115616" y="196672"/>
            <a:ext cx="6912768" cy="1042416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7030A0"/>
                </a:solidFill>
              </a:rPr>
              <a:t>ІГРИ -ДОРУЧЕННЯ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1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60338"/>
            <a:ext cx="6512511" cy="8640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Шифрограма - </a:t>
            </a:r>
            <a:r>
              <a:rPr lang="uk-UA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колограма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6137" y="4941168"/>
            <a:ext cx="7920880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79705"/>
            <a:endParaRPr lang="en-US" sz="2400" b="1" u="sng" spc="5" dirty="0" smtClean="0">
              <a:solidFill>
                <a:srgbClr val="7030A0"/>
              </a:solidFill>
              <a:latin typeface="Times New Roman"/>
              <a:ea typeface="Times New Roman"/>
            </a:endParaRPr>
          </a:p>
          <a:p>
            <a:pPr indent="179705"/>
            <a:r>
              <a:rPr lang="uk-UA" sz="2400" b="1" u="sng" spc="5" dirty="0" smtClean="0">
                <a:solidFill>
                  <a:srgbClr val="F14124">
                    <a:lumMod val="50000"/>
                  </a:srgbClr>
                </a:solidFill>
                <a:latin typeface="Times New Roman"/>
                <a:ea typeface="Times New Roman"/>
              </a:rPr>
              <a:t>Ключ</a:t>
            </a:r>
            <a:r>
              <a:rPr lang="uk-UA" sz="2400" b="1" u="sng" spc="5" dirty="0">
                <a:solidFill>
                  <a:srgbClr val="7030A0"/>
                </a:solidFill>
                <a:latin typeface="Times New Roman"/>
                <a:ea typeface="Times New Roman"/>
              </a:rPr>
              <a:t>:</a:t>
            </a:r>
            <a:r>
              <a:rPr lang="uk-UA" sz="2400" b="1" u="sng" spc="5" dirty="0">
                <a:solidFill>
                  <a:srgbClr val="B4DCFA">
                    <a:lumMod val="10000"/>
                  </a:srgbClr>
                </a:solidFill>
                <a:latin typeface="Times New Roman"/>
                <a:ea typeface="Times New Roman"/>
              </a:rPr>
              <a:t> </a:t>
            </a:r>
            <a:r>
              <a:rPr lang="uk-UA" sz="2400" spc="5" dirty="0">
                <a:solidFill>
                  <a:srgbClr val="B4DCFA">
                    <a:lumMod val="10000"/>
                  </a:srgbClr>
                </a:solidFill>
                <a:latin typeface="Times New Roman"/>
                <a:ea typeface="Times New Roman"/>
              </a:rPr>
              <a:t>читати за рухом годинника через дві букви, починаючи з виділеної. </a:t>
            </a:r>
            <a:r>
              <a:rPr lang="uk-UA" sz="2400" b="1" i="1" spc="5" dirty="0">
                <a:solidFill>
                  <a:srgbClr val="F14124">
                    <a:lumMod val="50000"/>
                  </a:srgbClr>
                </a:solidFill>
                <a:latin typeface="Times New Roman"/>
                <a:ea typeface="Times New Roman"/>
              </a:rPr>
              <a:t>(Моя неозора Україна</a:t>
            </a:r>
            <a:r>
              <a:rPr lang="uk-UA" sz="2400" spc="5" dirty="0">
                <a:solidFill>
                  <a:srgbClr val="F14124">
                    <a:lumMod val="50000"/>
                  </a:srgbClr>
                </a:solidFill>
                <a:latin typeface="Times New Roman"/>
                <a:ea typeface="Times New Roman"/>
              </a:rPr>
              <a:t>.)</a:t>
            </a:r>
            <a:endParaRPr lang="ru-RU" sz="2400" dirty="0">
              <a:solidFill>
                <a:srgbClr val="F14124">
                  <a:lumMod val="50000"/>
                </a:srgbClr>
              </a:solidFill>
              <a:latin typeface="Times New Roman"/>
              <a:ea typeface="Times New Roman"/>
            </a:endParaRPr>
          </a:p>
        </p:txBody>
      </p:sp>
      <p:sp>
        <p:nvSpPr>
          <p:cNvPr id="3" name="AutoShape 2" descr="Картинки по запросу НЕОЗОРА УКРАЇ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AutoShape 4" descr="Картинки по запросу НЕОЗОРА УКРАЇН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733565852"/>
              </p:ext>
            </p:extLst>
          </p:nvPr>
        </p:nvGraphicFramePr>
        <p:xfrm>
          <a:off x="827584" y="980728"/>
          <a:ext cx="405611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D:\МАМА РОБОТА\фотки\image-0-02-05-a422c9e7b6ad732582437afee6661a01a2bc1aa17d520453178edc59831e8952-V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960440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110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661" y="260648"/>
            <a:ext cx="4573588" cy="64807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 «</a:t>
            </a:r>
            <a:r>
              <a:rPr lang="uk-UA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Розсипанка</a:t>
            </a:r>
            <a:r>
              <a:rPr lang="uk-UA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7" y="1556792"/>
            <a:ext cx="5760640" cy="489654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Горобчики  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тут  побували,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Дзьобиками  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літери  поскидали.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Потрібні  </a:t>
            </a:r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букви  в  ряд  складеш –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  нашу  тему  вірш  знайдеш.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Х*Ч  М*Л*Й  Я, 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НЕ*ЕЛ*КИЙ,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algn="l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З*Т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 Д*Б*Е  *Н*Ю,	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 К*АЙ  Р*Д*ИЙ – УК*А*Н*,		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  Ї*  К*Х*Ю.			</a:t>
            </a:r>
            <a:r>
              <a:rPr lang="uk-U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93096"/>
            <a:ext cx="197971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2420888"/>
            <a:ext cx="197971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28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935596" y="332655"/>
            <a:ext cx="6840760" cy="1377669"/>
          </a:xfrm>
          <a:prstGeom prst="beve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 «Слова зі  слова»</a:t>
            </a:r>
          </a:p>
          <a:p>
            <a:pPr algn="ctr"/>
            <a:r>
              <a:rPr lang="uk-UA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Із букв  поданого слова утворити  нові слова. 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Багетная рамка 1"/>
          <p:cNvSpPr/>
          <p:nvPr/>
        </p:nvSpPr>
        <p:spPr>
          <a:xfrm>
            <a:off x="3059832" y="3501008"/>
            <a:ext cx="3024336" cy="720080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БАТЬКІВЩИНА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5941551" y="4395794"/>
            <a:ext cx="568721" cy="5628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440226" y="4412467"/>
            <a:ext cx="467822" cy="992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6738667" y="4897642"/>
            <a:ext cx="1236024" cy="5292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ВІКНА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16006" y="5775122"/>
            <a:ext cx="1248650" cy="492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ВІК</a:t>
            </a:r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225911" y="3955267"/>
            <a:ext cx="710466" cy="942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7020271" y="3844375"/>
            <a:ext cx="1152129" cy="5514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НИТКА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020271" y="2942946"/>
            <a:ext cx="1122168" cy="5040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БАНК</a:t>
            </a:r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6225911" y="3140968"/>
            <a:ext cx="710465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5508104" y="2060848"/>
            <a:ext cx="1256551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ТІНА</a:t>
            </a:r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025" name="Прямая со стрелкой 1024"/>
          <p:cNvCxnSpPr/>
          <p:nvPr/>
        </p:nvCxnSpPr>
        <p:spPr>
          <a:xfrm flipV="1">
            <a:off x="5516005" y="2651161"/>
            <a:ext cx="359581" cy="6915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" name="Прямоугольник 1028"/>
          <p:cNvSpPr/>
          <p:nvPr/>
        </p:nvSpPr>
        <p:spPr>
          <a:xfrm>
            <a:off x="3779912" y="2060848"/>
            <a:ext cx="1224136" cy="5040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КВІТИ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1035" name="Прямая со стрелкой 1034"/>
          <p:cNvCxnSpPr/>
          <p:nvPr/>
        </p:nvCxnSpPr>
        <p:spPr>
          <a:xfrm flipH="1" flipV="1">
            <a:off x="4457943" y="2564904"/>
            <a:ext cx="114057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8" name="Прямоугольник 1037"/>
          <p:cNvSpPr/>
          <p:nvPr/>
        </p:nvSpPr>
        <p:spPr>
          <a:xfrm>
            <a:off x="3850591" y="5775122"/>
            <a:ext cx="1153458" cy="492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ТІНЬ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39" name="Прямоугольник 1038"/>
          <p:cNvSpPr/>
          <p:nvPr/>
        </p:nvSpPr>
        <p:spPr>
          <a:xfrm>
            <a:off x="2267744" y="2060848"/>
            <a:ext cx="1058416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БАТЬКИ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040" name="Прямоугольник 1039"/>
          <p:cNvSpPr/>
          <p:nvPr/>
        </p:nvSpPr>
        <p:spPr>
          <a:xfrm>
            <a:off x="2267744" y="5774431"/>
            <a:ext cx="1058416" cy="492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КІТ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41" name="Прямоугольник 1040"/>
          <p:cNvSpPr/>
          <p:nvPr/>
        </p:nvSpPr>
        <p:spPr>
          <a:xfrm>
            <a:off x="935596" y="2996952"/>
            <a:ext cx="1069267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КАВА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42" name="Прямоугольник 1041"/>
          <p:cNvSpPr/>
          <p:nvPr/>
        </p:nvSpPr>
        <p:spPr>
          <a:xfrm>
            <a:off x="935596" y="3844375"/>
            <a:ext cx="1069267" cy="55141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БАК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43" name="Прямоугольник 1042"/>
          <p:cNvSpPr/>
          <p:nvPr/>
        </p:nvSpPr>
        <p:spPr>
          <a:xfrm>
            <a:off x="1115616" y="4875773"/>
            <a:ext cx="1152128" cy="5292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prstClr val="black"/>
                </a:solidFill>
              </a:rPr>
              <a:t>ВІКА</a:t>
            </a:r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045" name="Прямая со стрелкой 1044"/>
          <p:cNvCxnSpPr/>
          <p:nvPr/>
        </p:nvCxnSpPr>
        <p:spPr>
          <a:xfrm>
            <a:off x="4457943" y="4412467"/>
            <a:ext cx="0" cy="992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Прямая со стрелкой 1059"/>
          <p:cNvCxnSpPr/>
          <p:nvPr/>
        </p:nvCxnSpPr>
        <p:spPr>
          <a:xfrm flipH="1">
            <a:off x="3130511" y="4395794"/>
            <a:ext cx="720080" cy="9426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3" name="Прямая со стрелкой 1062"/>
          <p:cNvCxnSpPr/>
          <p:nvPr/>
        </p:nvCxnSpPr>
        <p:spPr>
          <a:xfrm flipH="1">
            <a:off x="2580928" y="4395794"/>
            <a:ext cx="478904" cy="479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9" name="Прямая со стрелкой 1068"/>
          <p:cNvCxnSpPr/>
          <p:nvPr/>
        </p:nvCxnSpPr>
        <p:spPr>
          <a:xfrm flipH="1">
            <a:off x="2267744" y="3861048"/>
            <a:ext cx="552636" cy="1413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3" name="Прямая со стрелкой 1072"/>
          <p:cNvCxnSpPr/>
          <p:nvPr/>
        </p:nvCxnSpPr>
        <p:spPr>
          <a:xfrm flipH="1" flipV="1">
            <a:off x="3201190" y="2759174"/>
            <a:ext cx="578722" cy="5835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6" name="Прямая со стрелкой 1075"/>
          <p:cNvCxnSpPr/>
          <p:nvPr/>
        </p:nvCxnSpPr>
        <p:spPr>
          <a:xfrm flipH="1" flipV="1">
            <a:off x="2267744" y="3248980"/>
            <a:ext cx="744583" cy="2324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31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332656"/>
            <a:ext cx="5966666" cy="93610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3200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Гра «Дерево </a:t>
            </a:r>
            <a:r>
              <a:rPr lang="uk-UA" sz="3200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мудрості»</a:t>
            </a:r>
            <a:br>
              <a:rPr lang="uk-UA" sz="3200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Встановити відповідність в </a:t>
            </a:r>
            <a:r>
              <a:rPr lang="uk-UA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прислів‘ях</a:t>
            </a:r>
            <a:endParaRPr lang="ru-RU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22438" y="1484784"/>
            <a:ext cx="5970494" cy="3958187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165245"/>
              </p:ext>
            </p:extLst>
          </p:nvPr>
        </p:nvGraphicFramePr>
        <p:xfrm>
          <a:off x="1259632" y="1484784"/>
          <a:ext cx="6768752" cy="3942846"/>
        </p:xfrm>
        <a:graphic>
          <a:graphicData uri="http://schemas.openxmlformats.org/drawingml/2006/table">
            <a:tbl>
              <a:tblPr/>
              <a:tblGrid>
                <a:gridCol w="3719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9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714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Земля 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там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найкраща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,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там і рай.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14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 Де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рідний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край – 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на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своєму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корені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росте.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14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 </a:t>
                      </a:r>
                      <a:r>
                        <a:rPr lang="ru-RU" sz="2400" dirty="0" err="1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Кожна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травичка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і в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жмені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мила.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14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ru-RU" sz="2400" dirty="0" err="1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Рідна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земля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як своя сторона.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714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  Людина 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без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вітчизни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,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де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вродився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ти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!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7141">
                <a:tc>
                  <a:txBody>
                    <a:bodyPr/>
                    <a:lstStyle/>
                    <a:p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   Нема 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в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світі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кращої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,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як соловей без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пісні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  <a:latin typeface="times new roman"/>
                        </a:rPr>
                        <a:t>.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146" y="5158525"/>
            <a:ext cx="5816600" cy="179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796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195" y="260648"/>
            <a:ext cx="5966666" cy="720080"/>
          </a:xfrm>
        </p:spPr>
        <p:txBody>
          <a:bodyPr/>
          <a:lstStyle/>
          <a:p>
            <a:pPr marL="0" indent="0" algn="ctr">
              <a:buNone/>
            </a:pP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39953" y="1340768"/>
            <a:ext cx="4680519" cy="4464496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l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люблю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рідний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….(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край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Рідну землю, ліс і …(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гай)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Рідну стежку, свою…(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хату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 бабусю,маму й …(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 свою рідну…(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стежину)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Пишну червону …(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калину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Ніжну пісню …(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колискову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 вишиваночку …(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святкову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Ліси, гори і долини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 найріднішу –…(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Україну)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107504" y="1268760"/>
            <a:ext cx="4032448" cy="4536504"/>
          </a:xfrm>
          <a:prstGeom prst="beve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09634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агетная рамка 4"/>
          <p:cNvSpPr/>
          <p:nvPr/>
        </p:nvSpPr>
        <p:spPr>
          <a:xfrm>
            <a:off x="1403648" y="189903"/>
            <a:ext cx="6696744" cy="862833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</a:rPr>
              <a:t>ГРА «МАЛЕНЬКИЙ ПОЕТ»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57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480720" cy="100811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 "Думаємо про Батьківщину "</a:t>
            </a:r>
            <a:br>
              <a:rPr lang="uk-UA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 чи ні?</a:t>
            </a:r>
            <a:endParaRPr lang="ru-RU" sz="28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1196752"/>
            <a:ext cx="6669583" cy="504056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Людина повернулася з лісу з оберемком квітів.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Садить дерева,квіти біля будинку.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Миє машину на березі озера.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Відвезла сміття на сміттєзвалище.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Викинула сміття на узліссі.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Забула рідну мову.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Дотримується звичаїв та обрядів свого народу. </a:t>
            </a:r>
          </a:p>
          <a:p>
            <a:pPr algn="l"/>
            <a:r>
              <a:rPr lang="uk-U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ukr_din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13176"/>
            <a:ext cx="7056784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790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12511" cy="93610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 «Хто це?</a:t>
            </a:r>
            <a:r>
              <a:rPr lang="uk-UA" sz="3200" dirty="0" smtClean="0">
                <a:solidFill>
                  <a:srgbClr val="C00000"/>
                </a:solidFill>
              </a:rPr>
              <a:t>»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uk-UA" sz="2400" b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Кого зображено на стенді?</a:t>
            </a:r>
            <a:endParaRPr lang="ru-RU" sz="24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subject.com.ua/textbook/world/3klas/3klas.files/image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5040561" cy="39604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4" name="Багетная рамка 3"/>
          <p:cNvSpPr/>
          <p:nvPr/>
        </p:nvSpPr>
        <p:spPr>
          <a:xfrm>
            <a:off x="5148063" y="1884080"/>
            <a:ext cx="3888431" cy="3960440"/>
          </a:xfrm>
          <a:prstGeom prst="beve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6" name="Picture 2" descr="D:\МАМА РОБОТА\фотки\Новая папка\image-0-02-05-d87c0de007c7993431e13efd2516d5413457d58276161f097fad3890b83a856f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2"/>
            <a:ext cx="2880320" cy="292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17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893" y="116632"/>
            <a:ext cx="6512511" cy="86409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uk-UA" sz="32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Ребуси</a:t>
            </a:r>
            <a:r>
              <a:rPr lang="en-US" sz="180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rgbClr val="222222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152" y="1124744"/>
            <a:ext cx="3722935" cy="1368152"/>
          </a:xfrm>
          <a:prstGeom prst="rect">
            <a:avLst/>
          </a:prstGeom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3" name="Picture 2" descr="Картинки по запросу ребуси про козак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215" y="2708920"/>
            <a:ext cx="3722934" cy="1440160"/>
          </a:xfrm>
          <a:prstGeom prst="rect">
            <a:avLst/>
          </a:prstGeom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662" y="4365105"/>
            <a:ext cx="1976843" cy="1224136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3157505" y="4365105"/>
            <a:ext cx="1746092" cy="12241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Arial" pitchFamily="34" charset="0"/>
                <a:cs typeface="Arial" pitchFamily="34" charset="0"/>
              </a:rPr>
              <a:t>+ КИ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Картинки по запросу козак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00807"/>
            <a:ext cx="3312368" cy="38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User\Рабочий стол\для презентації\2253_1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45832"/>
            <a:ext cx="581863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4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512511" cy="86409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Кросворд «Україна»</a:t>
            </a:r>
            <a:r>
              <a:rPr lang="en-US" sz="3200" dirty="0" smtClean="0">
                <a:solidFill>
                  <a:srgbClr val="222222"/>
                </a:solidFill>
                <a:effectLst/>
                <a:latin typeface="Arial"/>
              </a:rPr>
              <a:t/>
            </a:r>
            <a:br>
              <a:rPr lang="en-US" sz="3200" dirty="0" smtClean="0">
                <a:solidFill>
                  <a:srgbClr val="222222"/>
                </a:solidFill>
                <a:effectLst/>
                <a:latin typeface="Arial"/>
              </a:rPr>
            </a:br>
            <a:endParaRPr lang="ru-RU" sz="18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1412776"/>
            <a:ext cx="5760641" cy="4608511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3" name="Picture 2" descr="D:\оооооо\Фото0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720" y="2463551"/>
            <a:ext cx="3219003" cy="3528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3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6410" y="332656"/>
            <a:ext cx="5710005" cy="57606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uk-U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Кросворд «Святковий календар»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22438" y="2132856"/>
            <a:ext cx="5970494" cy="331011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08100"/>
            <a:ext cx="5976663" cy="4857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Картинки по запросу день святого никола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61" y="2817538"/>
            <a:ext cx="2294132" cy="1734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2" descr="Картинки по запросу маслян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4725144"/>
            <a:ext cx="249128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817537"/>
            <a:ext cx="2457450" cy="1734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2"/>
            <a:ext cx="2491285" cy="1351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725144"/>
            <a:ext cx="2450837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85787"/>
            <a:ext cx="2450836" cy="1619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5022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475656" y="476672"/>
            <a:ext cx="6336704" cy="2520280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Грайтесь з дітьми,не лінуйтесь.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 життя діток турбуйтесь.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Хай зрозуміє кожна дитина.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 найкраща у нас </a:t>
            </a:r>
            <a:r>
              <a:rPr lang="uk-UA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Україна</a:t>
            </a:r>
            <a:r>
              <a:rPr lang="uk-UA" dirty="0" smtClean="0"/>
              <a:t>!</a:t>
            </a:r>
            <a:endParaRPr lang="ru-RU" dirty="0"/>
          </a:p>
        </p:txBody>
      </p:sp>
      <p:pic>
        <p:nvPicPr>
          <p:cNvPr id="1026" name="Picture 2" descr="D:\рамка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5859016" cy="3456385"/>
          </a:xfrm>
          <a:prstGeom prst="roundRect">
            <a:avLst>
              <a:gd name="adj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4562006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7938"/>
            <a:ext cx="87487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Багетная рамка 1"/>
          <p:cNvSpPr/>
          <p:nvPr/>
        </p:nvSpPr>
        <p:spPr>
          <a:xfrm>
            <a:off x="1763688" y="4149079"/>
            <a:ext cx="5832648" cy="923733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7030A0"/>
                </a:solidFill>
              </a:rPr>
              <a:t>Дякую за увагу!</a:t>
            </a:r>
            <a:endParaRPr lang="ru-RU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08559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2330</TotalTime>
  <Words>773</Words>
  <Application>Microsoft Office PowerPoint</Application>
  <PresentationFormat>Экран (4:3)</PresentationFormat>
  <Paragraphs>170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7" baseType="lpstr">
      <vt:lpstr>Arial</vt:lpstr>
      <vt:lpstr>Calibri</vt:lpstr>
      <vt:lpstr>Georgia</vt:lpstr>
      <vt:lpstr>Times New Roman</vt:lpstr>
      <vt:lpstr>Times New Roman</vt:lpstr>
      <vt:lpstr>Trebuchet MS</vt:lpstr>
      <vt:lpstr>Wingdings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 ІГРИ - ВІКТОРИНИ</vt:lpstr>
      <vt:lpstr>Гра «Най –най …»</vt:lpstr>
      <vt:lpstr>Презентация PowerPoint</vt:lpstr>
      <vt:lpstr>Презентация PowerPoint</vt:lpstr>
      <vt:lpstr>Шифрограма - колограма</vt:lpstr>
      <vt:lpstr>Гра «Розсипанка»</vt:lpstr>
      <vt:lpstr>Презентация PowerPoint</vt:lpstr>
      <vt:lpstr>Гра «Дерево мудрості» Встановити відповідність в прислів‘ях</vt:lpstr>
      <vt:lpstr>Презентация PowerPoint</vt:lpstr>
      <vt:lpstr>Гра "Думаємо про Батьківщину "         Так чи ні?</vt:lpstr>
      <vt:lpstr>Гра «Хто це?» Кого зображено на стенді?</vt:lpstr>
      <vt:lpstr>Ребуси   </vt:lpstr>
      <vt:lpstr>Кросворд «Україна» </vt:lpstr>
      <vt:lpstr>Кросворд «Святковий календар»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Патріотичне виховання</dc:title>
  <cp:lastModifiedBy>USER</cp:lastModifiedBy>
  <cp:revision>375</cp:revision>
  <dcterms:modified xsi:type="dcterms:W3CDTF">2024-09-26T03:34:46Z</dcterms:modified>
</cp:coreProperties>
</file>