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0"/>
  </p:notesMasterIdLst>
  <p:sldIdLst>
    <p:sldId id="257" r:id="rId2"/>
    <p:sldId id="266" r:id="rId3"/>
    <p:sldId id="258" r:id="rId4"/>
    <p:sldId id="259" r:id="rId5"/>
    <p:sldId id="260" r:id="rId6"/>
    <p:sldId id="264" r:id="rId7"/>
    <p:sldId id="265" r:id="rId8"/>
    <p:sldId id="267" r:id="rId9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0663" autoAdjust="0"/>
  </p:normalViewPr>
  <p:slideViewPr>
    <p:cSldViewPr>
      <p:cViewPr varScale="1">
        <p:scale>
          <a:sx n="79" d="100"/>
          <a:sy n="79" d="100"/>
        </p:scale>
        <p:origin x="1570" y="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25BDFA-7852-4D2D-BB8E-4FE7C193B2B1}" type="datetimeFigureOut">
              <a:rPr lang="uk-UA" smtClean="0"/>
              <a:t>04.10.2022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C6B8D9-67C3-48D7-B6D2-65089300CBB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561037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9"/>
            <a:ext cx="7772400" cy="1470025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536433" indent="0" algn="ctr">
              <a:buNone/>
              <a:defRPr/>
            </a:lvl2pPr>
            <a:lvl3pPr marL="1072866" indent="0" algn="ctr">
              <a:buNone/>
              <a:defRPr/>
            </a:lvl3pPr>
            <a:lvl4pPr marL="1609298" indent="0" algn="ctr">
              <a:buNone/>
              <a:defRPr/>
            </a:lvl4pPr>
            <a:lvl5pPr marL="2145731" indent="0" algn="ctr">
              <a:buNone/>
              <a:defRPr/>
            </a:lvl5pPr>
            <a:lvl6pPr marL="2682164" indent="0" algn="ctr">
              <a:buNone/>
              <a:defRPr/>
            </a:lvl6pPr>
            <a:lvl7pPr marL="3218597" indent="0" algn="ctr">
              <a:buNone/>
              <a:defRPr/>
            </a:lvl7pPr>
            <a:lvl8pPr marL="3755029" indent="0" algn="ctr">
              <a:buNone/>
              <a:defRPr/>
            </a:lvl8pPr>
            <a:lvl9pPr marL="4291462" indent="0" algn="ctr">
              <a:buNone/>
              <a:defRPr/>
            </a:lvl9pPr>
          </a:lstStyle>
          <a:p>
            <a:r>
              <a:rPr lang="uk-UA" smtClean="0"/>
              <a:t>Зразок підзаголовка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7D9FBDD-4823-40DC-B67D-B575AA1A63FE}" type="datetimeFigureOut">
              <a:rPr lang="uk-UA" smtClean="0"/>
              <a:t>04.10.2022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3B3584-99B1-45F8-BE5A-C6C655584A3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84767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7D9FBDD-4823-40DC-B67D-B575AA1A63FE}" type="datetimeFigureOut">
              <a:rPr lang="uk-UA" smtClean="0"/>
              <a:t>04.10.2022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3B3584-99B1-45F8-BE5A-C6C655584A3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779621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3"/>
            <a:ext cx="7772400" cy="1362075"/>
          </a:xfrm>
        </p:spPr>
        <p:txBody>
          <a:bodyPr anchor="t"/>
          <a:lstStyle>
            <a:lvl1pPr algn="l">
              <a:defRPr sz="4700" b="1" cap="all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300"/>
            </a:lvl1pPr>
            <a:lvl2pPr marL="536433" indent="0">
              <a:buNone/>
              <a:defRPr sz="2100"/>
            </a:lvl2pPr>
            <a:lvl3pPr marL="1072866" indent="0">
              <a:buNone/>
              <a:defRPr sz="1900"/>
            </a:lvl3pPr>
            <a:lvl4pPr marL="1609298" indent="0">
              <a:buNone/>
              <a:defRPr sz="1600"/>
            </a:lvl4pPr>
            <a:lvl5pPr marL="2145731" indent="0">
              <a:buNone/>
              <a:defRPr sz="1600"/>
            </a:lvl5pPr>
            <a:lvl6pPr marL="2682164" indent="0">
              <a:buNone/>
              <a:defRPr sz="1600"/>
            </a:lvl6pPr>
            <a:lvl7pPr marL="3218597" indent="0">
              <a:buNone/>
              <a:defRPr sz="1600"/>
            </a:lvl7pPr>
            <a:lvl8pPr marL="3755029" indent="0">
              <a:buNone/>
              <a:defRPr sz="1600"/>
            </a:lvl8pPr>
            <a:lvl9pPr marL="4291462" indent="0">
              <a:buNone/>
              <a:defRPr sz="16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7D9FBDD-4823-40DC-B67D-B575AA1A63FE}" type="datetimeFigureOut">
              <a:rPr lang="uk-UA" smtClean="0"/>
              <a:t>04.10.2022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3B3584-99B1-45F8-BE5A-C6C655584A3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593949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457200" y="1600203"/>
            <a:ext cx="4038600" cy="4525963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648200" y="1600203"/>
            <a:ext cx="4038600" cy="4525963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7D9FBDD-4823-40DC-B67D-B575AA1A63FE}" type="datetimeFigureOut">
              <a:rPr lang="uk-UA" smtClean="0"/>
              <a:t>04.10.2022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3B3584-99B1-45F8-BE5A-C6C655584A3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229508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457200" y="1535115"/>
            <a:ext cx="4040188" cy="639763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36433" indent="0">
              <a:buNone/>
              <a:defRPr sz="2300" b="1"/>
            </a:lvl2pPr>
            <a:lvl3pPr marL="1072866" indent="0">
              <a:buNone/>
              <a:defRPr sz="2100" b="1"/>
            </a:lvl3pPr>
            <a:lvl4pPr marL="1609298" indent="0">
              <a:buNone/>
              <a:defRPr sz="1900" b="1"/>
            </a:lvl4pPr>
            <a:lvl5pPr marL="2145731" indent="0">
              <a:buNone/>
              <a:defRPr sz="1900" b="1"/>
            </a:lvl5pPr>
            <a:lvl6pPr marL="2682164" indent="0">
              <a:buNone/>
              <a:defRPr sz="1900" b="1"/>
            </a:lvl6pPr>
            <a:lvl7pPr marL="3218597" indent="0">
              <a:buNone/>
              <a:defRPr sz="1900" b="1"/>
            </a:lvl7pPr>
            <a:lvl8pPr marL="3755029" indent="0">
              <a:buNone/>
              <a:defRPr sz="1900" b="1"/>
            </a:lvl8pPr>
            <a:lvl9pPr marL="4291462" indent="0">
              <a:buNone/>
              <a:defRPr sz="19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xfrm>
            <a:off x="4645029" y="1535115"/>
            <a:ext cx="4041775" cy="639763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36433" indent="0">
              <a:buNone/>
              <a:defRPr sz="2300" b="1"/>
            </a:lvl2pPr>
            <a:lvl3pPr marL="1072866" indent="0">
              <a:buNone/>
              <a:defRPr sz="2100" b="1"/>
            </a:lvl3pPr>
            <a:lvl4pPr marL="1609298" indent="0">
              <a:buNone/>
              <a:defRPr sz="1900" b="1"/>
            </a:lvl4pPr>
            <a:lvl5pPr marL="2145731" indent="0">
              <a:buNone/>
              <a:defRPr sz="1900" b="1"/>
            </a:lvl5pPr>
            <a:lvl6pPr marL="2682164" indent="0">
              <a:buNone/>
              <a:defRPr sz="1900" b="1"/>
            </a:lvl6pPr>
            <a:lvl7pPr marL="3218597" indent="0">
              <a:buNone/>
              <a:defRPr sz="1900" b="1"/>
            </a:lvl7pPr>
            <a:lvl8pPr marL="3755029" indent="0">
              <a:buNone/>
              <a:defRPr sz="1900" b="1"/>
            </a:lvl8pPr>
            <a:lvl9pPr marL="4291462" indent="0">
              <a:buNone/>
              <a:defRPr sz="19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7D9FBDD-4823-40DC-B67D-B575AA1A63FE}" type="datetimeFigureOut">
              <a:rPr lang="uk-UA" smtClean="0"/>
              <a:t>04.10.2022</a:t>
            </a:fld>
            <a:endParaRPr lang="uk-UA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3B3584-99B1-45F8-BE5A-C6C655584A3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510885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7D9FBDD-4823-40DC-B67D-B575AA1A63FE}" type="datetimeFigureOut">
              <a:rPr lang="uk-UA" smtClean="0"/>
              <a:t>04.10.2022</a:t>
            </a:fld>
            <a:endParaRPr lang="uk-UA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3B3584-99B1-45F8-BE5A-C6C655584A3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628398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7D9FBDD-4823-40DC-B67D-B575AA1A63FE}" type="datetimeFigureOut">
              <a:rPr lang="uk-UA" smtClean="0"/>
              <a:t>04.10.2022</a:t>
            </a:fld>
            <a:endParaRPr lang="uk-UA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3B3584-99B1-45F8-BE5A-C6C655584A3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996580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4" y="273051"/>
            <a:ext cx="3008313" cy="1162051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575051" y="273054"/>
            <a:ext cx="5111750" cy="5853113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457204" y="1435104"/>
            <a:ext cx="3008313" cy="4691063"/>
          </a:xfrm>
        </p:spPr>
        <p:txBody>
          <a:bodyPr/>
          <a:lstStyle>
            <a:lvl1pPr marL="0" indent="0">
              <a:buNone/>
              <a:defRPr sz="1600"/>
            </a:lvl1pPr>
            <a:lvl2pPr marL="536433" indent="0">
              <a:buNone/>
              <a:defRPr sz="1400"/>
            </a:lvl2pPr>
            <a:lvl3pPr marL="1072866" indent="0">
              <a:buNone/>
              <a:defRPr sz="1200"/>
            </a:lvl3pPr>
            <a:lvl4pPr marL="1609298" indent="0">
              <a:buNone/>
              <a:defRPr sz="1100"/>
            </a:lvl4pPr>
            <a:lvl5pPr marL="2145731" indent="0">
              <a:buNone/>
              <a:defRPr sz="1100"/>
            </a:lvl5pPr>
            <a:lvl6pPr marL="2682164" indent="0">
              <a:buNone/>
              <a:defRPr sz="1100"/>
            </a:lvl6pPr>
            <a:lvl7pPr marL="3218597" indent="0">
              <a:buNone/>
              <a:defRPr sz="1100"/>
            </a:lvl7pPr>
            <a:lvl8pPr marL="3755029" indent="0">
              <a:buNone/>
              <a:defRPr sz="1100"/>
            </a:lvl8pPr>
            <a:lvl9pPr marL="4291462" indent="0">
              <a:buNone/>
              <a:defRPr sz="11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7D9FBDD-4823-40DC-B67D-B575AA1A63FE}" type="datetimeFigureOut">
              <a:rPr lang="uk-UA" smtClean="0"/>
              <a:t>04.10.2022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3B3584-99B1-45F8-BE5A-C6C655584A3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178243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800"/>
            </a:lvl1pPr>
            <a:lvl2pPr marL="536433" indent="0">
              <a:buNone/>
              <a:defRPr sz="3300"/>
            </a:lvl2pPr>
            <a:lvl3pPr marL="1072866" indent="0">
              <a:buNone/>
              <a:defRPr sz="2800"/>
            </a:lvl3pPr>
            <a:lvl4pPr marL="1609298" indent="0">
              <a:buNone/>
              <a:defRPr sz="2300"/>
            </a:lvl4pPr>
            <a:lvl5pPr marL="2145731" indent="0">
              <a:buNone/>
              <a:defRPr sz="2300"/>
            </a:lvl5pPr>
            <a:lvl6pPr marL="2682164" indent="0">
              <a:buNone/>
              <a:defRPr sz="2300"/>
            </a:lvl6pPr>
            <a:lvl7pPr marL="3218597" indent="0">
              <a:buNone/>
              <a:defRPr sz="2300"/>
            </a:lvl7pPr>
            <a:lvl8pPr marL="3755029" indent="0">
              <a:buNone/>
              <a:defRPr sz="2300"/>
            </a:lvl8pPr>
            <a:lvl9pPr marL="4291462" indent="0">
              <a:buNone/>
              <a:defRPr sz="2300"/>
            </a:lvl9pPr>
          </a:lstStyle>
          <a:p>
            <a:r>
              <a:rPr lang="uk-UA" smtClean="0"/>
              <a:t>Клацніть піктограму, щоб додати зображення</a:t>
            </a:r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1792288" y="5367341"/>
            <a:ext cx="5486400" cy="804863"/>
          </a:xfrm>
        </p:spPr>
        <p:txBody>
          <a:bodyPr/>
          <a:lstStyle>
            <a:lvl1pPr marL="0" indent="0">
              <a:buNone/>
              <a:defRPr sz="1600"/>
            </a:lvl1pPr>
            <a:lvl2pPr marL="536433" indent="0">
              <a:buNone/>
              <a:defRPr sz="1400"/>
            </a:lvl2pPr>
            <a:lvl3pPr marL="1072866" indent="0">
              <a:buNone/>
              <a:defRPr sz="1200"/>
            </a:lvl3pPr>
            <a:lvl4pPr marL="1609298" indent="0">
              <a:buNone/>
              <a:defRPr sz="1100"/>
            </a:lvl4pPr>
            <a:lvl5pPr marL="2145731" indent="0">
              <a:buNone/>
              <a:defRPr sz="1100"/>
            </a:lvl5pPr>
            <a:lvl6pPr marL="2682164" indent="0">
              <a:buNone/>
              <a:defRPr sz="1100"/>
            </a:lvl6pPr>
            <a:lvl7pPr marL="3218597" indent="0">
              <a:buNone/>
              <a:defRPr sz="1100"/>
            </a:lvl7pPr>
            <a:lvl8pPr marL="3755029" indent="0">
              <a:buNone/>
              <a:defRPr sz="1100"/>
            </a:lvl8pPr>
            <a:lvl9pPr marL="4291462" indent="0">
              <a:buNone/>
              <a:defRPr sz="11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7D9FBDD-4823-40DC-B67D-B575AA1A63FE}" type="datetimeFigureOut">
              <a:rPr lang="uk-UA" smtClean="0"/>
              <a:t>04.10.2022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3B3584-99B1-45F8-BE5A-C6C655584A3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57675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7D9FBDD-4823-40DC-B67D-B575AA1A63FE}" type="datetimeFigureOut">
              <a:rPr lang="uk-UA" smtClean="0"/>
              <a:t>04.10.2022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3B3584-99B1-45F8-BE5A-C6C655584A3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489158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7D9FBDD-4823-40DC-B67D-B575AA1A63FE}" type="datetimeFigureOut">
              <a:rPr lang="uk-UA" smtClean="0"/>
              <a:t>04.10.2022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3B3584-99B1-45F8-BE5A-C6C655584A3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589793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9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7287" tIns="53643" rIns="107287" bIns="53643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uk-UA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3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7287" tIns="53643" rIns="107287" bIns="5364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uk-UA" smtClean="0"/>
              <a:t>Haga clic para modificar el estilo de texto del patrón</a:t>
            </a:r>
          </a:p>
          <a:p>
            <a:pPr lvl="1"/>
            <a:r>
              <a:rPr lang="es-ES" altLang="uk-UA" smtClean="0"/>
              <a:t>Segundo nivel</a:t>
            </a:r>
          </a:p>
          <a:p>
            <a:pPr lvl="2"/>
            <a:r>
              <a:rPr lang="es-ES" altLang="uk-UA" smtClean="0"/>
              <a:t>Tercer nivel</a:t>
            </a:r>
          </a:p>
          <a:p>
            <a:pPr lvl="3"/>
            <a:r>
              <a:rPr lang="es-ES" altLang="uk-UA" smtClean="0"/>
              <a:t>Cuarto nivel</a:t>
            </a:r>
          </a:p>
          <a:p>
            <a:pPr lvl="4"/>
            <a:r>
              <a:rPr lang="es-ES" altLang="uk-UA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7"/>
            <a:ext cx="2133600" cy="4762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7287" tIns="53643" rIns="107287" bIns="53643" numCol="1" anchor="t" anchorCtr="0" compatLnSpc="1">
            <a:prstTxWarp prst="textNoShape">
              <a:avLst/>
            </a:prstTxWarp>
          </a:bodyPr>
          <a:lstStyle>
            <a:lvl1pPr>
              <a:defRPr sz="1600"/>
            </a:lvl1pPr>
          </a:lstStyle>
          <a:p>
            <a:fld id="{D7D9FBDD-4823-40DC-B67D-B575AA1A63FE}" type="datetimeFigureOut">
              <a:rPr lang="uk-UA" smtClean="0"/>
              <a:t>04.10.2022</a:t>
            </a:fld>
            <a:endParaRPr lang="uk-UA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7"/>
            <a:ext cx="2895600" cy="4762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7287" tIns="53643" rIns="107287" bIns="53643" numCol="1" anchor="t" anchorCtr="0" compatLnSpc="1">
            <a:prstTxWarp prst="textNoShape">
              <a:avLst/>
            </a:prstTxWarp>
          </a:bodyPr>
          <a:lstStyle>
            <a:lvl1pPr algn="ctr">
              <a:defRPr sz="1600"/>
            </a:lvl1pPr>
          </a:lstStyle>
          <a:p>
            <a:endParaRPr lang="uk-UA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7"/>
            <a:ext cx="2133600" cy="4762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7287" tIns="53643" rIns="107287" bIns="53643" numCol="1" anchor="t" anchorCtr="0" compatLnSpc="1">
            <a:prstTxWarp prst="textNoShape">
              <a:avLst/>
            </a:prstTxWarp>
          </a:bodyPr>
          <a:lstStyle>
            <a:lvl1pPr algn="r">
              <a:defRPr sz="1600"/>
            </a:lvl1pPr>
          </a:lstStyle>
          <a:p>
            <a:fld id="{5B3B3584-99B1-45F8-BE5A-C6C655584A37}" type="slidenum">
              <a:rPr lang="uk-UA" smtClean="0"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>
    <p:cover dir="d"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5pPr>
      <a:lvl6pPr marL="536433" algn="ctr" rtl="0" eaLnBrk="1" fontAlgn="base" hangingPunct="1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6pPr>
      <a:lvl7pPr marL="1072866" algn="ctr" rtl="0" eaLnBrk="1" fontAlgn="base" hangingPunct="1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7pPr>
      <a:lvl8pPr marL="1609298" algn="ctr" rtl="0" eaLnBrk="1" fontAlgn="base" hangingPunct="1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8pPr>
      <a:lvl9pPr marL="2145731" algn="ctr" rtl="0" eaLnBrk="1" fontAlgn="base" hangingPunct="1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02325" indent="-402325" algn="l" rtl="0" eaLnBrk="1" fontAlgn="base" hangingPunct="1">
        <a:spcBef>
          <a:spcPct val="20000"/>
        </a:spcBef>
        <a:spcAft>
          <a:spcPct val="0"/>
        </a:spcAft>
        <a:buChar char="•"/>
        <a:defRPr sz="3800">
          <a:solidFill>
            <a:schemeClr val="tx1"/>
          </a:solidFill>
          <a:latin typeface="+mn-lt"/>
          <a:ea typeface="+mn-ea"/>
          <a:cs typeface="+mn-cs"/>
        </a:defRPr>
      </a:lvl1pPr>
      <a:lvl2pPr marL="871703" indent="-335270" algn="l" rtl="0" eaLnBrk="1" fontAlgn="base" hangingPunct="1">
        <a:spcBef>
          <a:spcPct val="20000"/>
        </a:spcBef>
        <a:spcAft>
          <a:spcPct val="0"/>
        </a:spcAft>
        <a:buChar char="–"/>
        <a:defRPr sz="3300">
          <a:solidFill>
            <a:schemeClr val="tx1"/>
          </a:solidFill>
          <a:latin typeface="+mn-lt"/>
          <a:cs typeface="+mn-cs"/>
        </a:defRPr>
      </a:lvl2pPr>
      <a:lvl3pPr marL="1341082" indent="-268216" algn="l" rtl="0" eaLnBrk="1" fontAlgn="base" hangingPunct="1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cs typeface="+mn-cs"/>
        </a:defRPr>
      </a:lvl3pPr>
      <a:lvl4pPr marL="1877515" indent="-268216" algn="l" rtl="0" eaLnBrk="1" fontAlgn="base" hangingPunct="1">
        <a:spcBef>
          <a:spcPct val="20000"/>
        </a:spcBef>
        <a:spcAft>
          <a:spcPct val="0"/>
        </a:spcAft>
        <a:buChar char="–"/>
        <a:defRPr sz="2300">
          <a:solidFill>
            <a:schemeClr val="tx1"/>
          </a:solidFill>
          <a:latin typeface="+mn-lt"/>
          <a:cs typeface="+mn-cs"/>
        </a:defRPr>
      </a:lvl4pPr>
      <a:lvl5pPr marL="2413947" indent="-268216" algn="l" rtl="0" eaLnBrk="1" fontAlgn="base" hangingPunct="1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5pPr>
      <a:lvl6pPr marL="2950380" indent="-268216" algn="l" rtl="0" eaLnBrk="1" fontAlgn="base" hangingPunct="1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6pPr>
      <a:lvl7pPr marL="3486813" indent="-268216" algn="l" rtl="0" eaLnBrk="1" fontAlgn="base" hangingPunct="1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7pPr>
      <a:lvl8pPr marL="4023246" indent="-268216" algn="l" rtl="0" eaLnBrk="1" fontAlgn="base" hangingPunct="1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8pPr>
      <a:lvl9pPr marL="4559678" indent="-268216" algn="l" rtl="0" eaLnBrk="1" fontAlgn="base" hangingPunct="1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uk-UA"/>
      </a:defPPr>
      <a:lvl1pPr marL="0" algn="l" defTabSz="107286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36433" algn="l" defTabSz="107286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72866" algn="l" defTabSz="107286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09298" algn="l" defTabSz="107286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5731" algn="l" defTabSz="107286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82164" algn="l" defTabSz="107286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18597" algn="l" defTabSz="107286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55029" algn="l" defTabSz="107286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291462" algn="l" defTabSz="107286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Види стартів. Біг.</a:t>
            </a:r>
            <a:br>
              <a:rPr lang="uk-UA" dirty="0" smtClean="0"/>
            </a:br>
            <a:r>
              <a:rPr lang="uk-UA" dirty="0" smtClean="0"/>
              <a:t>Відгадай!</a:t>
            </a:r>
            <a:endParaRPr lang="uk-UA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626470"/>
            <a:ext cx="4572000" cy="2771776"/>
          </a:xfrm>
          <a:prstGeom prst="rect">
            <a:avLst/>
          </a:prstGeom>
        </p:spPr>
      </p:pic>
      <p:pic>
        <p:nvPicPr>
          <p:cNvPr id="1026" name="Picture 2" descr="Високий старт: техніка виконання. На яких дистанціях застосовується високий старт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0" y="1626470"/>
            <a:ext cx="4286250" cy="2771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-13855" y="1430928"/>
            <a:ext cx="144016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6600" dirty="0" smtClean="0">
                <a:solidFill>
                  <a:srgbClr val="FFFF00"/>
                </a:solidFill>
              </a:rPr>
              <a:t>1</a:t>
            </a:r>
            <a:endParaRPr lang="uk-UA" sz="6600" dirty="0">
              <a:solidFill>
                <a:srgbClr val="FFFF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004048" y="1537850"/>
            <a:ext cx="75668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6000" dirty="0" smtClean="0">
                <a:solidFill>
                  <a:srgbClr val="FFFF00"/>
                </a:solidFill>
              </a:rPr>
              <a:t>2</a:t>
            </a:r>
            <a:endParaRPr lang="uk-UA" sz="6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03296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Види бігу</a:t>
            </a:r>
            <a:endParaRPr lang="uk-UA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9791" y="1417639"/>
            <a:ext cx="4412209" cy="335955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9409" y="1401705"/>
            <a:ext cx="4142583" cy="303000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1520" y="1417639"/>
            <a:ext cx="11037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800" b="1" dirty="0" smtClean="0">
                <a:solidFill>
                  <a:srgbClr val="FFFF00"/>
                </a:solidFill>
              </a:rPr>
              <a:t>1</a:t>
            </a:r>
            <a:endParaRPr lang="uk-UA" sz="4800" b="1" dirty="0">
              <a:solidFill>
                <a:srgbClr val="FFFF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776105" y="3657526"/>
            <a:ext cx="47000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b="1" dirty="0" smtClean="0">
                <a:solidFill>
                  <a:srgbClr val="FFFF00"/>
                </a:solidFill>
              </a:rPr>
              <a:t>2</a:t>
            </a:r>
            <a:endParaRPr lang="uk-UA" sz="4000" b="1" dirty="0">
              <a:solidFill>
                <a:srgbClr val="FFFF00"/>
              </a:solidFill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69765" y="4581128"/>
            <a:ext cx="3961013" cy="2376607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4415547" y="3244334"/>
            <a:ext cx="3129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dirty="0"/>
              <a:t>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818046" y="4667831"/>
            <a:ext cx="4988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400" b="1" dirty="0" smtClean="0">
                <a:solidFill>
                  <a:srgbClr val="FFFF00"/>
                </a:solidFill>
              </a:rPr>
              <a:t>3</a:t>
            </a:r>
            <a:endParaRPr lang="uk-UA" sz="4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81192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Види ходьби</a:t>
            </a:r>
            <a:endParaRPr lang="uk-UA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788900" y="1700808"/>
            <a:ext cx="4355100" cy="244827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6320" y="4653136"/>
            <a:ext cx="1672580" cy="167258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7000" y="1706241"/>
            <a:ext cx="3257118" cy="244283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865193" y="1650392"/>
            <a:ext cx="56938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5400" dirty="0" smtClean="0">
                <a:solidFill>
                  <a:srgbClr val="FFFF00"/>
                </a:solidFill>
              </a:rPr>
              <a:t>1</a:t>
            </a:r>
            <a:endParaRPr lang="uk-UA" sz="5400" dirty="0">
              <a:solidFill>
                <a:srgbClr val="FFFF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862276" y="1691858"/>
            <a:ext cx="61266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6000" dirty="0" smtClean="0">
                <a:solidFill>
                  <a:srgbClr val="FFFF00"/>
                </a:solidFill>
              </a:rPr>
              <a:t>2</a:t>
            </a:r>
            <a:endParaRPr lang="uk-UA" sz="6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93889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Види стрибків</a:t>
            </a:r>
            <a:endParaRPr lang="uk-UA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374" y="1683878"/>
            <a:ext cx="4120380" cy="244957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6056" y="1812958"/>
            <a:ext cx="3924621" cy="235477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78307" y="3140344"/>
            <a:ext cx="61266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6000" b="1" dirty="0">
                <a:solidFill>
                  <a:srgbClr val="FFFF00"/>
                </a:solidFill>
              </a:rPr>
              <a:t>1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076056" y="1597977"/>
            <a:ext cx="86409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6000" b="1" i="1" dirty="0" smtClean="0">
                <a:solidFill>
                  <a:srgbClr val="FFFF00"/>
                </a:solidFill>
              </a:rPr>
              <a:t>2</a:t>
            </a:r>
            <a:endParaRPr lang="uk-UA" sz="6000" b="1" i="1" dirty="0">
              <a:solidFill>
                <a:srgbClr val="FFFF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11760" y="4399690"/>
            <a:ext cx="3791892" cy="250441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411760" y="4431661"/>
            <a:ext cx="78688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 smtClean="0">
                <a:solidFill>
                  <a:srgbClr val="FFFF00"/>
                </a:solidFill>
              </a:rPr>
              <a:t>3</a:t>
            </a:r>
            <a:endParaRPr lang="uk-UA" sz="4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42173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Види метань</a:t>
            </a:r>
            <a:endParaRPr lang="uk-UA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449166" y="1406612"/>
            <a:ext cx="4662320" cy="244895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6" y="1563733"/>
            <a:ext cx="3891482" cy="2427483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716017" y="1604054"/>
            <a:ext cx="92883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400" b="1" dirty="0">
                <a:solidFill>
                  <a:srgbClr val="FFFF00"/>
                </a:solidFill>
              </a:rPr>
              <a:t>2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07068" y="1563734"/>
            <a:ext cx="78688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 smtClean="0">
                <a:solidFill>
                  <a:srgbClr val="FFFF00"/>
                </a:solidFill>
              </a:rPr>
              <a:t>1</a:t>
            </a:r>
            <a:endParaRPr lang="uk-UA" sz="4400" b="1" dirty="0">
              <a:solidFill>
                <a:srgbClr val="FFFF00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27784" y="4041985"/>
            <a:ext cx="3744416" cy="2845756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657700" y="4041985"/>
            <a:ext cx="4988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400" b="1" dirty="0" smtClean="0">
                <a:solidFill>
                  <a:srgbClr val="FFFF00"/>
                </a:solidFill>
              </a:rPr>
              <a:t>3</a:t>
            </a:r>
            <a:endParaRPr lang="uk-UA" sz="4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02795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Види метань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403048"/>
            <a:ext cx="4340980" cy="316523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63230" y="2792037"/>
            <a:ext cx="4101319" cy="316523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07772" y="2348880"/>
            <a:ext cx="4988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400" b="1" dirty="0" smtClean="0">
                <a:solidFill>
                  <a:srgbClr val="FFFF00"/>
                </a:solidFill>
              </a:rPr>
              <a:t>1</a:t>
            </a:r>
            <a:endParaRPr lang="uk-UA" sz="4400" b="1" dirty="0">
              <a:solidFill>
                <a:srgbClr val="FFFF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72000" y="4374655"/>
            <a:ext cx="4988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400" b="1" dirty="0" smtClean="0">
                <a:solidFill>
                  <a:srgbClr val="FFFF00"/>
                </a:solidFill>
              </a:rPr>
              <a:t>2</a:t>
            </a:r>
            <a:endParaRPr lang="uk-UA" sz="4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88698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uk-UA" sz="6600" dirty="0" smtClean="0">
                <a:solidFill>
                  <a:srgbClr val="002060"/>
                </a:solidFill>
              </a:rPr>
              <a:t>       </a:t>
            </a:r>
            <a:r>
              <a:rPr lang="uk-UA" sz="6600" b="1" i="1" dirty="0" smtClean="0">
                <a:solidFill>
                  <a:srgbClr val="002060"/>
                </a:solidFill>
              </a:rPr>
              <a:t>Молодці!</a:t>
            </a:r>
            <a:endParaRPr lang="uk-UA" sz="6600" b="1" i="1" dirty="0">
              <a:solidFill>
                <a:srgbClr val="00206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64088" y="3268666"/>
            <a:ext cx="285750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0634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Відповіді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sz="1400" dirty="0" smtClean="0"/>
              <a:t>1 слайд. Види стартів. Високий старт. Низький старт.  </a:t>
            </a:r>
          </a:p>
          <a:p>
            <a:r>
              <a:rPr lang="uk-UA" sz="1400" dirty="0" smtClean="0"/>
              <a:t>2 слайд. Біг. «Бар’єрний біг». «Естафетний біг». Звичайний біг</a:t>
            </a:r>
          </a:p>
          <a:p>
            <a:r>
              <a:rPr lang="uk-UA" sz="1400" dirty="0" smtClean="0"/>
              <a:t>3 слайд. Ходьба. Скандинавська ходьба. Спортивна ходьба.</a:t>
            </a:r>
          </a:p>
          <a:p>
            <a:r>
              <a:rPr lang="uk-UA" sz="1400" dirty="0" smtClean="0"/>
              <a:t>4 слайд. Стрибки.   Стрибок у довжину. Стрибок у висоту. Стрибок у висоту із жердиною.</a:t>
            </a:r>
          </a:p>
          <a:p>
            <a:r>
              <a:rPr lang="uk-UA" sz="1400" dirty="0" smtClean="0"/>
              <a:t>5 слайд. Метання. Метання м’яча. </a:t>
            </a:r>
            <a:r>
              <a:rPr lang="uk-UA" sz="1400" dirty="0"/>
              <a:t>М</a:t>
            </a:r>
            <a:r>
              <a:rPr lang="uk-UA" sz="1400" dirty="0" smtClean="0"/>
              <a:t>етання спису. </a:t>
            </a:r>
            <a:r>
              <a:rPr lang="uk-UA" sz="1400" dirty="0"/>
              <a:t>Ш</a:t>
            </a:r>
            <a:r>
              <a:rPr lang="uk-UA" sz="1400" dirty="0" smtClean="0"/>
              <a:t>товхання ядра.</a:t>
            </a:r>
          </a:p>
          <a:p>
            <a:r>
              <a:rPr lang="uk-UA" sz="1400" dirty="0" smtClean="0"/>
              <a:t>6 слайд. Метання диску. Метання молоту.</a:t>
            </a:r>
            <a:endParaRPr lang="uk-UA" sz="1400" dirty="0"/>
          </a:p>
        </p:txBody>
      </p:sp>
    </p:spTree>
    <p:extLst>
      <p:ext uri="{BB962C8B-B14F-4D97-AF65-F5344CB8AC3E}">
        <p14:creationId xmlns:p14="http://schemas.microsoft.com/office/powerpoint/2010/main" val="1602316014"/>
      </p:ext>
    </p:extLst>
  </p:cSld>
  <p:clrMapOvr>
    <a:masterClrMapping/>
  </p:clrMapOvr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olimpiyska_symvolika</Template>
  <TotalTime>532</TotalTime>
  <Words>115</Words>
  <Application>Microsoft Office PowerPoint</Application>
  <PresentationFormat>Экран (4:3)</PresentationFormat>
  <Paragraphs>30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1" baseType="lpstr">
      <vt:lpstr>Arial</vt:lpstr>
      <vt:lpstr>Calibri</vt:lpstr>
      <vt:lpstr>Diseño predeterminado</vt:lpstr>
      <vt:lpstr>Види стартів. Біг. Відгадай!</vt:lpstr>
      <vt:lpstr>Види бігу</vt:lpstr>
      <vt:lpstr>Види ходьби</vt:lpstr>
      <vt:lpstr>Види стрибків</vt:lpstr>
      <vt:lpstr>Види метань</vt:lpstr>
      <vt:lpstr>Види метань</vt:lpstr>
      <vt:lpstr>Презентация PowerPoint</vt:lpstr>
      <vt:lpstr>Відповіді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Олімпійські чемпіони незалежної України</dc:title>
  <dc:creator>Ігор</dc:creator>
  <cp:lastModifiedBy>OV</cp:lastModifiedBy>
  <cp:revision>56</cp:revision>
  <dcterms:created xsi:type="dcterms:W3CDTF">2016-11-06T09:30:00Z</dcterms:created>
  <dcterms:modified xsi:type="dcterms:W3CDTF">2022-10-04T10:29:21Z</dcterms:modified>
</cp:coreProperties>
</file>