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4" r:id="rId3"/>
    <p:sldId id="258" r:id="rId4"/>
    <p:sldId id="256" r:id="rId5"/>
    <p:sldId id="257" r:id="rId6"/>
    <p:sldId id="263" r:id="rId7"/>
    <p:sldId id="259" r:id="rId8"/>
    <p:sldId id="260" r:id="rId9"/>
    <p:sldId id="261" r:id="rId10"/>
    <p:sldId id="262" r:id="rId11"/>
    <p:sldId id="264" r:id="rId12"/>
    <p:sldId id="265" r:id="rId13"/>
    <p:sldId id="266" r:id="rId14"/>
    <p:sldId id="267" r:id="rId15"/>
    <p:sldId id="269" r:id="rId16"/>
    <p:sldId id="268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3" r:id="rId28"/>
    <p:sldId id="281" r:id="rId29"/>
    <p:sldId id="282" r:id="rId30"/>
    <p:sldId id="286" r:id="rId31"/>
    <p:sldId id="289" r:id="rId32"/>
    <p:sldId id="288" r:id="rId33"/>
    <p:sldId id="287" r:id="rId34"/>
    <p:sldId id="291" r:id="rId35"/>
  </p:sldIdLst>
  <p:sldSz cx="7921625" cy="11880850"/>
  <p:notesSz cx="6858000" cy="9144000"/>
  <p:defaultTextStyle>
    <a:defPPr>
      <a:defRPr lang="ru-RU"/>
    </a:defPPr>
    <a:lvl1pPr marL="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65785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13157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97355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26314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828925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39471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960495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52628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FF"/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6" d="100"/>
          <a:sy n="56" d="100"/>
        </p:scale>
        <p:origin x="-1786" y="571"/>
      </p:cViewPr>
      <p:guideLst>
        <p:guide orient="horz" pos="3742"/>
        <p:guide pos="24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4122" y="3690766"/>
            <a:ext cx="6733381" cy="254668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8244" y="6732482"/>
            <a:ext cx="5545138" cy="30362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65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4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04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6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754" y="7634547"/>
            <a:ext cx="6733381" cy="2359669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5754" y="5035612"/>
            <a:ext cx="6733381" cy="2598935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6578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315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973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631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8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947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9604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5262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6081" y="2772200"/>
            <a:ext cx="3498718" cy="7840811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26826" y="2772200"/>
            <a:ext cx="3498718" cy="7840811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6082" y="2659441"/>
            <a:ext cx="3500093" cy="1108328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65785" indent="0">
              <a:buNone/>
              <a:defRPr sz="2500" b="1"/>
            </a:lvl2pPr>
            <a:lvl3pPr marL="1131570" indent="0">
              <a:buNone/>
              <a:defRPr sz="2200" b="1"/>
            </a:lvl3pPr>
            <a:lvl4pPr marL="1697355" indent="0">
              <a:buNone/>
              <a:defRPr sz="2000" b="1"/>
            </a:lvl4pPr>
            <a:lvl5pPr marL="2263140" indent="0">
              <a:buNone/>
              <a:defRPr sz="2000" b="1"/>
            </a:lvl5pPr>
            <a:lvl6pPr marL="2828925" indent="0">
              <a:buNone/>
              <a:defRPr sz="2000" b="1"/>
            </a:lvl6pPr>
            <a:lvl7pPr marL="3394710" indent="0">
              <a:buNone/>
              <a:defRPr sz="2000" b="1"/>
            </a:lvl7pPr>
            <a:lvl8pPr marL="3960495" indent="0">
              <a:buNone/>
              <a:defRPr sz="2000" b="1"/>
            </a:lvl8pPr>
            <a:lvl9pPr marL="4526280" indent="0">
              <a:buNone/>
              <a:defRPr sz="20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6082" y="3767769"/>
            <a:ext cx="3500093" cy="6845241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024076" y="2659441"/>
            <a:ext cx="3501468" cy="1108328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65785" indent="0">
              <a:buNone/>
              <a:defRPr sz="2500" b="1"/>
            </a:lvl2pPr>
            <a:lvl3pPr marL="1131570" indent="0">
              <a:buNone/>
              <a:defRPr sz="2200" b="1"/>
            </a:lvl3pPr>
            <a:lvl4pPr marL="1697355" indent="0">
              <a:buNone/>
              <a:defRPr sz="2000" b="1"/>
            </a:lvl4pPr>
            <a:lvl5pPr marL="2263140" indent="0">
              <a:buNone/>
              <a:defRPr sz="2000" b="1"/>
            </a:lvl5pPr>
            <a:lvl6pPr marL="2828925" indent="0">
              <a:buNone/>
              <a:defRPr sz="2000" b="1"/>
            </a:lvl6pPr>
            <a:lvl7pPr marL="3394710" indent="0">
              <a:buNone/>
              <a:defRPr sz="2000" b="1"/>
            </a:lvl7pPr>
            <a:lvl8pPr marL="3960495" indent="0">
              <a:buNone/>
              <a:defRPr sz="2000" b="1"/>
            </a:lvl8pPr>
            <a:lvl9pPr marL="4526280" indent="0">
              <a:buNone/>
              <a:defRPr sz="20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024076" y="3767769"/>
            <a:ext cx="3501468" cy="6845241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82" y="473034"/>
            <a:ext cx="2606160" cy="201314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97135" y="473035"/>
            <a:ext cx="4428409" cy="10139977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6082" y="2486179"/>
            <a:ext cx="2606160" cy="8126833"/>
          </a:xfrm>
        </p:spPr>
        <p:txBody>
          <a:bodyPr/>
          <a:lstStyle>
            <a:lvl1pPr marL="0" indent="0">
              <a:buNone/>
              <a:defRPr sz="1700"/>
            </a:lvl1pPr>
            <a:lvl2pPr marL="565785" indent="0">
              <a:buNone/>
              <a:defRPr sz="1500"/>
            </a:lvl2pPr>
            <a:lvl3pPr marL="1131570" indent="0">
              <a:buNone/>
              <a:defRPr sz="1200"/>
            </a:lvl3pPr>
            <a:lvl4pPr marL="1697355" indent="0">
              <a:buNone/>
              <a:defRPr sz="1100"/>
            </a:lvl4pPr>
            <a:lvl5pPr marL="2263140" indent="0">
              <a:buNone/>
              <a:defRPr sz="1100"/>
            </a:lvl5pPr>
            <a:lvl6pPr marL="2828925" indent="0">
              <a:buNone/>
              <a:defRPr sz="1100"/>
            </a:lvl6pPr>
            <a:lvl7pPr marL="3394710" indent="0">
              <a:buNone/>
              <a:defRPr sz="1100"/>
            </a:lvl7pPr>
            <a:lvl8pPr marL="3960495" indent="0">
              <a:buNone/>
              <a:defRPr sz="1100"/>
            </a:lvl8pPr>
            <a:lvl9pPr marL="4526280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2694" y="8316595"/>
            <a:ext cx="4752975" cy="98182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52694" y="1061576"/>
            <a:ext cx="4752975" cy="7128510"/>
          </a:xfrm>
        </p:spPr>
        <p:txBody>
          <a:bodyPr/>
          <a:lstStyle>
            <a:lvl1pPr marL="0" indent="0">
              <a:buNone/>
              <a:defRPr sz="4000"/>
            </a:lvl1pPr>
            <a:lvl2pPr marL="565785" indent="0">
              <a:buNone/>
              <a:defRPr sz="3500"/>
            </a:lvl2pPr>
            <a:lvl3pPr marL="1131570" indent="0">
              <a:buNone/>
              <a:defRPr sz="3000"/>
            </a:lvl3pPr>
            <a:lvl4pPr marL="1697355" indent="0">
              <a:buNone/>
              <a:defRPr sz="2500"/>
            </a:lvl4pPr>
            <a:lvl5pPr marL="2263140" indent="0">
              <a:buNone/>
              <a:defRPr sz="2500"/>
            </a:lvl5pPr>
            <a:lvl6pPr marL="2828925" indent="0">
              <a:buNone/>
              <a:defRPr sz="2500"/>
            </a:lvl6pPr>
            <a:lvl7pPr marL="3394710" indent="0">
              <a:buNone/>
              <a:defRPr sz="2500"/>
            </a:lvl7pPr>
            <a:lvl8pPr marL="3960495" indent="0">
              <a:buNone/>
              <a:defRPr sz="2500"/>
            </a:lvl8pPr>
            <a:lvl9pPr marL="4526280" indent="0">
              <a:buNone/>
              <a:defRPr sz="2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52694" y="9298417"/>
            <a:ext cx="4752975" cy="1394348"/>
          </a:xfrm>
        </p:spPr>
        <p:txBody>
          <a:bodyPr/>
          <a:lstStyle>
            <a:lvl1pPr marL="0" indent="0">
              <a:buNone/>
              <a:defRPr sz="1700"/>
            </a:lvl1pPr>
            <a:lvl2pPr marL="565785" indent="0">
              <a:buNone/>
              <a:defRPr sz="1500"/>
            </a:lvl2pPr>
            <a:lvl3pPr marL="1131570" indent="0">
              <a:buNone/>
              <a:defRPr sz="1200"/>
            </a:lvl3pPr>
            <a:lvl4pPr marL="1697355" indent="0">
              <a:buNone/>
              <a:defRPr sz="1100"/>
            </a:lvl4pPr>
            <a:lvl5pPr marL="2263140" indent="0">
              <a:buNone/>
              <a:defRPr sz="1100"/>
            </a:lvl5pPr>
            <a:lvl6pPr marL="2828925" indent="0">
              <a:buNone/>
              <a:defRPr sz="1100"/>
            </a:lvl6pPr>
            <a:lvl7pPr marL="3394710" indent="0">
              <a:buNone/>
              <a:defRPr sz="1100"/>
            </a:lvl7pPr>
            <a:lvl8pPr marL="3960495" indent="0">
              <a:buNone/>
              <a:defRPr sz="1100"/>
            </a:lvl8pPr>
            <a:lvl9pPr marL="4526280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743178" y="475787"/>
            <a:ext cx="1782366" cy="101372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96081" y="475787"/>
            <a:ext cx="5215070" cy="101372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81" y="475785"/>
            <a:ext cx="7129463" cy="1980142"/>
          </a:xfrm>
          <a:prstGeom prst="rect">
            <a:avLst/>
          </a:prstGeom>
        </p:spPr>
        <p:txBody>
          <a:bodyPr vert="horz" lIns="113157" tIns="56579" rIns="113157" bIns="5657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6081" y="2772200"/>
            <a:ext cx="7129463" cy="7840811"/>
          </a:xfrm>
          <a:prstGeom prst="rect">
            <a:avLst/>
          </a:prstGeom>
        </p:spPr>
        <p:txBody>
          <a:bodyPr vert="horz" lIns="113157" tIns="56579" rIns="113157" bIns="5657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6081" y="11011789"/>
            <a:ext cx="1848379" cy="632545"/>
          </a:xfrm>
          <a:prstGeom prst="rect">
            <a:avLst/>
          </a:prstGeom>
        </p:spPr>
        <p:txBody>
          <a:bodyPr vert="horz" lIns="113157" tIns="56579" rIns="113157" bIns="56579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706555" y="11011789"/>
            <a:ext cx="2508515" cy="632545"/>
          </a:xfrm>
          <a:prstGeom prst="rect">
            <a:avLst/>
          </a:prstGeom>
        </p:spPr>
        <p:txBody>
          <a:bodyPr vert="horz" lIns="113157" tIns="56579" rIns="113157" bIns="56579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677165" y="11011789"/>
            <a:ext cx="1848379" cy="632545"/>
          </a:xfrm>
          <a:prstGeom prst="rect">
            <a:avLst/>
          </a:prstGeom>
        </p:spPr>
        <p:txBody>
          <a:bodyPr vert="horz" lIns="113157" tIns="56579" rIns="113157" bIns="56579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xStyles>
    <p:titleStyle>
      <a:lvl1pPr algn="ctr" defTabSz="113157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4339" indent="-424339" algn="l" defTabSz="1131570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19401" indent="-353616" algn="l" defTabSz="1131570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4463" indent="-282893" algn="l" defTabSz="113157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0248" indent="-282893" algn="l" defTabSz="113157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6033" indent="-282893" algn="l" defTabSz="1131570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11818" indent="-282893" algn="l" defTabSz="113157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77603" indent="-282893" algn="l" defTabSz="113157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43388" indent="-282893" algn="l" defTabSz="113157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09173" indent="-282893" algn="l" defTabSz="113157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578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3157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9735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9471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6049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2628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5.jpeg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microsoft.com/office/2007/relationships/hdphoto" Target="../media/hdphoto8.wdp"/><Relationship Id="rId4" Type="http://schemas.openxmlformats.org/officeDocument/2006/relationships/image" Target="../media/image5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microsoft.com/office/2007/relationships/hdphoto" Target="../media/hdphoto7.wdp"/><Relationship Id="rId7" Type="http://schemas.microsoft.com/office/2007/relationships/hdphoto" Target="../media/hdphoto11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microsoft.com/office/2007/relationships/hdphoto" Target="../media/hdphoto10.wdp"/><Relationship Id="rId4" Type="http://schemas.openxmlformats.org/officeDocument/2006/relationships/image" Target="../media/image57.png"/><Relationship Id="rId9" Type="http://schemas.microsoft.com/office/2007/relationships/hdphoto" Target="../media/hdphoto12.wdp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</a:extLst>
          </a:blip>
          <a:srcRect/>
          <a:stretch>
            <a:fillRect l="-30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568" y="-252263"/>
            <a:ext cx="7890301" cy="54476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convex"/>
              <a:contourClr>
                <a:srgbClr val="DDDDDD"/>
              </a:contourClr>
            </a:sp3d>
          </a:bodyPr>
          <a:lstStyle/>
          <a:p>
            <a:pPr algn="ctr"/>
            <a:endParaRPr lang="uk-UA" sz="40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uk-UA" sz="4800" b="1" spc="1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ВАЛЕРІЙ   ПРИЛЕПКО</a:t>
            </a:r>
            <a:endParaRPr lang="uk-UA" sz="4800" b="1" spc="1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uk-UA" sz="800" b="1" spc="150" dirty="0" smtClean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uk-UA" sz="800" b="1" spc="1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uk-UA" sz="3200" b="1" spc="150" dirty="0" smtClean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ВЧИТЕЛЬ </a:t>
            </a:r>
            <a:endParaRPr lang="uk-UA" sz="3200" b="1" spc="150" dirty="0">
              <a:ln w="11430">
                <a:solidFill>
                  <a:schemeClr val="tx1"/>
                </a:solidFill>
              </a:ln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uk-UA" sz="3200" b="1" spc="150" dirty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ФІЗИЧНОЇ КУЛЬТУРИ</a:t>
            </a:r>
          </a:p>
          <a:p>
            <a:pPr algn="ctr"/>
            <a:r>
              <a:rPr lang="ru-RU" sz="4000" b="1" spc="150" dirty="0" err="1" smtClean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Приміського</a:t>
            </a:r>
            <a:r>
              <a:rPr lang="ru-RU" sz="4000" b="1" spc="150" dirty="0" smtClean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4000" b="1" spc="150" dirty="0" err="1" smtClean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ліцею</a:t>
            </a:r>
            <a:r>
              <a:rPr lang="ru-RU" sz="4000" b="1" spc="150" dirty="0" smtClean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uk-UA" sz="3200" b="1" spc="150" dirty="0" smtClean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ТРЕНЕР - ВИКЛАДАЧ</a:t>
            </a:r>
          </a:p>
          <a:p>
            <a:pPr algn="ctr"/>
            <a:r>
              <a:rPr lang="uk-UA" sz="3200" b="1" spc="150" dirty="0" smtClean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СДЮСШ</a:t>
            </a:r>
            <a:endParaRPr lang="ru-RU" sz="3200" b="1" spc="150" dirty="0" smtClean="0">
              <a:ln w="11430">
                <a:solidFill>
                  <a:schemeClr val="tx1"/>
                </a:solidFill>
              </a:ln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uk-UA" sz="3600" b="1" spc="150" dirty="0" smtClean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Покровської сільської ради</a:t>
            </a:r>
            <a:endParaRPr lang="uk-UA" sz="3600" b="1" spc="150" dirty="0">
              <a:ln w="11430">
                <a:solidFill>
                  <a:schemeClr val="tx1"/>
                </a:solidFill>
              </a:ln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uk-UA" sz="4000" b="1" spc="150" dirty="0" smtClean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524" y="6497080"/>
            <a:ext cx="5832648" cy="412386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олна 1"/>
          <p:cNvSpPr/>
          <p:nvPr/>
        </p:nvSpPr>
        <p:spPr>
          <a:xfrm>
            <a:off x="1152500" y="10900366"/>
            <a:ext cx="1296144" cy="648072"/>
          </a:xfrm>
          <a:prstGeom prst="wave">
            <a:avLst/>
          </a:prstGeom>
          <a:gradFill>
            <a:gsLst>
              <a:gs pos="58005">
                <a:srgbClr val="FF0000"/>
              </a:gs>
              <a:gs pos="35685">
                <a:srgbClr val="FF0000"/>
              </a:gs>
              <a:gs pos="0">
                <a:srgbClr val="FF0000"/>
              </a:gs>
              <a:gs pos="62000">
                <a:srgbClr val="FF0000"/>
              </a:gs>
              <a:gs pos="45000">
                <a:srgbClr val="FF0000"/>
              </a:gs>
              <a:gs pos="39998">
                <a:srgbClr val="FF0000"/>
              </a:gs>
              <a:gs pos="31328">
                <a:srgbClr val="FF0000"/>
              </a:gs>
              <a:gs pos="16986">
                <a:srgbClr val="FF0000"/>
              </a:gs>
              <a:gs pos="70000">
                <a:srgbClr val="FF0000"/>
              </a:gs>
              <a:gs pos="100000">
                <a:srgbClr val="FF0000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олна 8"/>
          <p:cNvSpPr/>
          <p:nvPr/>
        </p:nvSpPr>
        <p:spPr>
          <a:xfrm>
            <a:off x="5400972" y="10918015"/>
            <a:ext cx="1296144" cy="648072"/>
          </a:xfrm>
          <a:prstGeom prst="wave">
            <a:avLst/>
          </a:prstGeom>
          <a:gradFill>
            <a:gsLst>
              <a:gs pos="58005">
                <a:srgbClr val="0000CC"/>
              </a:gs>
              <a:gs pos="35685">
                <a:srgbClr val="0000CC"/>
              </a:gs>
              <a:gs pos="0">
                <a:srgbClr val="0000CC"/>
              </a:gs>
              <a:gs pos="62000">
                <a:srgbClr val="FFFF00"/>
              </a:gs>
              <a:gs pos="45000">
                <a:srgbClr val="0000CC"/>
              </a:gs>
              <a:gs pos="39998">
                <a:srgbClr val="0000CC"/>
              </a:gs>
              <a:gs pos="31328">
                <a:srgbClr val="0000CC"/>
              </a:gs>
              <a:gs pos="16986">
                <a:srgbClr val="0000CC"/>
              </a:gs>
              <a:gs pos="70000">
                <a:srgbClr val="FFFF00"/>
              </a:gs>
              <a:gs pos="100000">
                <a:srgbClr val="FFFF00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73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564x/37/6c/27/376c27f71eedda480e58a3e33c7ab9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21625" cy="1188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ИЗОБРАЖЕНИЯ\2022-10-24\02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26" y="179785"/>
            <a:ext cx="6858000" cy="317182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ИЗОБРАЖЕНИЯ\2022-10-24\029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07" y="7874000"/>
            <a:ext cx="6858000" cy="38671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ИЗОБРАЖЕНИЯ\2022-10-24\026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396" y="3852193"/>
            <a:ext cx="5499199" cy="38975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84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Asus\Desktop\ЛЕПБУК\Screenshot_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01"/>
            <a:ext cx="7956527" cy="1187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379" y="1619945"/>
            <a:ext cx="4298242" cy="15841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75067" y="323801"/>
            <a:ext cx="48886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31550" cmpd="sng">
                  <a:gradFill>
                    <a:gsLst>
                      <a:gs pos="25000">
                        <a:schemeClr val="bg1"/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До вашої уваги 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bg1"/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gradFill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4621331" y="655092"/>
            <a:ext cx="720080" cy="330423"/>
          </a:xfrm>
          <a:prstGeom prst="rightArrow">
            <a:avLst/>
          </a:prstGeom>
          <a:solidFill>
            <a:srgbClr val="0070C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37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Asus\Desktop\ЛЕПБУК\Screenshot_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7950"/>
            <a:ext cx="7921625" cy="1185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21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Asus\Desktop\ЛЕПБУК\Screenshot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08" y="9400"/>
            <a:ext cx="7905110" cy="1187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sus\Desktop\ЛЕПБУК\Screenshot_1 -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7"/>
            <a:ext cx="7891302" cy="442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sus\Desktop\ЛЕПБУК\Screenshot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28" y="6940527"/>
            <a:ext cx="6840760" cy="494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55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Цікаві факти про Олімпійські ігр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5692" y="3852194"/>
            <a:ext cx="8784976" cy="59766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stockphoto-1392060515-640_adpp_is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5081.412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800000" flipH="1" flipV="1">
            <a:off x="936476" y="360883"/>
            <a:ext cx="6347603" cy="3544778"/>
          </a:xfrm>
          <a:prstGeom prst="wave">
            <a:avLst/>
          </a:prstGeom>
          <a:ln w="38100">
            <a:solidFill>
              <a:schemeClr val="bg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396809" y="1543869"/>
            <a:ext cx="752481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uk-UA" sz="72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ОЛІМПІЙСЬКІ</a:t>
            </a:r>
          </a:p>
          <a:p>
            <a:pPr algn="ctr"/>
            <a:r>
              <a:rPr lang="uk-UA" sz="72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ВИДИ СПОРТУ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91985" y="9468817"/>
            <a:ext cx="638347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uk-UA" sz="6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Е к с к у р с </a:t>
            </a:r>
          </a:p>
          <a:p>
            <a:pPr algn="ctr"/>
            <a:r>
              <a:rPr lang="uk-UA" sz="6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у світ спорту</a:t>
            </a:r>
            <a:endParaRPr lang="ru-RU" sz="6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20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Asus\Desktop\ЛЕПБУК\Screenshot_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46" y="6113850"/>
            <a:ext cx="3841990" cy="526711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Asus\Desktop\ЛЕПБУК\Screenshot_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836" y="6131309"/>
            <a:ext cx="3492610" cy="5249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Asus\Desktop\ЛЕПБУК\Screenshot_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1" y="430340"/>
            <a:ext cx="7595305" cy="549845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80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sus\Desktop\ЛЕПБУК\Screenshot_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67" y="611833"/>
            <a:ext cx="7238140" cy="499197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sus\Desktop\ЛЕПБУК\Screenshot_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19" y="5934346"/>
            <a:ext cx="6906335" cy="483061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47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sus\Desktop\ЛЕПБУК\Screenshot_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836" y="7174199"/>
            <a:ext cx="6284175" cy="43828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Asus\Desktop\ЛЕПБУК\Screenshot_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4363" cy="71741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Asus\Desktop\ЛЕПБУК\Screenshot_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63" y="0"/>
            <a:ext cx="3997262" cy="71741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7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sus\Desktop\ЛЕПБУК\Screenshot_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4" y="311768"/>
            <a:ext cx="6913140" cy="48798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sus\Desktop\ЛЕПБУК\Screenshot_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96288" y="5952028"/>
            <a:ext cx="6817082" cy="504056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50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sus\Desktop\ЛЕПБУК\Screenshot_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41" y="6300465"/>
            <a:ext cx="7233443" cy="50405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sus\Desktop\ЛЕПБУК\Screenshot_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41" y="251793"/>
            <a:ext cx="7233443" cy="492667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68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Asus\Desktop\ЛЕПБУК\Screenshot_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564" y="5379052"/>
            <a:ext cx="4680520" cy="632201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Asus\Desktop\ЛЕПБУК\Screenshot_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28" y="323801"/>
            <a:ext cx="6984776" cy="494420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843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sus\Desktop\ЛЕПБУК\Screenshot_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064794" y="680667"/>
            <a:ext cx="5856650" cy="461771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Asus\Desktop\ЛЕПБУК\Screenshot_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668" y="5508377"/>
            <a:ext cx="4617718" cy="637247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498639" y="4149355"/>
            <a:ext cx="11878342" cy="3600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494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Asus\Desktop\ЛЕПБУК\Screenshot_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421" y="-88244"/>
            <a:ext cx="4572508" cy="6176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Asus\Desktop\ЛЕПБУК\Screenshot_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708" y="5934346"/>
            <a:ext cx="4572508" cy="615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354623" y="4005339"/>
            <a:ext cx="11878342" cy="38884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847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Asus\Desktop\ЛЕПБУК\Screenshot_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708" y="708370"/>
            <a:ext cx="4425766" cy="1043688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354623" y="4005339"/>
            <a:ext cx="11878342" cy="38884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550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Asus\Desktop\ЛЕПБУК\Screenshot_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42321" y="-676576"/>
            <a:ext cx="5151678" cy="70742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Asus\Desktop\ЛЕПБУК\Screenshot_5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971" y="6069228"/>
            <a:ext cx="7942668" cy="54006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67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sus\Desktop\ЛЕПБУК\Screenshot_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3" y="1111330"/>
            <a:ext cx="6428239" cy="96460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63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Цікаві факти про Олімпійські ігр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5692" y="3852193"/>
            <a:ext cx="8784976" cy="69485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stockphoto-1392060515-640_adpp_is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5081.412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800000" flipH="1" flipV="1">
            <a:off x="936476" y="360883"/>
            <a:ext cx="6347603" cy="3544778"/>
          </a:xfrm>
          <a:prstGeom prst="wave">
            <a:avLst/>
          </a:prstGeom>
          <a:ln w="38100">
            <a:solidFill>
              <a:srgbClr val="FFFF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557060" y="1187897"/>
            <a:ext cx="710643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uk-UA" sz="72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ОЛІМПІЙСЬКІ</a:t>
            </a:r>
          </a:p>
          <a:p>
            <a:pPr algn="ctr"/>
            <a:r>
              <a:rPr lang="uk-UA" sz="72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ЧЕМПІОНИ</a:t>
            </a:r>
          </a:p>
          <a:p>
            <a:pPr algn="ctr"/>
            <a:r>
              <a:rPr lang="uk-UA" sz="7200" b="1" cap="none" spc="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УКРАЇНИ</a:t>
            </a:r>
            <a:endParaRPr lang="ru-RU" sz="7200" b="1" cap="none" spc="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47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Asus\Desktop\ЛЕПБУК\Screenshot_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81" y="525734"/>
            <a:ext cx="7509614" cy="1081722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44450">
            <a:bevelT prst="convex"/>
            <a:bevelB prst="convex"/>
            <a:contourClr>
              <a:schemeClr val="bg1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80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:\Users\Asus\Desktop\ЛЕПБУК\Screenshot_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0" y="179785"/>
            <a:ext cx="7736285" cy="113772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8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C:\Users\Asus\Desktop\ЛЕПБУК\Screenshot_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53" y="323801"/>
            <a:ext cx="7633220" cy="113772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57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C:\Users\Asus\Desktop\ЛЕПБУК\Screenshot_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88" y="533746"/>
            <a:ext cx="7505150" cy="1080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8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C:\Users\Asus\Desktop\ЛЕПБУК\Screenshot_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96" y="323801"/>
            <a:ext cx="7378552" cy="1101722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57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C:\Users\Asus\Desktop\ЛЕПБУК\Screenshot_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07" y="549482"/>
            <a:ext cx="7536712" cy="1072919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4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C:\Users\Asus\Desktop\ЛЕПБУК\Screenshot_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34" y="497742"/>
            <a:ext cx="7651763" cy="1087320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9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C:\Users\Asus\Desktop\ЛЕПБУК\Screenshot_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2" y="346102"/>
            <a:ext cx="3927586" cy="56287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Asus\Desktop\ЛЕПБУК\Screenshot_3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64" y="346102"/>
            <a:ext cx="3846268" cy="562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C:\Users\Asus\Desktop\ЛЕПБУК\Screenshot_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63460"/>
            <a:ext cx="3924364" cy="568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C:\Users\Asus\Desktop\ЛЕПБУК\Screenshot_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63" y="5966520"/>
            <a:ext cx="3846269" cy="570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Горизонтальный свиток 2"/>
          <p:cNvSpPr/>
          <p:nvPr/>
        </p:nvSpPr>
        <p:spPr>
          <a:xfrm>
            <a:off x="219254" y="2962109"/>
            <a:ext cx="7410220" cy="388404"/>
          </a:xfrm>
          <a:prstGeom prst="horizontalScroll">
            <a:avLst/>
          </a:prstGeom>
          <a:solidFill>
            <a:srgbClr val="0000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Bookman Old Style" panose="02050604050505020204" pitchFamily="18" charset="0"/>
              </a:rPr>
              <a:t>М О Т И В А Т О Р И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213505" y="8610334"/>
            <a:ext cx="7410220" cy="388404"/>
          </a:xfrm>
          <a:prstGeom prst="horizontalScroll">
            <a:avLst/>
          </a:prstGeom>
          <a:solidFill>
            <a:srgbClr val="0000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Bookman Old Style" panose="02050604050505020204" pitchFamily="18" charset="0"/>
              </a:rPr>
              <a:t>М О Т И В А Т О Р И</a:t>
            </a:r>
            <a:endParaRPr lang="ru-RU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87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C:\Users\Asus\Desktop\ЛЕПБУК\Screenshot_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5" y="-27908"/>
            <a:ext cx="8088647" cy="1190875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Горизонтальный свиток 3"/>
          <p:cNvSpPr/>
          <p:nvPr/>
        </p:nvSpPr>
        <p:spPr>
          <a:xfrm>
            <a:off x="219253" y="5534553"/>
            <a:ext cx="7410220" cy="621895"/>
          </a:xfrm>
          <a:prstGeom prst="horizontalScroll">
            <a:avLst/>
          </a:prstGeom>
          <a:solidFill>
            <a:srgbClr val="0000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Bookman Old Style" panose="02050604050505020204" pitchFamily="18" charset="0"/>
              </a:rPr>
              <a:t>НЕОЛІМПІЙСЬКІ ВИДИ СПОРТУ</a:t>
            </a:r>
            <a:endParaRPr lang="ru-RU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78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C:\Users\Asus\Desktop\ЛЕПБУК\Screenshot_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783" y="323801"/>
            <a:ext cx="4752528" cy="45969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79060" y="4719517"/>
            <a:ext cx="549060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uk-UA" sz="7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Спортивні</a:t>
            </a:r>
          </a:p>
          <a:p>
            <a:pPr algn="ctr"/>
            <a:r>
              <a:rPr lang="uk-UA" sz="7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uk-UA" sz="72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пазли</a:t>
            </a:r>
            <a:endParaRPr lang="uk-UA" sz="72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CC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6627" name="Picture 3" descr="C:\Users\Asus\Desktop\ЛЕПБУК\Screenshot_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80" y="7180030"/>
            <a:ext cx="6511046" cy="3744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18807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266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24082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C:\Users\Asus\Desktop\ЛЕПБУК\Screenshot_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32" y="467816"/>
            <a:ext cx="6341826" cy="54665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7651" name="Picture 3" descr="C:\Users\Asus\Desktop\ЛЕПБУК\Screenshot_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11" y="6998820"/>
            <a:ext cx="6478104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24773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CC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CC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58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 descr="C:\Users\Asus\Desktop\ЛЕПБУК\Screenshot_42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507" y="22899"/>
            <a:ext cx="5005001" cy="70535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8677" name="Picture 5" descr="C:\Users\Asus\Desktop\ЛЕПБУК\Screenshot_45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52" y="7076490"/>
            <a:ext cx="6766308" cy="4593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568876" y="6414770"/>
            <a:ext cx="65527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  </a:t>
            </a:r>
            <a:r>
              <a:rPr lang="ru-RU" sz="4000" b="1" cap="all" dirty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здоровому </a:t>
            </a:r>
            <a:r>
              <a:rPr lang="ru-RU" sz="4000" b="1" cap="all" dirty="0" smtClean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r>
              <a:rPr lang="ru-RU" sz="4000" b="1" cap="all" dirty="0" err="1" smtClean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тілі</a:t>
            </a:r>
            <a:r>
              <a:rPr lang="ru-RU" sz="4000" b="1" cap="all" dirty="0" smtClean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000" b="1" cap="all" dirty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–здоровий дух</a:t>
            </a:r>
          </a:p>
        </p:txBody>
      </p:sp>
    </p:spTree>
    <p:extLst>
      <p:ext uri="{BB962C8B-B14F-4D97-AF65-F5344CB8AC3E}">
        <p14:creationId xmlns:p14="http://schemas.microsoft.com/office/powerpoint/2010/main" val="386252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4" name="Picture 2" descr="D:\Downloads\index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45" y="103961"/>
            <a:ext cx="4089971" cy="583038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D:\Downloads\Raskraski-pervye-uroki-sport-14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62" y="107922"/>
            <a:ext cx="4082745" cy="58264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D:\Downloads\Раскраска-для-детей-физкультура-и-спорт-Дети-любят-спорт-101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556" y="5933402"/>
            <a:ext cx="4464496" cy="583264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2214602">
            <a:off x="654012" y="5579459"/>
            <a:ext cx="65407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cap="all" dirty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Здоровому </a:t>
            </a:r>
            <a:r>
              <a:rPr lang="uk-UA" sz="4000" b="1" cap="all" dirty="0" smtClean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все  здорово</a:t>
            </a:r>
            <a:endParaRPr lang="ru-RU" sz="4000" b="1" cap="all" dirty="0">
              <a:ln w="9000" cmpd="sng">
                <a:solidFill>
                  <a:srgbClr val="0000CC"/>
                </a:solidFill>
                <a:prstDash val="solid"/>
              </a:ln>
              <a:solidFill>
                <a:srgbClr val="0000CC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05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1" name="Picture 1" descr="D:\Downloads\57564601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62" y="1835969"/>
            <a:ext cx="6445653" cy="859420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4710" y="395809"/>
            <a:ext cx="7057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7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Розмальовки</a:t>
            </a:r>
            <a:endParaRPr lang="uk-UA" sz="7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CC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68524" y="5555704"/>
            <a:ext cx="57960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cap="all" dirty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Найбільше багатство — здоров</a:t>
            </a:r>
            <a:r>
              <a:rPr lang="en-US" sz="4000" b="1" cap="all" dirty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’</a:t>
            </a:r>
            <a:r>
              <a:rPr lang="uk-UA" sz="4000" b="1" cap="all" dirty="0">
                <a:ln w="9000" cmpd="sng">
                  <a:solidFill>
                    <a:srgbClr val="0000CC"/>
                  </a:solidFill>
                  <a:prstDash val="solid"/>
                </a:ln>
                <a:solidFill>
                  <a:srgbClr val="0000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</a:t>
            </a:r>
            <a:endParaRPr lang="ru-RU" sz="4000" b="1" cap="all" dirty="0">
              <a:ln w="9000" cmpd="sng">
                <a:solidFill>
                  <a:srgbClr val="0000CC"/>
                </a:solidFill>
                <a:prstDash val="solid"/>
              </a:ln>
              <a:solidFill>
                <a:srgbClr val="0000CC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464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ЛЕПБУК\Screenshot_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43" y="-12157"/>
            <a:ext cx="8136012" cy="1189300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6396" y="5117767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anose="02050604050505020204" pitchFamily="18" charset="0"/>
              </a:rPr>
              <a:t>Інтерактивні вправи</a:t>
            </a:r>
            <a:endParaRPr lang="uk-UA" sz="4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CC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9702" name="Picture 6" descr="https://learningapps.org/qrcode.php?id=pf5tpg9nn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955" y="179785"/>
            <a:ext cx="4608512" cy="460851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 descr="https://learningapps.org/qrcode.php?id=p59htmj032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525" y="6516489"/>
            <a:ext cx="4838720" cy="48387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  <a:bevelB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43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4027" y="1414557"/>
            <a:ext cx="7524228" cy="938718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Ф і з и ч н а    к у л ь т у р а 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і  с п о р т –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це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не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тільки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здоровий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спосіб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життя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це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повноцінне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здорове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життя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,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яке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відкриває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все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нові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і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нові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можливості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для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реалізації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сил і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талантів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Це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шлях,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який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допоможе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прожити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життя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плідно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та з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радістю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. </a:t>
            </a:r>
            <a:r>
              <a:rPr kumimoji="0" lang="ru-RU" sz="2800" b="1" i="1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 </a:t>
            </a:r>
            <a:endParaRPr kumimoji="0" lang="ru-RU" sz="2800" b="1" i="0" u="none" strike="noStrike" kern="0" normalizeH="0" baseline="0" noProof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uLnTx/>
              <a:uFillTx/>
              <a:latin typeface="Bookman Old Style" panose="020506040505050202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Заняття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фізичною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 культурою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і спортом є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дуже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ефективними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для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профілактики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захворювань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зміцнення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 генофонду,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підвищення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психофізичного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1" i="0" u="none" strike="noStrike" kern="0" normalizeH="0" baseline="0" noProof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cs typeface="Times New Roman" panose="02020603050405020304" pitchFamily="18" charset="0"/>
              </a:rPr>
              <a:t>здоров’я</a:t>
            </a:r>
            <a:r>
              <a:rPr kumimoji="0" lang="ru-RU" sz="28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800" b="1" i="0" u="none" strike="noStrike" kern="0" normalizeH="0" baseline="0" noProof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</a:rPr>
              <a:t>З А К Л И К А Ю  В А С  ЗАЙМАТИСЯ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</a:rPr>
              <a:t>ФІЗИЧНОЮ КУЛЬТУРОЮ 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</a:rPr>
              <a:t> І  СПОРТОМ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</a:rPr>
              <a:t>ТА   БУТИ    ЗДОРОВИМИ !!! 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96" y="10476929"/>
            <a:ext cx="1368525" cy="127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612" y="119157"/>
            <a:ext cx="3514725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scene3d>
            <a:camera prst="orthographicFront"/>
            <a:lightRig rig="threePt" dir="t"/>
          </a:scene3d>
          <a:sp3d contourW="63500">
            <a:bevelT prst="convex"/>
            <a:bevelB prst="convex"/>
            <a:contourClr>
              <a:srgbClr val="FFFF0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652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8000">
        <p14:prism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138</Words>
  <Application>Microsoft Office PowerPoint</Application>
  <PresentationFormat>Произвольный</PresentationFormat>
  <Paragraphs>46</Paragraphs>
  <Slides>34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102</cp:revision>
  <dcterms:created xsi:type="dcterms:W3CDTF">2023-03-12T06:24:00Z</dcterms:created>
  <dcterms:modified xsi:type="dcterms:W3CDTF">2024-01-13T12:21:01Z</dcterms:modified>
</cp:coreProperties>
</file>