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1" r:id="rId2"/>
    <p:sldId id="260" r:id="rId3"/>
    <p:sldId id="257" r:id="rId4"/>
    <p:sldId id="258" r:id="rId5"/>
    <p:sldId id="256" r:id="rId6"/>
    <p:sldId id="259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32" autoAdjust="0"/>
  </p:normalViewPr>
  <p:slideViewPr>
    <p:cSldViewPr snapToGrid="0">
      <p:cViewPr varScale="1">
        <p:scale>
          <a:sx n="83" d="100"/>
          <a:sy n="83" d="100"/>
        </p:scale>
        <p:origin x="68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DD8D3C-1792-4DE8-B283-146BBB0ED294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DCEFC-B354-4A27-AEF9-55137F80BEF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2049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DCEFC-B354-4A27-AEF9-55137F80BEFA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6993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1215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9445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11078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7280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494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3453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7000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6159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0780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5790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6801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411F7-CD04-4095-BCC6-E8B160AB5632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9399F-12E6-45EC-A145-CE8D5E55F11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760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R5kePqgLL4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6946" y="0"/>
            <a:ext cx="1226589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21890" y="812800"/>
            <a:ext cx="45627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i="1" dirty="0" smtClean="0">
                <a:solidFill>
                  <a:srgbClr val="002060"/>
                </a:solidFill>
              </a:rPr>
              <a:t>Метання </a:t>
            </a:r>
            <a:endParaRPr lang="uk-UA" sz="8000" b="1" i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74821" y="5717308"/>
            <a:ext cx="63171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smtClean="0">
                <a:solidFill>
                  <a:srgbClr val="002060"/>
                </a:solidFill>
              </a:rPr>
              <a:t>Підготувала: Олена ЛИСЕНКО</a:t>
            </a:r>
            <a:endParaRPr lang="uk-UA" sz="3600" b="1" i="1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7783" y="2265146"/>
            <a:ext cx="3154076" cy="232770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1685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019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25237" y="129695"/>
            <a:ext cx="10483273" cy="707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 smtClean="0">
                <a:solidFill>
                  <a:srgbClr val="002060"/>
                </a:solidFill>
              </a:rPr>
              <a:t>Правила </a:t>
            </a:r>
            <a:r>
              <a:rPr lang="ru-RU" sz="4400" b="1" i="1" dirty="0" err="1" smtClean="0">
                <a:solidFill>
                  <a:srgbClr val="002060"/>
                </a:solidFill>
              </a:rPr>
              <a:t>безпеки</a:t>
            </a:r>
            <a:r>
              <a:rPr lang="ru-RU" sz="4400" b="1" i="1" dirty="0" smtClean="0">
                <a:solidFill>
                  <a:srgbClr val="002060"/>
                </a:solidFill>
              </a:rPr>
              <a:t> </a:t>
            </a:r>
            <a:r>
              <a:rPr lang="ru-RU" sz="4400" b="1" i="1" dirty="0" err="1" smtClean="0">
                <a:solidFill>
                  <a:srgbClr val="002060"/>
                </a:solidFill>
              </a:rPr>
              <a:t>під</a:t>
            </a:r>
            <a:r>
              <a:rPr lang="ru-RU" sz="4400" b="1" i="1" dirty="0" smtClean="0">
                <a:solidFill>
                  <a:srgbClr val="002060"/>
                </a:solidFill>
              </a:rPr>
              <a:t> час  </a:t>
            </a:r>
            <a:r>
              <a:rPr lang="ru-RU" sz="4400" b="1" i="1" dirty="0" err="1" smtClean="0">
                <a:solidFill>
                  <a:srgbClr val="002060"/>
                </a:solidFill>
              </a:rPr>
              <a:t>метання</a:t>
            </a:r>
            <a:r>
              <a:rPr lang="ru-RU" sz="4400" b="1" i="1" dirty="0" smtClean="0">
                <a:solidFill>
                  <a:srgbClr val="002060"/>
                </a:solidFill>
              </a:rPr>
              <a:t> </a:t>
            </a:r>
            <a:r>
              <a:rPr lang="ru-RU" sz="4400" b="1" i="1" dirty="0" err="1" smtClean="0">
                <a:solidFill>
                  <a:srgbClr val="002060"/>
                </a:solidFill>
              </a:rPr>
              <a:t>м'яча</a:t>
            </a:r>
            <a:r>
              <a:rPr lang="ru-RU" sz="4400" b="1" i="1" dirty="0" smtClean="0">
                <a:solidFill>
                  <a:srgbClr val="002060"/>
                </a:solidFill>
              </a:rPr>
              <a:t>:</a:t>
            </a:r>
          </a:p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1.  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Готуючись</a:t>
            </a:r>
            <a:r>
              <a:rPr lang="ru-RU" sz="2800" b="1" i="1" dirty="0" smtClean="0">
                <a:solidFill>
                  <a:srgbClr val="002060"/>
                </a:solidFill>
              </a:rPr>
              <a:t> до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метання</a:t>
            </a:r>
            <a:r>
              <a:rPr lang="ru-RU" sz="2800" b="1" i="1" dirty="0" smtClean="0">
                <a:solidFill>
                  <a:srgbClr val="002060"/>
                </a:solidFill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оглянути</a:t>
            </a:r>
            <a:r>
              <a:rPr lang="ru-RU" sz="2800" b="1" i="1" dirty="0" smtClean="0">
                <a:solidFill>
                  <a:srgbClr val="002060"/>
                </a:solidFill>
              </a:rPr>
              <a:t>                                         </a:t>
            </a:r>
          </a:p>
          <a:p>
            <a:r>
              <a:rPr lang="ru-RU" sz="2800" b="1" i="1" dirty="0" err="1" smtClean="0">
                <a:solidFill>
                  <a:srgbClr val="002060"/>
                </a:solidFill>
              </a:rPr>
              <a:t>місцевість</a:t>
            </a:r>
            <a:r>
              <a:rPr lang="ru-RU" sz="2800" b="1" i="1" dirty="0" smtClean="0">
                <a:solidFill>
                  <a:srgbClr val="002060"/>
                </a:solidFill>
              </a:rPr>
              <a:t> і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впевнитись</a:t>
            </a:r>
            <a:r>
              <a:rPr lang="ru-RU" sz="2800" b="1" i="1" dirty="0" smtClean="0">
                <a:solidFill>
                  <a:srgbClr val="002060"/>
                </a:solidFill>
              </a:rPr>
              <a:t> у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відсутності</a:t>
            </a:r>
            <a:r>
              <a:rPr lang="ru-RU" sz="2800" b="1" i="1" dirty="0" smtClean="0">
                <a:solidFill>
                  <a:srgbClr val="002060"/>
                </a:solidFill>
              </a:rPr>
              <a:t>  людей у</a:t>
            </a:r>
          </a:p>
          <a:p>
            <a:r>
              <a:rPr lang="ru-RU" sz="2800" b="1" i="1" dirty="0" err="1" smtClean="0">
                <a:solidFill>
                  <a:srgbClr val="002060"/>
                </a:solidFill>
              </a:rPr>
              <a:t>робочій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зоні</a:t>
            </a:r>
            <a:r>
              <a:rPr lang="ru-RU" sz="2800" b="1" i="1" dirty="0" smtClean="0">
                <a:solidFill>
                  <a:srgbClr val="002060"/>
                </a:solidFill>
              </a:rPr>
              <a:t>.</a:t>
            </a:r>
          </a:p>
          <a:p>
            <a:endParaRPr lang="ru-RU" sz="2800" b="1" i="1" dirty="0" smtClean="0">
              <a:solidFill>
                <a:srgbClr val="002060"/>
              </a:solidFill>
            </a:endParaRP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                                                 2.   Не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подавати</a:t>
            </a:r>
            <a:r>
              <a:rPr lang="ru-RU" sz="2800" b="1" i="1" dirty="0" smtClean="0">
                <a:solidFill>
                  <a:srgbClr val="002060"/>
                </a:solidFill>
              </a:rPr>
              <a:t> снаряди для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метання</a:t>
            </a:r>
            <a:endParaRPr lang="ru-RU" sz="2800" b="1" i="1" dirty="0" smtClean="0">
              <a:solidFill>
                <a:srgbClr val="002060"/>
              </a:solidFill>
            </a:endParaRP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                                                       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кидком</a:t>
            </a:r>
            <a:r>
              <a:rPr lang="ru-RU" sz="2800" b="1" i="1" dirty="0" smtClean="0">
                <a:solidFill>
                  <a:srgbClr val="002060"/>
                </a:solidFill>
              </a:rPr>
              <a:t>.</a:t>
            </a:r>
          </a:p>
          <a:p>
            <a:endParaRPr lang="ru-RU" sz="2800" b="1" i="1" dirty="0" smtClean="0">
              <a:solidFill>
                <a:srgbClr val="002060"/>
              </a:solidFill>
            </a:endParaRP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3.   Не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стояти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праворуч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від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метаючого</a:t>
            </a:r>
            <a:r>
              <a:rPr lang="ru-RU" sz="2800" b="1" i="1" dirty="0" smtClean="0">
                <a:solidFill>
                  <a:srgbClr val="002060"/>
                </a:solidFill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якщо</a:t>
            </a:r>
            <a:endParaRPr lang="ru-RU" sz="2800" b="1" i="1" dirty="0" smtClean="0">
              <a:solidFill>
                <a:srgbClr val="002060"/>
              </a:solidFill>
            </a:endParaRPr>
          </a:p>
          <a:p>
            <a:r>
              <a:rPr lang="ru-RU" sz="2800" b="1" i="1" dirty="0" err="1" smtClean="0">
                <a:solidFill>
                  <a:srgbClr val="002060"/>
                </a:solidFill>
              </a:rPr>
              <a:t>він</a:t>
            </a:r>
            <a:r>
              <a:rPr lang="ru-RU" sz="2800" b="1" i="1" dirty="0" smtClean="0">
                <a:solidFill>
                  <a:srgbClr val="002060"/>
                </a:solidFill>
              </a:rPr>
              <a:t> 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метає</a:t>
            </a:r>
            <a:r>
              <a:rPr lang="ru-RU" sz="2800" b="1" i="1" dirty="0" smtClean="0">
                <a:solidFill>
                  <a:srgbClr val="002060"/>
                </a:solidFill>
              </a:rPr>
              <a:t> правою рукою, та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ліворуч</a:t>
            </a:r>
            <a:r>
              <a:rPr lang="ru-RU" sz="2800" b="1" i="1" dirty="0" smtClean="0">
                <a:solidFill>
                  <a:srgbClr val="002060"/>
                </a:solidFill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якщо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він</a:t>
            </a:r>
            <a:endParaRPr lang="ru-RU" sz="2800" b="1" i="1" dirty="0" smtClean="0">
              <a:solidFill>
                <a:srgbClr val="002060"/>
              </a:solidFill>
            </a:endParaRPr>
          </a:p>
          <a:p>
            <a:r>
              <a:rPr lang="ru-RU" sz="2800" b="1" i="1" dirty="0" err="1" smtClean="0">
                <a:solidFill>
                  <a:srgbClr val="002060"/>
                </a:solidFill>
              </a:rPr>
              <a:t>метає</a:t>
            </a:r>
            <a:r>
              <a:rPr lang="ru-RU" sz="2800" b="1" i="1" dirty="0" smtClean="0">
                <a:solidFill>
                  <a:srgbClr val="002060"/>
                </a:solidFill>
              </a:rPr>
              <a:t> 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лівою</a:t>
            </a:r>
            <a:r>
              <a:rPr lang="ru-RU" sz="2800" b="1" i="1" dirty="0" smtClean="0">
                <a:solidFill>
                  <a:srgbClr val="002060"/>
                </a:solidFill>
              </a:rPr>
              <a:t> рукою.</a:t>
            </a:r>
          </a:p>
          <a:p>
            <a:endParaRPr lang="ru-RU" sz="2800" b="1" i="1" dirty="0" smtClean="0">
              <a:solidFill>
                <a:srgbClr val="002060"/>
              </a:solidFill>
            </a:endParaRP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                                           4.   Снаряди для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метання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збирати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тільки</a:t>
            </a:r>
            <a:r>
              <a:rPr lang="ru-RU" sz="2800" b="1" i="1" dirty="0" smtClean="0">
                <a:solidFill>
                  <a:srgbClr val="002060"/>
                </a:solidFill>
              </a:rPr>
              <a:t>                                                                     з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дозволу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вчителя</a:t>
            </a:r>
            <a:r>
              <a:rPr lang="ru-RU" sz="2800" b="1" i="1" dirty="0" smtClean="0">
                <a:solidFill>
                  <a:srgbClr val="002060"/>
                </a:solidFill>
              </a:rPr>
              <a:t>.</a:t>
            </a:r>
          </a:p>
          <a:p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4114" y="0"/>
            <a:ext cx="1149351" cy="1763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98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2" descr="Шаблон презентации зож - фото и картинки abrakadabra.fun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437"/>
            <a:ext cx="12192000" cy="696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36" y="4058081"/>
            <a:ext cx="3515591" cy="263669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3273" y="604549"/>
            <a:ext cx="3792682" cy="274337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7053" y="2050473"/>
            <a:ext cx="3568818" cy="31286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9026" y="580590"/>
            <a:ext cx="3497697" cy="262327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38209" y="4239063"/>
            <a:ext cx="4291534" cy="24160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0" name="TextBox 9"/>
          <p:cNvSpPr txBox="1"/>
          <p:nvPr/>
        </p:nvSpPr>
        <p:spPr>
          <a:xfrm>
            <a:off x="898979" y="41025"/>
            <a:ext cx="2694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rgbClr val="002060"/>
                </a:solidFill>
              </a:rPr>
              <a:t>Метання м’яча</a:t>
            </a:r>
            <a:endParaRPr lang="uk-UA" sz="2800" b="1" i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3765" y="3502137"/>
            <a:ext cx="26468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rgbClr val="002060"/>
                </a:solidFill>
              </a:rPr>
              <a:t>Метання спису</a:t>
            </a:r>
            <a:endParaRPr lang="uk-UA" sz="2800" b="1" i="1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3479" y="1429078"/>
            <a:ext cx="26645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rgbClr val="002060"/>
                </a:solidFill>
              </a:rPr>
              <a:t>Метання</a:t>
            </a:r>
            <a:r>
              <a:rPr lang="uk-UA" sz="2400" b="1" i="1" dirty="0" smtClean="0">
                <a:solidFill>
                  <a:srgbClr val="002060"/>
                </a:solidFill>
              </a:rPr>
              <a:t> </a:t>
            </a:r>
            <a:r>
              <a:rPr lang="uk-UA" sz="2800" b="1" i="1" dirty="0" smtClean="0">
                <a:solidFill>
                  <a:srgbClr val="002060"/>
                </a:solidFill>
              </a:rPr>
              <a:t>диску</a:t>
            </a:r>
            <a:endParaRPr lang="uk-UA" sz="2800" b="1" i="1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03067" y="81329"/>
            <a:ext cx="3079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rgbClr val="002060"/>
                </a:solidFill>
              </a:rPr>
              <a:t>Метання молоту</a:t>
            </a:r>
            <a:endParaRPr lang="uk-UA" sz="2800" b="1" i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703067" y="3715843"/>
            <a:ext cx="2904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Штовхання ядра</a:t>
            </a:r>
            <a:endParaRPr lang="uk-UA" sz="2800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3620656" y="-134266"/>
            <a:ext cx="5265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>
                <a:solidFill>
                  <a:srgbClr val="FFFF00"/>
                </a:solidFill>
              </a:rPr>
              <a:t>Різновиди метання</a:t>
            </a:r>
            <a:endParaRPr lang="uk-UA" sz="4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15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-9551"/>
            <a:ext cx="12192000" cy="68675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46200" y="365125"/>
            <a:ext cx="1009765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i="1" dirty="0" smtClean="0">
                <a:solidFill>
                  <a:srgbClr val="002060"/>
                </a:solidFill>
              </a:rPr>
              <a:t>Метання малого м'яча </a:t>
            </a:r>
          </a:p>
          <a:p>
            <a:r>
              <a:rPr lang="uk-UA" sz="4800" b="1" i="1" dirty="0" smtClean="0">
                <a:solidFill>
                  <a:srgbClr val="FFFF00"/>
                </a:solidFill>
              </a:rPr>
              <a:t>розподіляється на фази: </a:t>
            </a:r>
          </a:p>
          <a:p>
            <a:r>
              <a:rPr lang="uk-UA" sz="3600" b="1" i="1" u="sng" dirty="0" smtClean="0">
                <a:solidFill>
                  <a:srgbClr val="002060"/>
                </a:solidFill>
              </a:rPr>
              <a:t>розбіг, кидок, гальмування.</a:t>
            </a:r>
          </a:p>
          <a:p>
            <a:endParaRPr lang="uk-UA" sz="3600" b="1" i="1" dirty="0" smtClean="0">
              <a:solidFill>
                <a:srgbClr val="002060"/>
              </a:solidFill>
            </a:endParaRPr>
          </a:p>
          <a:p>
            <a:r>
              <a:rPr lang="uk-UA" dirty="0" smtClean="0"/>
              <a:t> </a:t>
            </a:r>
            <a:r>
              <a:rPr lang="uk-UA" sz="2800" b="1" i="1" dirty="0" smtClean="0">
                <a:solidFill>
                  <a:srgbClr val="0070C0"/>
                </a:solidFill>
              </a:rPr>
              <a:t>М'яч утримується вказівним та середнім пальцями, які розміщені позаду м'яча, а</a:t>
            </a:r>
          </a:p>
          <a:p>
            <a:r>
              <a:rPr lang="uk-UA" sz="2800" b="1" i="1" dirty="0" smtClean="0">
                <a:solidFill>
                  <a:srgbClr val="0070C0"/>
                </a:solidFill>
              </a:rPr>
              <a:t>великий та підмізинний утримують його збоку.</a:t>
            </a:r>
          </a:p>
          <a:p>
            <a:r>
              <a:rPr lang="uk-UA" sz="2800" b="1" i="1" dirty="0" smtClean="0">
                <a:solidFill>
                  <a:srgbClr val="0070C0"/>
                </a:solidFill>
              </a:rPr>
              <a:t>Кисть з </a:t>
            </a:r>
            <a:r>
              <a:rPr lang="uk-UA" sz="2800" b="1" i="1" dirty="0" err="1" smtClean="0">
                <a:solidFill>
                  <a:srgbClr val="0070C0"/>
                </a:solidFill>
              </a:rPr>
              <a:t>м'ячем</a:t>
            </a:r>
            <a:r>
              <a:rPr lang="uk-UA" sz="2800" b="1" i="1" dirty="0" smtClean="0">
                <a:solidFill>
                  <a:srgbClr val="0070C0"/>
                </a:solidFill>
              </a:rPr>
              <a:t> знаходиться на рівні голови</a:t>
            </a:r>
            <a:r>
              <a:rPr lang="uk-UA" sz="2800" b="1" i="1" dirty="0" smtClean="0">
                <a:solidFill>
                  <a:srgbClr val="0070C0"/>
                </a:solidFill>
              </a:rPr>
              <a:t>. Вага м’яча 150 гр.</a:t>
            </a:r>
            <a:endParaRPr lang="uk-UA" sz="2800" b="1" i="1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17702" y="4660573"/>
            <a:ext cx="1800225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0036" y="4248583"/>
            <a:ext cx="9144000" cy="1655762"/>
          </a:xfrm>
        </p:spPr>
        <p:txBody>
          <a:bodyPr/>
          <a:lstStyle/>
          <a:p>
            <a:endParaRPr lang="uk-UA"/>
          </a:p>
        </p:txBody>
      </p:sp>
      <p:pic>
        <p:nvPicPr>
          <p:cNvPr id="1026" name="Picture 2" descr="Шаблон презентации зож - фото и картинки abrakadabra.fu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63418" y="476032"/>
            <a:ext cx="78804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solidFill>
                  <a:schemeClr val="accent5">
                    <a:lumMod val="50000"/>
                  </a:schemeClr>
                </a:solidFill>
              </a:rPr>
              <a:t>              </a:t>
            </a:r>
            <a:r>
              <a:rPr lang="uk-UA" sz="3200" b="1" i="1" dirty="0" smtClean="0">
                <a:solidFill>
                  <a:srgbClr val="C00000"/>
                </a:solidFill>
              </a:rPr>
              <a:t>Відчуй себе «Натягнутим луком»</a:t>
            </a:r>
          </a:p>
          <a:p>
            <a:endParaRPr lang="uk-UA" sz="3200" b="1" i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1" y="1321396"/>
            <a:ext cx="114623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    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швидко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випрямляйся</a:t>
            </a:r>
            <a:r>
              <a:rPr lang="ru-RU" sz="2800" b="1" i="1" dirty="0" smtClean="0">
                <a:solidFill>
                  <a:srgbClr val="002060"/>
                </a:solidFill>
              </a:rPr>
              <a:t> і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повертай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тулуб</a:t>
            </a:r>
            <a:r>
              <a:rPr lang="ru-RU" sz="2800" b="1" i="1" dirty="0" smtClean="0">
                <a:solidFill>
                  <a:srgbClr val="002060"/>
                </a:solidFill>
              </a:rPr>
              <a:t> у 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напрямі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метання</a:t>
            </a:r>
            <a:r>
              <a:rPr lang="ru-RU" sz="2800" b="1" i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    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Водночас</a:t>
            </a:r>
            <a:r>
              <a:rPr lang="ru-RU" sz="2800" b="1" i="1" dirty="0" smtClean="0">
                <a:solidFill>
                  <a:srgbClr val="002060"/>
                </a:solidFill>
              </a:rPr>
              <a:t> рукою з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м’ячем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роби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хльосткий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кидок</a:t>
            </a:r>
            <a:r>
              <a:rPr lang="ru-RU" sz="2800" b="1" i="1" dirty="0" smtClean="0">
                <a:solidFill>
                  <a:srgbClr val="002060"/>
                </a:solidFill>
              </a:rPr>
              <a:t> над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    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плечем</a:t>
            </a:r>
            <a:r>
              <a:rPr lang="ru-RU" sz="2800" b="1" i="1" dirty="0" smtClean="0">
                <a:solidFill>
                  <a:srgbClr val="002060"/>
                </a:solidFill>
              </a:rPr>
              <a:t> вперед і </a:t>
            </a:r>
            <a:r>
              <a:rPr lang="ru-RU" sz="2800" b="1" i="1" dirty="0" err="1" smtClean="0">
                <a:solidFill>
                  <a:srgbClr val="002060"/>
                </a:solidFill>
              </a:rPr>
              <a:t>вгору</a:t>
            </a:r>
            <a:r>
              <a:rPr lang="ru-RU" sz="2800" b="1" i="1" dirty="0" smtClean="0">
                <a:solidFill>
                  <a:srgbClr val="002060"/>
                </a:solidFill>
              </a:rPr>
              <a:t>.</a:t>
            </a:r>
            <a:endParaRPr lang="uk-UA" sz="2800" b="1" i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5695" y="579600"/>
            <a:ext cx="1647825" cy="241935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065194" y="2699271"/>
            <a:ext cx="7121237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err="1" smtClean="0">
                <a:solidFill>
                  <a:srgbClr val="C00000"/>
                </a:solidFill>
              </a:rPr>
              <a:t>М’яч</a:t>
            </a:r>
            <a:r>
              <a:rPr lang="ru-RU" sz="2800" b="1" i="1" dirty="0" smtClean="0">
                <a:solidFill>
                  <a:srgbClr val="C00000"/>
                </a:solidFill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спрямовуй</a:t>
            </a:r>
            <a:r>
              <a:rPr lang="ru-RU" sz="2800" b="1" i="1" dirty="0" smtClean="0">
                <a:solidFill>
                  <a:srgbClr val="C00000"/>
                </a:solidFill>
              </a:rPr>
              <a:t>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під</a:t>
            </a:r>
            <a:r>
              <a:rPr lang="ru-RU" sz="2800" b="1" i="1" dirty="0" smtClean="0">
                <a:solidFill>
                  <a:srgbClr val="C00000"/>
                </a:solidFill>
              </a:rPr>
              <a:t> кутом 45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градусів</a:t>
            </a:r>
            <a:endParaRPr lang="ru-RU" sz="2800" b="1" i="1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34109" y="3322115"/>
            <a:ext cx="117578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 smtClean="0">
                <a:solidFill>
                  <a:srgbClr val="002060"/>
                </a:solidFill>
              </a:rPr>
              <a:t>Щоб зберегти рівновагу зроби стрибок уперед з однієї ноги</a:t>
            </a:r>
          </a:p>
          <a:p>
            <a:r>
              <a:rPr lang="uk-UA" sz="2800" b="1" i="1" dirty="0" smtClean="0">
                <a:solidFill>
                  <a:srgbClr val="002060"/>
                </a:solidFill>
              </a:rPr>
              <a:t>на другу. Збільшити довжину польоту м’яча допомагає</a:t>
            </a:r>
          </a:p>
          <a:p>
            <a:r>
              <a:rPr lang="uk-UA" sz="2800" b="1" i="1" dirty="0" smtClean="0">
                <a:solidFill>
                  <a:srgbClr val="002060"/>
                </a:solidFill>
              </a:rPr>
              <a:t>розбіг.</a:t>
            </a:r>
            <a:endParaRPr lang="uk-UA" sz="2800" b="1" i="1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8622" y="4436431"/>
            <a:ext cx="5359835" cy="2077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40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99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602509" y="3438996"/>
            <a:ext cx="89869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>
              <a:solidFill>
                <a:srgbClr val="002060"/>
              </a:solidFill>
            </a:endParaRPr>
          </a:p>
          <a:p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58136" y="646545"/>
            <a:ext cx="82757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C00000"/>
                </a:solidFill>
              </a:rPr>
              <a:t>Метання малого м’яча на дальність відео матеріал </a:t>
            </a:r>
            <a:endParaRPr lang="uk-UA" sz="2800" b="1" dirty="0">
              <a:solidFill>
                <a:srgbClr val="C00000"/>
              </a:solidFill>
            </a:endParaRPr>
          </a:p>
        </p:txBody>
      </p:sp>
      <p:pic>
        <p:nvPicPr>
          <p:cNvPr id="11" name="Рисунок 10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7474" y="1166091"/>
            <a:ext cx="2066636" cy="20666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3650811" y="3244334"/>
            <a:ext cx="48903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https://www.youtube.com/watch?v=eR5kePqgLL4</a:t>
            </a:r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4535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202</Words>
  <Application>Microsoft Office PowerPoint</Application>
  <PresentationFormat>Широкоэкранный</PresentationFormat>
  <Paragraphs>40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OV</dc:creator>
  <cp:lastModifiedBy>OV</cp:lastModifiedBy>
  <cp:revision>12</cp:revision>
  <dcterms:created xsi:type="dcterms:W3CDTF">2022-09-27T07:54:30Z</dcterms:created>
  <dcterms:modified xsi:type="dcterms:W3CDTF">2022-10-04T10:08:47Z</dcterms:modified>
</cp:coreProperties>
</file>