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handoutMasterIdLst>
    <p:handoutMasterId r:id="rId11"/>
  </p:handout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A5E7A6F6-9054-44C7-A6B1-BE00E8866DC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dirty="0"/>
              <a:t>©Created by Viacheslav Mirin</a:t>
            </a:r>
            <a:endParaRPr lang="uk-UA" dirty="0"/>
          </a:p>
        </p:txBody>
      </p:sp>
      <p:sp>
        <p:nvSpPr>
          <p:cNvPr id="3" name="Дата 2">
            <a:extLst>
              <a:ext uri="{FF2B5EF4-FFF2-40B4-BE49-F238E27FC236}">
                <a16:creationId xmlns:a16="http://schemas.microsoft.com/office/drawing/2014/main" id="{3662EF3A-DC2D-4FC2-B376-A699C4E3505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F49F216-A2C8-4C74-8F3D-EBE97CADB15D}" type="datetimeFigureOut">
              <a:rPr lang="uk-UA" smtClean="0"/>
              <a:t>08.01.2022</a:t>
            </a:fld>
            <a:endParaRPr lang="uk-UA" dirty="0"/>
          </a:p>
        </p:txBody>
      </p:sp>
      <p:sp>
        <p:nvSpPr>
          <p:cNvPr id="4" name="Нижний колонтитул 3">
            <a:extLst>
              <a:ext uri="{FF2B5EF4-FFF2-40B4-BE49-F238E27FC236}">
                <a16:creationId xmlns:a16="http://schemas.microsoft.com/office/drawing/2014/main" id="{8424B642-50D2-4945-80DD-94CE2FCF951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uk-UA" dirty="0"/>
          </a:p>
        </p:txBody>
      </p:sp>
      <p:sp>
        <p:nvSpPr>
          <p:cNvPr id="5" name="Номер слайда 4">
            <a:extLst>
              <a:ext uri="{FF2B5EF4-FFF2-40B4-BE49-F238E27FC236}">
                <a16:creationId xmlns:a16="http://schemas.microsoft.com/office/drawing/2014/main" id="{8FEC97CC-93E6-4E54-AFE9-3BCE24AA32F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5229B6A-1353-429F-9817-E3FCE25DFD74}" type="slidenum">
              <a:rPr lang="uk-UA" smtClean="0"/>
              <a:t>‹#›</a:t>
            </a:fld>
            <a:endParaRPr lang="uk-UA" dirty="0"/>
          </a:p>
        </p:txBody>
      </p:sp>
    </p:spTree>
    <p:extLst>
      <p:ext uri="{BB962C8B-B14F-4D97-AF65-F5344CB8AC3E}">
        <p14:creationId xmlns:p14="http://schemas.microsoft.com/office/powerpoint/2010/main" val="2069387087"/>
      </p:ext>
    </p:extLst>
  </p:cSld>
  <p:clrMap bg1="lt1" tx1="dk1" bg2="lt2" tx2="dk2" accent1="accent1" accent2="accent2" accent3="accent3" accent4="accent4" accent5="accent5" accent6="accent6" hlink="hlink" folHlink="folHlink"/>
  <p:hf sldNum="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dirty="0"/>
              <a:t>©Created by Viacheslav Mirin</a:t>
            </a:r>
            <a:endParaRPr lang="uk-UA" dirty="0"/>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75FC38-BBF6-40C0-854F-96166C88C52A}" type="datetimeFigureOut">
              <a:rPr lang="uk-UA" smtClean="0"/>
              <a:t>08.01.2022</a:t>
            </a:fld>
            <a:endParaRPr lang="uk-UA" dirty="0"/>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uk-UA" dirty="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uk-UA" dirty="0"/>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36A40E-05F9-4321-9A45-34DFF4925B95}" type="slidenum">
              <a:rPr lang="uk-UA" smtClean="0"/>
              <a:t>‹#›</a:t>
            </a:fld>
            <a:endParaRPr lang="uk-UA" dirty="0"/>
          </a:p>
        </p:txBody>
      </p:sp>
    </p:spTree>
    <p:extLst>
      <p:ext uri="{BB962C8B-B14F-4D97-AF65-F5344CB8AC3E}">
        <p14:creationId xmlns:p14="http://schemas.microsoft.com/office/powerpoint/2010/main" val="788137264"/>
      </p:ext>
    </p:extLst>
  </p:cSld>
  <p:clrMap bg1="lt1" tx1="dk1" bg2="lt2" tx2="dk2" accent1="accent1" accent2="accent2" accent3="accent3" accent4="accent4" accent5="accent5" accent6="accent6" hlink="hlink" folHlink="folHlink"/>
  <p:hf sldNum="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C841D6A-A1E6-4CEF-9E93-4E5460019668}"/>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uk-UA"/>
          </a:p>
        </p:txBody>
      </p:sp>
      <p:sp>
        <p:nvSpPr>
          <p:cNvPr id="3" name="Подзаголовок 2">
            <a:extLst>
              <a:ext uri="{FF2B5EF4-FFF2-40B4-BE49-F238E27FC236}">
                <a16:creationId xmlns:a16="http://schemas.microsoft.com/office/drawing/2014/main" id="{DFB8E734-C7AF-4705-BE7D-B687D3F62B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uk-UA"/>
          </a:p>
        </p:txBody>
      </p:sp>
      <p:sp>
        <p:nvSpPr>
          <p:cNvPr id="4" name="Дата 3">
            <a:extLst>
              <a:ext uri="{FF2B5EF4-FFF2-40B4-BE49-F238E27FC236}">
                <a16:creationId xmlns:a16="http://schemas.microsoft.com/office/drawing/2014/main" id="{116B7EBB-1A23-4113-8215-60862E38F820}"/>
              </a:ext>
            </a:extLst>
          </p:cNvPr>
          <p:cNvSpPr>
            <a:spLocks noGrp="1"/>
          </p:cNvSpPr>
          <p:nvPr>
            <p:ph type="dt" sz="half" idx="10"/>
          </p:nvPr>
        </p:nvSpPr>
        <p:spPr/>
        <p:txBody>
          <a:bodyPr/>
          <a:lstStyle/>
          <a:p>
            <a:fld id="{43C3CB3C-7384-4827-8470-81BCE67565F9}" type="datetime1">
              <a:rPr lang="uk-UA" smtClean="0"/>
              <a:t>08.01.2022</a:t>
            </a:fld>
            <a:endParaRPr lang="uk-UA" dirty="0"/>
          </a:p>
        </p:txBody>
      </p:sp>
      <p:sp>
        <p:nvSpPr>
          <p:cNvPr id="5" name="Нижний колонтитул 4">
            <a:extLst>
              <a:ext uri="{FF2B5EF4-FFF2-40B4-BE49-F238E27FC236}">
                <a16:creationId xmlns:a16="http://schemas.microsoft.com/office/drawing/2014/main" id="{DC571994-BF4C-44C2-9E4E-75A960F406B4}"/>
              </a:ext>
            </a:extLst>
          </p:cNvPr>
          <p:cNvSpPr>
            <a:spLocks noGrp="1"/>
          </p:cNvSpPr>
          <p:nvPr>
            <p:ph type="ftr" sz="quarter" idx="11"/>
          </p:nvPr>
        </p:nvSpPr>
        <p:spPr/>
        <p:txBody>
          <a:bodyPr/>
          <a:lstStyle/>
          <a:p>
            <a:r>
              <a:rPr lang="en-US" dirty="0"/>
              <a:t>©Created by Viacheslav Mirin</a:t>
            </a:r>
            <a:endParaRPr lang="uk-UA" dirty="0"/>
          </a:p>
        </p:txBody>
      </p:sp>
      <p:sp>
        <p:nvSpPr>
          <p:cNvPr id="6" name="Номер слайда 5">
            <a:extLst>
              <a:ext uri="{FF2B5EF4-FFF2-40B4-BE49-F238E27FC236}">
                <a16:creationId xmlns:a16="http://schemas.microsoft.com/office/drawing/2014/main" id="{D7EBEDCB-3768-48F2-9006-56902E72EAE9}"/>
              </a:ext>
            </a:extLst>
          </p:cNvPr>
          <p:cNvSpPr>
            <a:spLocks noGrp="1"/>
          </p:cNvSpPr>
          <p:nvPr>
            <p:ph type="sldNum" sz="quarter" idx="12"/>
          </p:nvPr>
        </p:nvSpPr>
        <p:spPr/>
        <p:txBody>
          <a:bodyPr/>
          <a:lstStyle/>
          <a:p>
            <a:fld id="{1D8D6A6E-BE45-4FA7-BC8C-BB22C3F72430}" type="slidenum">
              <a:rPr lang="uk-UA" smtClean="0"/>
              <a:t>‹#›</a:t>
            </a:fld>
            <a:endParaRPr lang="uk-UA" dirty="0"/>
          </a:p>
        </p:txBody>
      </p:sp>
    </p:spTree>
    <p:extLst>
      <p:ext uri="{BB962C8B-B14F-4D97-AF65-F5344CB8AC3E}">
        <p14:creationId xmlns:p14="http://schemas.microsoft.com/office/powerpoint/2010/main" val="18231912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7FB8D32-C683-4D91-B227-2D69E3E19FA6}"/>
              </a:ext>
            </a:extLst>
          </p:cNvPr>
          <p:cNvSpPr>
            <a:spLocks noGrp="1"/>
          </p:cNvSpPr>
          <p:nvPr>
            <p:ph type="title"/>
          </p:nvPr>
        </p:nvSpPr>
        <p:spPr/>
        <p:txBody>
          <a:bodyPr/>
          <a:lstStyle/>
          <a:p>
            <a:r>
              <a:rPr lang="ru-RU"/>
              <a:t>Образец заголовка</a:t>
            </a:r>
            <a:endParaRPr lang="uk-UA"/>
          </a:p>
        </p:txBody>
      </p:sp>
      <p:sp>
        <p:nvSpPr>
          <p:cNvPr id="3" name="Объект 2">
            <a:extLst>
              <a:ext uri="{FF2B5EF4-FFF2-40B4-BE49-F238E27FC236}">
                <a16:creationId xmlns:a16="http://schemas.microsoft.com/office/drawing/2014/main" id="{615562EC-1B84-4C09-9F57-DCD811259968}"/>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Дата 3">
            <a:extLst>
              <a:ext uri="{FF2B5EF4-FFF2-40B4-BE49-F238E27FC236}">
                <a16:creationId xmlns:a16="http://schemas.microsoft.com/office/drawing/2014/main" id="{40799EF2-BB93-4171-AE0C-71C7C1FFE3C7}"/>
              </a:ext>
            </a:extLst>
          </p:cNvPr>
          <p:cNvSpPr>
            <a:spLocks noGrp="1"/>
          </p:cNvSpPr>
          <p:nvPr>
            <p:ph type="dt" sz="half" idx="10"/>
          </p:nvPr>
        </p:nvSpPr>
        <p:spPr/>
        <p:txBody>
          <a:bodyPr/>
          <a:lstStyle/>
          <a:p>
            <a:fld id="{35574516-3ADB-4F9D-BE63-8F6C1C3511E7}" type="datetime1">
              <a:rPr lang="uk-UA" smtClean="0"/>
              <a:t>08.01.2022</a:t>
            </a:fld>
            <a:endParaRPr lang="uk-UA" dirty="0"/>
          </a:p>
        </p:txBody>
      </p:sp>
      <p:sp>
        <p:nvSpPr>
          <p:cNvPr id="5" name="Нижний колонтитул 4">
            <a:extLst>
              <a:ext uri="{FF2B5EF4-FFF2-40B4-BE49-F238E27FC236}">
                <a16:creationId xmlns:a16="http://schemas.microsoft.com/office/drawing/2014/main" id="{BED8D0BA-468D-47EF-9B6C-A83C9DDD7AA2}"/>
              </a:ext>
            </a:extLst>
          </p:cNvPr>
          <p:cNvSpPr>
            <a:spLocks noGrp="1"/>
          </p:cNvSpPr>
          <p:nvPr>
            <p:ph type="ftr" sz="quarter" idx="11"/>
          </p:nvPr>
        </p:nvSpPr>
        <p:spPr/>
        <p:txBody>
          <a:bodyPr/>
          <a:lstStyle/>
          <a:p>
            <a:r>
              <a:rPr lang="en-US" dirty="0"/>
              <a:t>©Created by Viacheslav Mirin</a:t>
            </a:r>
            <a:endParaRPr lang="uk-UA" dirty="0"/>
          </a:p>
        </p:txBody>
      </p:sp>
      <p:sp>
        <p:nvSpPr>
          <p:cNvPr id="6" name="Номер слайда 5">
            <a:extLst>
              <a:ext uri="{FF2B5EF4-FFF2-40B4-BE49-F238E27FC236}">
                <a16:creationId xmlns:a16="http://schemas.microsoft.com/office/drawing/2014/main" id="{F06D0DAA-8C8A-48F1-AA18-BE5571671E43}"/>
              </a:ext>
            </a:extLst>
          </p:cNvPr>
          <p:cNvSpPr>
            <a:spLocks noGrp="1"/>
          </p:cNvSpPr>
          <p:nvPr>
            <p:ph type="sldNum" sz="quarter" idx="12"/>
          </p:nvPr>
        </p:nvSpPr>
        <p:spPr/>
        <p:txBody>
          <a:bodyPr/>
          <a:lstStyle/>
          <a:p>
            <a:fld id="{1D8D6A6E-BE45-4FA7-BC8C-BB22C3F72430}" type="slidenum">
              <a:rPr lang="uk-UA" smtClean="0"/>
              <a:t>‹#›</a:t>
            </a:fld>
            <a:endParaRPr lang="uk-UA" dirty="0"/>
          </a:p>
        </p:txBody>
      </p:sp>
    </p:spTree>
    <p:extLst>
      <p:ext uri="{BB962C8B-B14F-4D97-AF65-F5344CB8AC3E}">
        <p14:creationId xmlns:p14="http://schemas.microsoft.com/office/powerpoint/2010/main" val="10113377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A68EF0F-F896-4FBE-BDB3-F1837D7997F8}"/>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uk-UA"/>
          </a:p>
        </p:txBody>
      </p:sp>
      <p:sp>
        <p:nvSpPr>
          <p:cNvPr id="3" name="Текст 2">
            <a:extLst>
              <a:ext uri="{FF2B5EF4-FFF2-40B4-BE49-F238E27FC236}">
                <a16:creationId xmlns:a16="http://schemas.microsoft.com/office/drawing/2014/main" id="{311A9075-6066-4FA8-AB81-C55130620AE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31EB196E-32B5-44CA-A945-0689F8FCD419}"/>
              </a:ext>
            </a:extLst>
          </p:cNvPr>
          <p:cNvSpPr>
            <a:spLocks noGrp="1"/>
          </p:cNvSpPr>
          <p:nvPr>
            <p:ph type="dt" sz="half" idx="10"/>
          </p:nvPr>
        </p:nvSpPr>
        <p:spPr/>
        <p:txBody>
          <a:bodyPr/>
          <a:lstStyle/>
          <a:p>
            <a:fld id="{89E40BD7-6905-495A-A8AB-0593DA628B42}" type="datetime1">
              <a:rPr lang="uk-UA" smtClean="0"/>
              <a:t>08.01.2022</a:t>
            </a:fld>
            <a:endParaRPr lang="uk-UA" dirty="0"/>
          </a:p>
        </p:txBody>
      </p:sp>
      <p:sp>
        <p:nvSpPr>
          <p:cNvPr id="5" name="Нижний колонтитул 4">
            <a:extLst>
              <a:ext uri="{FF2B5EF4-FFF2-40B4-BE49-F238E27FC236}">
                <a16:creationId xmlns:a16="http://schemas.microsoft.com/office/drawing/2014/main" id="{7D605439-ACFC-4E19-A899-57AC5D57D47D}"/>
              </a:ext>
            </a:extLst>
          </p:cNvPr>
          <p:cNvSpPr>
            <a:spLocks noGrp="1"/>
          </p:cNvSpPr>
          <p:nvPr>
            <p:ph type="ftr" sz="quarter" idx="11"/>
          </p:nvPr>
        </p:nvSpPr>
        <p:spPr/>
        <p:txBody>
          <a:bodyPr/>
          <a:lstStyle/>
          <a:p>
            <a:r>
              <a:rPr lang="en-US" dirty="0"/>
              <a:t>©Created by Viacheslav Mirin</a:t>
            </a:r>
            <a:endParaRPr lang="uk-UA" dirty="0"/>
          </a:p>
        </p:txBody>
      </p:sp>
      <p:sp>
        <p:nvSpPr>
          <p:cNvPr id="6" name="Номер слайда 5">
            <a:extLst>
              <a:ext uri="{FF2B5EF4-FFF2-40B4-BE49-F238E27FC236}">
                <a16:creationId xmlns:a16="http://schemas.microsoft.com/office/drawing/2014/main" id="{E54D2D24-A5BF-4BB7-82E7-B3FE2C575104}"/>
              </a:ext>
            </a:extLst>
          </p:cNvPr>
          <p:cNvSpPr>
            <a:spLocks noGrp="1"/>
          </p:cNvSpPr>
          <p:nvPr>
            <p:ph type="sldNum" sz="quarter" idx="12"/>
          </p:nvPr>
        </p:nvSpPr>
        <p:spPr/>
        <p:txBody>
          <a:bodyPr/>
          <a:lstStyle/>
          <a:p>
            <a:fld id="{1D8D6A6E-BE45-4FA7-BC8C-BB22C3F72430}" type="slidenum">
              <a:rPr lang="uk-UA" smtClean="0"/>
              <a:t>‹#›</a:t>
            </a:fld>
            <a:endParaRPr lang="uk-UA" dirty="0"/>
          </a:p>
        </p:txBody>
      </p:sp>
    </p:spTree>
    <p:extLst>
      <p:ext uri="{BB962C8B-B14F-4D97-AF65-F5344CB8AC3E}">
        <p14:creationId xmlns:p14="http://schemas.microsoft.com/office/powerpoint/2010/main" val="27288511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21CC5C8-F043-4E21-9F19-013277F88367}"/>
              </a:ext>
            </a:extLst>
          </p:cNvPr>
          <p:cNvSpPr>
            <a:spLocks noGrp="1"/>
          </p:cNvSpPr>
          <p:nvPr>
            <p:ph type="title"/>
          </p:nvPr>
        </p:nvSpPr>
        <p:spPr/>
        <p:txBody>
          <a:bodyPr/>
          <a:lstStyle/>
          <a:p>
            <a:r>
              <a:rPr lang="ru-RU"/>
              <a:t>Образец заголовка</a:t>
            </a:r>
            <a:endParaRPr lang="uk-UA"/>
          </a:p>
        </p:txBody>
      </p:sp>
      <p:sp>
        <p:nvSpPr>
          <p:cNvPr id="3" name="Объект 2">
            <a:extLst>
              <a:ext uri="{FF2B5EF4-FFF2-40B4-BE49-F238E27FC236}">
                <a16:creationId xmlns:a16="http://schemas.microsoft.com/office/drawing/2014/main" id="{45DAE1B4-8DA7-4607-A9B3-C5B40AD5B1BD}"/>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Объект 3">
            <a:extLst>
              <a:ext uri="{FF2B5EF4-FFF2-40B4-BE49-F238E27FC236}">
                <a16:creationId xmlns:a16="http://schemas.microsoft.com/office/drawing/2014/main" id="{4F87AF00-44EB-4AC0-B875-5330EB60ED75}"/>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5" name="Дата 4">
            <a:extLst>
              <a:ext uri="{FF2B5EF4-FFF2-40B4-BE49-F238E27FC236}">
                <a16:creationId xmlns:a16="http://schemas.microsoft.com/office/drawing/2014/main" id="{74F4955F-6E7B-4802-B5A7-367E02E521CE}"/>
              </a:ext>
            </a:extLst>
          </p:cNvPr>
          <p:cNvSpPr>
            <a:spLocks noGrp="1"/>
          </p:cNvSpPr>
          <p:nvPr>
            <p:ph type="dt" sz="half" idx="10"/>
          </p:nvPr>
        </p:nvSpPr>
        <p:spPr/>
        <p:txBody>
          <a:bodyPr/>
          <a:lstStyle/>
          <a:p>
            <a:fld id="{6C99431F-94E3-4E0E-B137-4B3D23DB6C0A}" type="datetime1">
              <a:rPr lang="uk-UA" smtClean="0"/>
              <a:t>08.01.2022</a:t>
            </a:fld>
            <a:endParaRPr lang="uk-UA" dirty="0"/>
          </a:p>
        </p:txBody>
      </p:sp>
      <p:sp>
        <p:nvSpPr>
          <p:cNvPr id="6" name="Нижний колонтитул 5">
            <a:extLst>
              <a:ext uri="{FF2B5EF4-FFF2-40B4-BE49-F238E27FC236}">
                <a16:creationId xmlns:a16="http://schemas.microsoft.com/office/drawing/2014/main" id="{D7999E53-B806-4F37-9A69-187EBCF5B940}"/>
              </a:ext>
            </a:extLst>
          </p:cNvPr>
          <p:cNvSpPr>
            <a:spLocks noGrp="1"/>
          </p:cNvSpPr>
          <p:nvPr>
            <p:ph type="ftr" sz="quarter" idx="11"/>
          </p:nvPr>
        </p:nvSpPr>
        <p:spPr/>
        <p:txBody>
          <a:bodyPr/>
          <a:lstStyle/>
          <a:p>
            <a:r>
              <a:rPr lang="en-US" dirty="0"/>
              <a:t>©Created by Viacheslav Mirin</a:t>
            </a:r>
            <a:endParaRPr lang="uk-UA" dirty="0"/>
          </a:p>
        </p:txBody>
      </p:sp>
      <p:sp>
        <p:nvSpPr>
          <p:cNvPr id="7" name="Номер слайда 6">
            <a:extLst>
              <a:ext uri="{FF2B5EF4-FFF2-40B4-BE49-F238E27FC236}">
                <a16:creationId xmlns:a16="http://schemas.microsoft.com/office/drawing/2014/main" id="{69DCDCA5-0CBD-469F-8711-E55C3A89959E}"/>
              </a:ext>
            </a:extLst>
          </p:cNvPr>
          <p:cNvSpPr>
            <a:spLocks noGrp="1"/>
          </p:cNvSpPr>
          <p:nvPr>
            <p:ph type="sldNum" sz="quarter" idx="12"/>
          </p:nvPr>
        </p:nvSpPr>
        <p:spPr/>
        <p:txBody>
          <a:bodyPr/>
          <a:lstStyle/>
          <a:p>
            <a:fld id="{1D8D6A6E-BE45-4FA7-BC8C-BB22C3F72430}" type="slidenum">
              <a:rPr lang="uk-UA" smtClean="0"/>
              <a:t>‹#›</a:t>
            </a:fld>
            <a:endParaRPr lang="uk-UA" dirty="0"/>
          </a:p>
        </p:txBody>
      </p:sp>
    </p:spTree>
    <p:extLst>
      <p:ext uri="{BB962C8B-B14F-4D97-AF65-F5344CB8AC3E}">
        <p14:creationId xmlns:p14="http://schemas.microsoft.com/office/powerpoint/2010/main" val="20991487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7E7F3E4-7117-41A4-9040-F62EEF45C25F}"/>
              </a:ext>
            </a:extLst>
          </p:cNvPr>
          <p:cNvSpPr>
            <a:spLocks noGrp="1"/>
          </p:cNvSpPr>
          <p:nvPr>
            <p:ph type="title"/>
          </p:nvPr>
        </p:nvSpPr>
        <p:spPr>
          <a:xfrm>
            <a:off x="839788" y="365125"/>
            <a:ext cx="10515600" cy="1325563"/>
          </a:xfrm>
        </p:spPr>
        <p:txBody>
          <a:bodyPr/>
          <a:lstStyle/>
          <a:p>
            <a:r>
              <a:rPr lang="ru-RU"/>
              <a:t>Образец заголовка</a:t>
            </a:r>
            <a:endParaRPr lang="uk-UA"/>
          </a:p>
        </p:txBody>
      </p:sp>
      <p:sp>
        <p:nvSpPr>
          <p:cNvPr id="3" name="Текст 2">
            <a:extLst>
              <a:ext uri="{FF2B5EF4-FFF2-40B4-BE49-F238E27FC236}">
                <a16:creationId xmlns:a16="http://schemas.microsoft.com/office/drawing/2014/main" id="{82FE0EC2-4273-432C-B743-9730CCA94A0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561DA8C9-9402-4055-BFB1-B21DD4888E40}"/>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5" name="Текст 4">
            <a:extLst>
              <a:ext uri="{FF2B5EF4-FFF2-40B4-BE49-F238E27FC236}">
                <a16:creationId xmlns:a16="http://schemas.microsoft.com/office/drawing/2014/main" id="{D89AF4FC-EEEB-4E8E-A963-A4A869779F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9CF52BA5-EC69-4E70-93BB-143C84BEC937}"/>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7" name="Дата 6">
            <a:extLst>
              <a:ext uri="{FF2B5EF4-FFF2-40B4-BE49-F238E27FC236}">
                <a16:creationId xmlns:a16="http://schemas.microsoft.com/office/drawing/2014/main" id="{C2402B66-54B7-45F9-909B-0852308BB26E}"/>
              </a:ext>
            </a:extLst>
          </p:cNvPr>
          <p:cNvSpPr>
            <a:spLocks noGrp="1"/>
          </p:cNvSpPr>
          <p:nvPr>
            <p:ph type="dt" sz="half" idx="10"/>
          </p:nvPr>
        </p:nvSpPr>
        <p:spPr/>
        <p:txBody>
          <a:bodyPr/>
          <a:lstStyle/>
          <a:p>
            <a:fld id="{4AEE533F-9CB0-49B6-AA58-BA5A76205F62}" type="datetime1">
              <a:rPr lang="uk-UA" smtClean="0"/>
              <a:t>08.01.2022</a:t>
            </a:fld>
            <a:endParaRPr lang="uk-UA" dirty="0"/>
          </a:p>
        </p:txBody>
      </p:sp>
      <p:sp>
        <p:nvSpPr>
          <p:cNvPr id="8" name="Нижний колонтитул 7">
            <a:extLst>
              <a:ext uri="{FF2B5EF4-FFF2-40B4-BE49-F238E27FC236}">
                <a16:creationId xmlns:a16="http://schemas.microsoft.com/office/drawing/2014/main" id="{FFDE0717-3A32-48E0-8CB0-96B30E647D87}"/>
              </a:ext>
            </a:extLst>
          </p:cNvPr>
          <p:cNvSpPr>
            <a:spLocks noGrp="1"/>
          </p:cNvSpPr>
          <p:nvPr>
            <p:ph type="ftr" sz="quarter" idx="11"/>
          </p:nvPr>
        </p:nvSpPr>
        <p:spPr/>
        <p:txBody>
          <a:bodyPr/>
          <a:lstStyle/>
          <a:p>
            <a:r>
              <a:rPr lang="en-US" dirty="0"/>
              <a:t>©Created by Viacheslav Mirin</a:t>
            </a:r>
            <a:endParaRPr lang="uk-UA" dirty="0"/>
          </a:p>
        </p:txBody>
      </p:sp>
      <p:sp>
        <p:nvSpPr>
          <p:cNvPr id="9" name="Номер слайда 8">
            <a:extLst>
              <a:ext uri="{FF2B5EF4-FFF2-40B4-BE49-F238E27FC236}">
                <a16:creationId xmlns:a16="http://schemas.microsoft.com/office/drawing/2014/main" id="{FA02C4D6-C7EA-4270-BB48-B2303E168BE7}"/>
              </a:ext>
            </a:extLst>
          </p:cNvPr>
          <p:cNvSpPr>
            <a:spLocks noGrp="1"/>
          </p:cNvSpPr>
          <p:nvPr>
            <p:ph type="sldNum" sz="quarter" idx="12"/>
          </p:nvPr>
        </p:nvSpPr>
        <p:spPr/>
        <p:txBody>
          <a:bodyPr/>
          <a:lstStyle/>
          <a:p>
            <a:fld id="{1D8D6A6E-BE45-4FA7-BC8C-BB22C3F72430}" type="slidenum">
              <a:rPr lang="uk-UA" smtClean="0"/>
              <a:t>‹#›</a:t>
            </a:fld>
            <a:endParaRPr lang="uk-UA" dirty="0"/>
          </a:p>
        </p:txBody>
      </p:sp>
    </p:spTree>
    <p:extLst>
      <p:ext uri="{BB962C8B-B14F-4D97-AF65-F5344CB8AC3E}">
        <p14:creationId xmlns:p14="http://schemas.microsoft.com/office/powerpoint/2010/main" val="19066220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704E521-239D-4110-AACF-DA0F5BD3DAC7}"/>
              </a:ext>
            </a:extLst>
          </p:cNvPr>
          <p:cNvSpPr>
            <a:spLocks noGrp="1"/>
          </p:cNvSpPr>
          <p:nvPr>
            <p:ph type="title"/>
          </p:nvPr>
        </p:nvSpPr>
        <p:spPr/>
        <p:txBody>
          <a:bodyPr/>
          <a:lstStyle/>
          <a:p>
            <a:r>
              <a:rPr lang="ru-RU"/>
              <a:t>Образец заголовка</a:t>
            </a:r>
            <a:endParaRPr lang="uk-UA"/>
          </a:p>
        </p:txBody>
      </p:sp>
      <p:sp>
        <p:nvSpPr>
          <p:cNvPr id="3" name="Дата 2">
            <a:extLst>
              <a:ext uri="{FF2B5EF4-FFF2-40B4-BE49-F238E27FC236}">
                <a16:creationId xmlns:a16="http://schemas.microsoft.com/office/drawing/2014/main" id="{5070E7C8-8D92-4EA6-8054-E966273AB8BA}"/>
              </a:ext>
            </a:extLst>
          </p:cNvPr>
          <p:cNvSpPr>
            <a:spLocks noGrp="1"/>
          </p:cNvSpPr>
          <p:nvPr>
            <p:ph type="dt" sz="half" idx="10"/>
          </p:nvPr>
        </p:nvSpPr>
        <p:spPr/>
        <p:txBody>
          <a:bodyPr/>
          <a:lstStyle/>
          <a:p>
            <a:fld id="{EF55A00C-83CB-41B8-BED4-ECE3C4E80752}" type="datetime1">
              <a:rPr lang="uk-UA" smtClean="0"/>
              <a:t>08.01.2022</a:t>
            </a:fld>
            <a:endParaRPr lang="uk-UA" dirty="0"/>
          </a:p>
        </p:txBody>
      </p:sp>
      <p:sp>
        <p:nvSpPr>
          <p:cNvPr id="4" name="Нижний колонтитул 3">
            <a:extLst>
              <a:ext uri="{FF2B5EF4-FFF2-40B4-BE49-F238E27FC236}">
                <a16:creationId xmlns:a16="http://schemas.microsoft.com/office/drawing/2014/main" id="{FD843D31-A4E5-4738-9813-0E5ACB0BA041}"/>
              </a:ext>
            </a:extLst>
          </p:cNvPr>
          <p:cNvSpPr>
            <a:spLocks noGrp="1"/>
          </p:cNvSpPr>
          <p:nvPr>
            <p:ph type="ftr" sz="quarter" idx="11"/>
          </p:nvPr>
        </p:nvSpPr>
        <p:spPr/>
        <p:txBody>
          <a:bodyPr/>
          <a:lstStyle/>
          <a:p>
            <a:r>
              <a:rPr lang="en-US" dirty="0"/>
              <a:t>©Created by Viacheslav Mirin</a:t>
            </a:r>
            <a:endParaRPr lang="uk-UA" dirty="0"/>
          </a:p>
        </p:txBody>
      </p:sp>
      <p:sp>
        <p:nvSpPr>
          <p:cNvPr id="5" name="Номер слайда 4">
            <a:extLst>
              <a:ext uri="{FF2B5EF4-FFF2-40B4-BE49-F238E27FC236}">
                <a16:creationId xmlns:a16="http://schemas.microsoft.com/office/drawing/2014/main" id="{EFE7007C-A350-4EA2-AD8A-65DA47CE55D0}"/>
              </a:ext>
            </a:extLst>
          </p:cNvPr>
          <p:cNvSpPr>
            <a:spLocks noGrp="1"/>
          </p:cNvSpPr>
          <p:nvPr>
            <p:ph type="sldNum" sz="quarter" idx="12"/>
          </p:nvPr>
        </p:nvSpPr>
        <p:spPr/>
        <p:txBody>
          <a:bodyPr/>
          <a:lstStyle/>
          <a:p>
            <a:fld id="{1D8D6A6E-BE45-4FA7-BC8C-BB22C3F72430}" type="slidenum">
              <a:rPr lang="uk-UA" smtClean="0"/>
              <a:t>‹#›</a:t>
            </a:fld>
            <a:endParaRPr lang="uk-UA" dirty="0"/>
          </a:p>
        </p:txBody>
      </p:sp>
    </p:spTree>
    <p:extLst>
      <p:ext uri="{BB962C8B-B14F-4D97-AF65-F5344CB8AC3E}">
        <p14:creationId xmlns:p14="http://schemas.microsoft.com/office/powerpoint/2010/main" val="7390864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2F8C241F-FB6F-4A54-B146-70BAAF584AA0}"/>
              </a:ext>
            </a:extLst>
          </p:cNvPr>
          <p:cNvSpPr>
            <a:spLocks noGrp="1"/>
          </p:cNvSpPr>
          <p:nvPr>
            <p:ph type="dt" sz="half" idx="10"/>
          </p:nvPr>
        </p:nvSpPr>
        <p:spPr/>
        <p:txBody>
          <a:bodyPr/>
          <a:lstStyle/>
          <a:p>
            <a:fld id="{5471A429-3755-4E08-A97D-9FC1D2D15F58}" type="datetime1">
              <a:rPr lang="uk-UA" smtClean="0"/>
              <a:t>08.01.2022</a:t>
            </a:fld>
            <a:endParaRPr lang="uk-UA" dirty="0"/>
          </a:p>
        </p:txBody>
      </p:sp>
      <p:sp>
        <p:nvSpPr>
          <p:cNvPr id="3" name="Нижний колонтитул 2">
            <a:extLst>
              <a:ext uri="{FF2B5EF4-FFF2-40B4-BE49-F238E27FC236}">
                <a16:creationId xmlns:a16="http://schemas.microsoft.com/office/drawing/2014/main" id="{3AB126D1-E41C-4583-AA82-272EDF15BBEB}"/>
              </a:ext>
            </a:extLst>
          </p:cNvPr>
          <p:cNvSpPr>
            <a:spLocks noGrp="1"/>
          </p:cNvSpPr>
          <p:nvPr>
            <p:ph type="ftr" sz="quarter" idx="11"/>
          </p:nvPr>
        </p:nvSpPr>
        <p:spPr/>
        <p:txBody>
          <a:bodyPr/>
          <a:lstStyle/>
          <a:p>
            <a:r>
              <a:rPr lang="en-US" dirty="0"/>
              <a:t>©Created by Viacheslav Mirin</a:t>
            </a:r>
            <a:endParaRPr lang="uk-UA" dirty="0"/>
          </a:p>
        </p:txBody>
      </p:sp>
      <p:sp>
        <p:nvSpPr>
          <p:cNvPr id="4" name="Номер слайда 3">
            <a:extLst>
              <a:ext uri="{FF2B5EF4-FFF2-40B4-BE49-F238E27FC236}">
                <a16:creationId xmlns:a16="http://schemas.microsoft.com/office/drawing/2014/main" id="{ECF08A69-750C-4292-A17E-BC0C9102C61D}"/>
              </a:ext>
            </a:extLst>
          </p:cNvPr>
          <p:cNvSpPr>
            <a:spLocks noGrp="1"/>
          </p:cNvSpPr>
          <p:nvPr>
            <p:ph type="sldNum" sz="quarter" idx="12"/>
          </p:nvPr>
        </p:nvSpPr>
        <p:spPr/>
        <p:txBody>
          <a:bodyPr/>
          <a:lstStyle/>
          <a:p>
            <a:fld id="{1D8D6A6E-BE45-4FA7-BC8C-BB22C3F72430}" type="slidenum">
              <a:rPr lang="uk-UA" smtClean="0"/>
              <a:t>‹#›</a:t>
            </a:fld>
            <a:endParaRPr lang="uk-UA" dirty="0"/>
          </a:p>
        </p:txBody>
      </p:sp>
    </p:spTree>
    <p:extLst>
      <p:ext uri="{BB962C8B-B14F-4D97-AF65-F5344CB8AC3E}">
        <p14:creationId xmlns:p14="http://schemas.microsoft.com/office/powerpoint/2010/main" val="6418362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446D108-23D6-4D6F-8FF5-2A13BF2D91EA}"/>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uk-UA"/>
          </a:p>
        </p:txBody>
      </p:sp>
      <p:sp>
        <p:nvSpPr>
          <p:cNvPr id="3" name="Объект 2">
            <a:extLst>
              <a:ext uri="{FF2B5EF4-FFF2-40B4-BE49-F238E27FC236}">
                <a16:creationId xmlns:a16="http://schemas.microsoft.com/office/drawing/2014/main" id="{89EBE595-C5DE-4041-8D81-7E0CCFCE2C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Текст 3">
            <a:extLst>
              <a:ext uri="{FF2B5EF4-FFF2-40B4-BE49-F238E27FC236}">
                <a16:creationId xmlns:a16="http://schemas.microsoft.com/office/drawing/2014/main" id="{9C36BDAB-0597-4296-B2E9-FFCAD65715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CE6EE322-127B-4DAF-BF23-EC44D73C6069}"/>
              </a:ext>
            </a:extLst>
          </p:cNvPr>
          <p:cNvSpPr>
            <a:spLocks noGrp="1"/>
          </p:cNvSpPr>
          <p:nvPr>
            <p:ph type="dt" sz="half" idx="10"/>
          </p:nvPr>
        </p:nvSpPr>
        <p:spPr/>
        <p:txBody>
          <a:bodyPr/>
          <a:lstStyle/>
          <a:p>
            <a:fld id="{30331DD4-568F-4A5E-BB2C-5BDBEB796E73}" type="datetime1">
              <a:rPr lang="uk-UA" smtClean="0"/>
              <a:t>08.01.2022</a:t>
            </a:fld>
            <a:endParaRPr lang="uk-UA" dirty="0"/>
          </a:p>
        </p:txBody>
      </p:sp>
      <p:sp>
        <p:nvSpPr>
          <p:cNvPr id="6" name="Нижний колонтитул 5">
            <a:extLst>
              <a:ext uri="{FF2B5EF4-FFF2-40B4-BE49-F238E27FC236}">
                <a16:creationId xmlns:a16="http://schemas.microsoft.com/office/drawing/2014/main" id="{047776A3-F194-45D3-8D00-BBE30DA19881}"/>
              </a:ext>
            </a:extLst>
          </p:cNvPr>
          <p:cNvSpPr>
            <a:spLocks noGrp="1"/>
          </p:cNvSpPr>
          <p:nvPr>
            <p:ph type="ftr" sz="quarter" idx="11"/>
          </p:nvPr>
        </p:nvSpPr>
        <p:spPr/>
        <p:txBody>
          <a:bodyPr/>
          <a:lstStyle/>
          <a:p>
            <a:r>
              <a:rPr lang="en-US" dirty="0"/>
              <a:t>©Created by Viacheslav Mirin</a:t>
            </a:r>
            <a:endParaRPr lang="uk-UA" dirty="0"/>
          </a:p>
        </p:txBody>
      </p:sp>
      <p:sp>
        <p:nvSpPr>
          <p:cNvPr id="7" name="Номер слайда 6">
            <a:extLst>
              <a:ext uri="{FF2B5EF4-FFF2-40B4-BE49-F238E27FC236}">
                <a16:creationId xmlns:a16="http://schemas.microsoft.com/office/drawing/2014/main" id="{8C1A853F-45DD-4FAE-ADFF-02F4D8A1758E}"/>
              </a:ext>
            </a:extLst>
          </p:cNvPr>
          <p:cNvSpPr>
            <a:spLocks noGrp="1"/>
          </p:cNvSpPr>
          <p:nvPr>
            <p:ph type="sldNum" sz="quarter" idx="12"/>
          </p:nvPr>
        </p:nvSpPr>
        <p:spPr/>
        <p:txBody>
          <a:bodyPr/>
          <a:lstStyle/>
          <a:p>
            <a:fld id="{1D8D6A6E-BE45-4FA7-BC8C-BB22C3F72430}" type="slidenum">
              <a:rPr lang="uk-UA" smtClean="0"/>
              <a:t>‹#›</a:t>
            </a:fld>
            <a:endParaRPr lang="uk-UA" dirty="0"/>
          </a:p>
        </p:txBody>
      </p:sp>
    </p:spTree>
    <p:extLst>
      <p:ext uri="{BB962C8B-B14F-4D97-AF65-F5344CB8AC3E}">
        <p14:creationId xmlns:p14="http://schemas.microsoft.com/office/powerpoint/2010/main" val="42198029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D068B98-17E6-4653-9918-F948F298F666}"/>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uk-UA"/>
          </a:p>
        </p:txBody>
      </p:sp>
      <p:sp>
        <p:nvSpPr>
          <p:cNvPr id="3" name="Рисунок 2">
            <a:extLst>
              <a:ext uri="{FF2B5EF4-FFF2-40B4-BE49-F238E27FC236}">
                <a16:creationId xmlns:a16="http://schemas.microsoft.com/office/drawing/2014/main" id="{92DA40B3-B6BD-42D6-B39A-B751B14F281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k-UA" dirty="0"/>
          </a:p>
        </p:txBody>
      </p:sp>
      <p:sp>
        <p:nvSpPr>
          <p:cNvPr id="4" name="Текст 3">
            <a:extLst>
              <a:ext uri="{FF2B5EF4-FFF2-40B4-BE49-F238E27FC236}">
                <a16:creationId xmlns:a16="http://schemas.microsoft.com/office/drawing/2014/main" id="{6A014121-A210-4226-80E6-823D94071F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4969C251-F97F-410F-95B5-4B26DEF006A5}"/>
              </a:ext>
            </a:extLst>
          </p:cNvPr>
          <p:cNvSpPr>
            <a:spLocks noGrp="1"/>
          </p:cNvSpPr>
          <p:nvPr>
            <p:ph type="dt" sz="half" idx="10"/>
          </p:nvPr>
        </p:nvSpPr>
        <p:spPr/>
        <p:txBody>
          <a:bodyPr/>
          <a:lstStyle/>
          <a:p>
            <a:fld id="{F017B006-5547-4185-BE1C-E4B1ECA25C32}" type="datetime1">
              <a:rPr lang="uk-UA" smtClean="0"/>
              <a:t>08.01.2022</a:t>
            </a:fld>
            <a:endParaRPr lang="uk-UA" dirty="0"/>
          </a:p>
        </p:txBody>
      </p:sp>
      <p:sp>
        <p:nvSpPr>
          <p:cNvPr id="6" name="Нижний колонтитул 5">
            <a:extLst>
              <a:ext uri="{FF2B5EF4-FFF2-40B4-BE49-F238E27FC236}">
                <a16:creationId xmlns:a16="http://schemas.microsoft.com/office/drawing/2014/main" id="{4C06A677-6DB2-4126-AD00-755DC5CEA331}"/>
              </a:ext>
            </a:extLst>
          </p:cNvPr>
          <p:cNvSpPr>
            <a:spLocks noGrp="1"/>
          </p:cNvSpPr>
          <p:nvPr>
            <p:ph type="ftr" sz="quarter" idx="11"/>
          </p:nvPr>
        </p:nvSpPr>
        <p:spPr/>
        <p:txBody>
          <a:bodyPr/>
          <a:lstStyle/>
          <a:p>
            <a:r>
              <a:rPr lang="en-US" dirty="0"/>
              <a:t>©Created by Viacheslav Mirin</a:t>
            </a:r>
            <a:endParaRPr lang="uk-UA" dirty="0"/>
          </a:p>
        </p:txBody>
      </p:sp>
      <p:sp>
        <p:nvSpPr>
          <p:cNvPr id="7" name="Номер слайда 6">
            <a:extLst>
              <a:ext uri="{FF2B5EF4-FFF2-40B4-BE49-F238E27FC236}">
                <a16:creationId xmlns:a16="http://schemas.microsoft.com/office/drawing/2014/main" id="{E1970C5E-570E-4CB2-A404-4F8FB7E23CE5}"/>
              </a:ext>
            </a:extLst>
          </p:cNvPr>
          <p:cNvSpPr>
            <a:spLocks noGrp="1"/>
          </p:cNvSpPr>
          <p:nvPr>
            <p:ph type="sldNum" sz="quarter" idx="12"/>
          </p:nvPr>
        </p:nvSpPr>
        <p:spPr/>
        <p:txBody>
          <a:bodyPr/>
          <a:lstStyle/>
          <a:p>
            <a:fld id="{1D8D6A6E-BE45-4FA7-BC8C-BB22C3F72430}" type="slidenum">
              <a:rPr lang="uk-UA" smtClean="0"/>
              <a:t>‹#›</a:t>
            </a:fld>
            <a:endParaRPr lang="uk-UA" dirty="0"/>
          </a:p>
        </p:txBody>
      </p:sp>
    </p:spTree>
    <p:extLst>
      <p:ext uri="{BB962C8B-B14F-4D97-AF65-F5344CB8AC3E}">
        <p14:creationId xmlns:p14="http://schemas.microsoft.com/office/powerpoint/2010/main" val="305794314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F44678E-3D67-4814-9679-40864F2C0F30}"/>
              </a:ext>
            </a:extLst>
          </p:cNvPr>
          <p:cNvSpPr>
            <a:spLocks noGrp="1"/>
          </p:cNvSpPr>
          <p:nvPr>
            <p:ph type="title"/>
          </p:nvPr>
        </p:nvSpPr>
        <p:spPr/>
        <p:txBody>
          <a:bodyPr/>
          <a:lstStyle/>
          <a:p>
            <a:r>
              <a:rPr lang="ru-RU"/>
              <a:t>Образец заголовка</a:t>
            </a:r>
            <a:endParaRPr lang="uk-UA"/>
          </a:p>
        </p:txBody>
      </p:sp>
      <p:sp>
        <p:nvSpPr>
          <p:cNvPr id="3" name="Вертикальный текст 2">
            <a:extLst>
              <a:ext uri="{FF2B5EF4-FFF2-40B4-BE49-F238E27FC236}">
                <a16:creationId xmlns:a16="http://schemas.microsoft.com/office/drawing/2014/main" id="{9EB6D8B1-B1B3-430D-BDF6-71128D97A179}"/>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Дата 3">
            <a:extLst>
              <a:ext uri="{FF2B5EF4-FFF2-40B4-BE49-F238E27FC236}">
                <a16:creationId xmlns:a16="http://schemas.microsoft.com/office/drawing/2014/main" id="{508E8969-404D-4FEE-B994-06948AAC74D4}"/>
              </a:ext>
            </a:extLst>
          </p:cNvPr>
          <p:cNvSpPr>
            <a:spLocks noGrp="1"/>
          </p:cNvSpPr>
          <p:nvPr>
            <p:ph type="dt" sz="half" idx="10"/>
          </p:nvPr>
        </p:nvSpPr>
        <p:spPr/>
        <p:txBody>
          <a:bodyPr/>
          <a:lstStyle/>
          <a:p>
            <a:fld id="{DD7CAB0A-F648-4D1A-833D-7BF023EE5B36}" type="datetime1">
              <a:rPr lang="uk-UA" smtClean="0"/>
              <a:t>08.01.2022</a:t>
            </a:fld>
            <a:endParaRPr lang="uk-UA" dirty="0"/>
          </a:p>
        </p:txBody>
      </p:sp>
      <p:sp>
        <p:nvSpPr>
          <p:cNvPr id="5" name="Нижний колонтитул 4">
            <a:extLst>
              <a:ext uri="{FF2B5EF4-FFF2-40B4-BE49-F238E27FC236}">
                <a16:creationId xmlns:a16="http://schemas.microsoft.com/office/drawing/2014/main" id="{848B3719-CA9D-4F18-B892-8C8617FC6199}"/>
              </a:ext>
            </a:extLst>
          </p:cNvPr>
          <p:cNvSpPr>
            <a:spLocks noGrp="1"/>
          </p:cNvSpPr>
          <p:nvPr>
            <p:ph type="ftr" sz="quarter" idx="11"/>
          </p:nvPr>
        </p:nvSpPr>
        <p:spPr/>
        <p:txBody>
          <a:bodyPr/>
          <a:lstStyle/>
          <a:p>
            <a:r>
              <a:rPr lang="en-US" dirty="0"/>
              <a:t>©Created by Viacheslav Mirin</a:t>
            </a:r>
            <a:endParaRPr lang="uk-UA" dirty="0"/>
          </a:p>
        </p:txBody>
      </p:sp>
      <p:sp>
        <p:nvSpPr>
          <p:cNvPr id="6" name="Номер слайда 5">
            <a:extLst>
              <a:ext uri="{FF2B5EF4-FFF2-40B4-BE49-F238E27FC236}">
                <a16:creationId xmlns:a16="http://schemas.microsoft.com/office/drawing/2014/main" id="{0A6EFB9F-98AE-4701-ACB3-39BC5FFEAC8A}"/>
              </a:ext>
            </a:extLst>
          </p:cNvPr>
          <p:cNvSpPr>
            <a:spLocks noGrp="1"/>
          </p:cNvSpPr>
          <p:nvPr>
            <p:ph type="sldNum" sz="quarter" idx="12"/>
          </p:nvPr>
        </p:nvSpPr>
        <p:spPr/>
        <p:txBody>
          <a:bodyPr/>
          <a:lstStyle/>
          <a:p>
            <a:fld id="{1D8D6A6E-BE45-4FA7-BC8C-BB22C3F72430}" type="slidenum">
              <a:rPr lang="uk-UA" smtClean="0"/>
              <a:t>‹#›</a:t>
            </a:fld>
            <a:endParaRPr lang="uk-UA" dirty="0"/>
          </a:p>
        </p:txBody>
      </p:sp>
    </p:spTree>
    <p:extLst>
      <p:ext uri="{BB962C8B-B14F-4D97-AF65-F5344CB8AC3E}">
        <p14:creationId xmlns:p14="http://schemas.microsoft.com/office/powerpoint/2010/main" val="34168363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913822C3-7E63-48A2-8C80-47828D9512E6}"/>
              </a:ext>
            </a:extLst>
          </p:cNvPr>
          <p:cNvSpPr>
            <a:spLocks noGrp="1"/>
          </p:cNvSpPr>
          <p:nvPr>
            <p:ph type="title" orient="vert"/>
          </p:nvPr>
        </p:nvSpPr>
        <p:spPr>
          <a:xfrm>
            <a:off x="8724900" y="365125"/>
            <a:ext cx="2628900" cy="5811838"/>
          </a:xfrm>
        </p:spPr>
        <p:txBody>
          <a:bodyPr vert="eaVert"/>
          <a:lstStyle/>
          <a:p>
            <a:r>
              <a:rPr lang="ru-RU"/>
              <a:t>Образец заголовка</a:t>
            </a:r>
            <a:endParaRPr lang="uk-UA"/>
          </a:p>
        </p:txBody>
      </p:sp>
      <p:sp>
        <p:nvSpPr>
          <p:cNvPr id="3" name="Вертикальный текст 2">
            <a:extLst>
              <a:ext uri="{FF2B5EF4-FFF2-40B4-BE49-F238E27FC236}">
                <a16:creationId xmlns:a16="http://schemas.microsoft.com/office/drawing/2014/main" id="{2B585AD7-C504-4784-BC94-DD2345570B7A}"/>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Дата 3">
            <a:extLst>
              <a:ext uri="{FF2B5EF4-FFF2-40B4-BE49-F238E27FC236}">
                <a16:creationId xmlns:a16="http://schemas.microsoft.com/office/drawing/2014/main" id="{D23D0FB6-04B0-4C3C-A45C-7FD7FBBA12DD}"/>
              </a:ext>
            </a:extLst>
          </p:cNvPr>
          <p:cNvSpPr>
            <a:spLocks noGrp="1"/>
          </p:cNvSpPr>
          <p:nvPr>
            <p:ph type="dt" sz="half" idx="10"/>
          </p:nvPr>
        </p:nvSpPr>
        <p:spPr/>
        <p:txBody>
          <a:bodyPr/>
          <a:lstStyle/>
          <a:p>
            <a:fld id="{B7C698FF-B875-49AE-B869-A5412C176212}" type="datetime1">
              <a:rPr lang="uk-UA" smtClean="0"/>
              <a:t>08.01.2022</a:t>
            </a:fld>
            <a:endParaRPr lang="uk-UA" dirty="0"/>
          </a:p>
        </p:txBody>
      </p:sp>
      <p:sp>
        <p:nvSpPr>
          <p:cNvPr id="5" name="Нижний колонтитул 4">
            <a:extLst>
              <a:ext uri="{FF2B5EF4-FFF2-40B4-BE49-F238E27FC236}">
                <a16:creationId xmlns:a16="http://schemas.microsoft.com/office/drawing/2014/main" id="{77E4FFB9-0D38-4D8F-827C-37356BDB5A7A}"/>
              </a:ext>
            </a:extLst>
          </p:cNvPr>
          <p:cNvSpPr>
            <a:spLocks noGrp="1"/>
          </p:cNvSpPr>
          <p:nvPr>
            <p:ph type="ftr" sz="quarter" idx="11"/>
          </p:nvPr>
        </p:nvSpPr>
        <p:spPr/>
        <p:txBody>
          <a:bodyPr/>
          <a:lstStyle/>
          <a:p>
            <a:r>
              <a:rPr lang="en-US" dirty="0"/>
              <a:t>©Created by Viacheslav Mirin</a:t>
            </a:r>
            <a:endParaRPr lang="uk-UA" dirty="0"/>
          </a:p>
        </p:txBody>
      </p:sp>
      <p:sp>
        <p:nvSpPr>
          <p:cNvPr id="6" name="Номер слайда 5">
            <a:extLst>
              <a:ext uri="{FF2B5EF4-FFF2-40B4-BE49-F238E27FC236}">
                <a16:creationId xmlns:a16="http://schemas.microsoft.com/office/drawing/2014/main" id="{A744C6C3-F92C-4A69-A284-1E4C56AA5C89}"/>
              </a:ext>
            </a:extLst>
          </p:cNvPr>
          <p:cNvSpPr>
            <a:spLocks noGrp="1"/>
          </p:cNvSpPr>
          <p:nvPr>
            <p:ph type="sldNum" sz="quarter" idx="12"/>
          </p:nvPr>
        </p:nvSpPr>
        <p:spPr/>
        <p:txBody>
          <a:bodyPr/>
          <a:lstStyle/>
          <a:p>
            <a:fld id="{1D8D6A6E-BE45-4FA7-BC8C-BB22C3F72430}" type="slidenum">
              <a:rPr lang="uk-UA" smtClean="0"/>
              <a:t>‹#›</a:t>
            </a:fld>
            <a:endParaRPr lang="uk-UA" dirty="0"/>
          </a:p>
        </p:txBody>
      </p:sp>
    </p:spTree>
    <p:extLst>
      <p:ext uri="{BB962C8B-B14F-4D97-AF65-F5344CB8AC3E}">
        <p14:creationId xmlns:p14="http://schemas.microsoft.com/office/powerpoint/2010/main" val="37822125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3865868-5DBB-4F30-B302-200B962DAD9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uk-UA"/>
          </a:p>
        </p:txBody>
      </p:sp>
      <p:sp>
        <p:nvSpPr>
          <p:cNvPr id="3" name="Текст 2">
            <a:extLst>
              <a:ext uri="{FF2B5EF4-FFF2-40B4-BE49-F238E27FC236}">
                <a16:creationId xmlns:a16="http://schemas.microsoft.com/office/drawing/2014/main" id="{8DD00FB1-8969-4251-B6AB-6FEF5711B7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Дата 3">
            <a:extLst>
              <a:ext uri="{FF2B5EF4-FFF2-40B4-BE49-F238E27FC236}">
                <a16:creationId xmlns:a16="http://schemas.microsoft.com/office/drawing/2014/main" id="{5906CC51-D2EB-48D6-81C1-C6D429A59D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49A153-3143-4156-A8A7-22B9C120B27E}" type="datetime1">
              <a:rPr lang="uk-UA" smtClean="0"/>
              <a:t>08.01.2022</a:t>
            </a:fld>
            <a:endParaRPr lang="uk-UA" dirty="0"/>
          </a:p>
        </p:txBody>
      </p:sp>
      <p:sp>
        <p:nvSpPr>
          <p:cNvPr id="5" name="Нижний колонтитул 4">
            <a:extLst>
              <a:ext uri="{FF2B5EF4-FFF2-40B4-BE49-F238E27FC236}">
                <a16:creationId xmlns:a16="http://schemas.microsoft.com/office/drawing/2014/main" id="{8270B413-873B-48F0-96A0-35577A57625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©Created by Viacheslav Mirin</a:t>
            </a:r>
            <a:endParaRPr lang="uk-UA" dirty="0"/>
          </a:p>
        </p:txBody>
      </p:sp>
      <p:sp>
        <p:nvSpPr>
          <p:cNvPr id="6" name="Номер слайда 5">
            <a:extLst>
              <a:ext uri="{FF2B5EF4-FFF2-40B4-BE49-F238E27FC236}">
                <a16:creationId xmlns:a16="http://schemas.microsoft.com/office/drawing/2014/main" id="{5C0D1499-0365-45F8-A6BA-7B60D4ED224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8D6A6E-BE45-4FA7-BC8C-BB22C3F72430}" type="slidenum">
              <a:rPr lang="uk-UA" smtClean="0"/>
              <a:t>‹#›</a:t>
            </a:fld>
            <a:endParaRPr lang="uk-UA" dirty="0"/>
          </a:p>
        </p:txBody>
      </p:sp>
    </p:spTree>
    <p:extLst>
      <p:ext uri="{BB962C8B-B14F-4D97-AF65-F5344CB8AC3E}">
        <p14:creationId xmlns:p14="http://schemas.microsoft.com/office/powerpoint/2010/main" val="34016902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hyperlink" Target="https://uk.wikipedia.org/wiki/%D0%A4%D0%B0%D1%82%D0%B0%D0%BB%D1%8C%D0%BD%D0%B0_%D0%B6%D1%96%D0%BD%D0%BA%D0%B0" TargetMode="External"/><Relationship Id="rId3" Type="http://schemas.openxmlformats.org/officeDocument/2006/relationships/hyperlink" Target="https://uk.wikipedia.org/wiki/%D0%A0%D0%BE%D0%BB%D1%8C" TargetMode="External"/><Relationship Id="rId7" Type="http://schemas.openxmlformats.org/officeDocument/2006/relationships/hyperlink" Target="https://uk.wikipedia.org/wiki/%D0%A0%D0%B5%D0%B7%D0%BE%D0%BD%D0%B5%D1%80" TargetMode="External"/><Relationship Id="rId2" Type="http://schemas.openxmlformats.org/officeDocument/2006/relationships/hyperlink" Target="https://uk.wikipedia.org/wiki/%D0%A4%D1%80%D0%B0%D0%BD%D1%86%D1%83%D0%B7%D1%8C%D0%BA%D0%B0_%D0%BC%D0%BE%D0%B2%D0%B0" TargetMode="External"/><Relationship Id="rId1" Type="http://schemas.openxmlformats.org/officeDocument/2006/relationships/slideLayout" Target="../slideLayouts/slideLayout7.xml"/><Relationship Id="rId6" Type="http://schemas.openxmlformats.org/officeDocument/2006/relationships/hyperlink" Target="https://uk.wikipedia.org/wiki/%D0%9A%D0%BE%D0%BC%D1%96%D0%BA" TargetMode="External"/><Relationship Id="rId5" Type="http://schemas.openxmlformats.org/officeDocument/2006/relationships/hyperlink" Target="https://uk.wikipedia.org/w/index.php?title=%D0%93%D0%B5%D1%80%D0%BE%D0%B9_(%D0%B0%D0%BC%D0%BF%D0%BB%D1%83%D0%B0)&amp;action=edit&amp;redlink=1" TargetMode="External"/><Relationship Id="rId10" Type="http://schemas.openxmlformats.org/officeDocument/2006/relationships/image" Target="../media/image2.jpeg"/><Relationship Id="rId4" Type="http://schemas.openxmlformats.org/officeDocument/2006/relationships/hyperlink" Target="https://uk.wikipedia.org/wiki/%D0%90%D0%BA%D1%82%D0%BE%D1%80" TargetMode="External"/><Relationship Id="rId9" Type="http://schemas.openxmlformats.org/officeDocument/2006/relationships/hyperlink" Target="https://uk.wikipedia.org/wiki/%D0%92%D0%B8%D1%81%D1%82%D0%B0%D0%B2%D0%B0"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wdDnDiag">
          <a:fgClr>
            <a:schemeClr val="accent5">
              <a:lumMod val="40000"/>
              <a:lumOff val="60000"/>
            </a:schemeClr>
          </a:fgClr>
          <a:bgClr>
            <a:schemeClr val="accent2">
              <a:lumMod val="20000"/>
              <a:lumOff val="80000"/>
            </a:schemeClr>
          </a:bgClr>
        </a:pattFill>
        <a:effectLst/>
      </p:bgPr>
    </p:bg>
    <p:spTree>
      <p:nvGrpSpPr>
        <p:cNvPr id="1" name=""/>
        <p:cNvGrpSpPr/>
        <p:nvPr/>
      </p:nvGrpSpPr>
      <p:grpSpPr>
        <a:xfrm>
          <a:off x="0" y="0"/>
          <a:ext cx="0" cy="0"/>
          <a:chOff x="0" y="0"/>
          <a:chExt cx="0" cy="0"/>
        </a:xfrm>
      </p:grpSpPr>
      <p:pic>
        <p:nvPicPr>
          <p:cNvPr id="1026" name="Picture 2" descr="Понятия волейбол - История волейбола">
            <a:extLst>
              <a:ext uri="{FF2B5EF4-FFF2-40B4-BE49-F238E27FC236}">
                <a16:creationId xmlns:a16="http://schemas.microsoft.com/office/drawing/2014/main" id="{B7526FA7-A244-48C2-A8FD-26ADDD28C982}"/>
              </a:ext>
            </a:extLst>
          </p:cNvPr>
          <p:cNvPicPr>
            <a:picLocks noChangeAspect="1" noChangeArrowheads="1"/>
          </p:cNvPicPr>
          <p:nvPr/>
        </p:nvPicPr>
        <p:blipFill>
          <a:blip r:embed="rId2">
            <a:alphaModFix amt="17000"/>
            <a:extLst>
              <a:ext uri="{BEBA8EAE-BF5A-486C-A8C5-ECC9F3942E4B}">
                <a14:imgProps xmlns:a14="http://schemas.microsoft.com/office/drawing/2010/main">
                  <a14:imgLayer r:embed="rId3">
                    <a14:imgEffect>
                      <a14:sharpenSoften amount="-69000"/>
                    </a14:imgEffect>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1" y="-99753"/>
            <a:ext cx="12424205" cy="7032568"/>
          </a:xfrm>
          <a:prstGeom prst="rect">
            <a:avLst/>
          </a:prstGeom>
          <a:noFill/>
          <a:effectLst>
            <a:outerShdw dist="50800" dir="5400000" algn="ctr" rotWithShape="0">
              <a:srgbClr val="000000"/>
            </a:outerShdw>
          </a:effectLst>
          <a:extLst>
            <a:ext uri="{909E8E84-426E-40DD-AFC4-6F175D3DCCD1}">
              <a14:hiddenFill xmlns:a14="http://schemas.microsoft.com/office/drawing/2010/main">
                <a:solidFill>
                  <a:srgbClr val="FFFFFF"/>
                </a:solidFill>
              </a14:hiddenFill>
            </a:ext>
          </a:extLst>
        </p:spPr>
      </p:pic>
      <p:sp>
        <p:nvSpPr>
          <p:cNvPr id="4" name="Равнобедренный треугольник 3">
            <a:extLst>
              <a:ext uri="{FF2B5EF4-FFF2-40B4-BE49-F238E27FC236}">
                <a16:creationId xmlns:a16="http://schemas.microsoft.com/office/drawing/2014/main" id="{079FA87F-99C4-436A-8E59-76FCBAFCE28E}"/>
              </a:ext>
            </a:extLst>
          </p:cNvPr>
          <p:cNvSpPr/>
          <p:nvPr/>
        </p:nvSpPr>
        <p:spPr>
          <a:xfrm>
            <a:off x="9626" y="6583681"/>
            <a:ext cx="12185583" cy="288758"/>
          </a:xfrm>
          <a:custGeom>
            <a:avLst/>
            <a:gdLst>
              <a:gd name="connsiteX0" fmla="*/ 0 w 6833937"/>
              <a:gd name="connsiteY0" fmla="*/ 1087655 h 1087655"/>
              <a:gd name="connsiteX1" fmla="*/ 3416969 w 6833937"/>
              <a:gd name="connsiteY1" fmla="*/ 0 h 1087655"/>
              <a:gd name="connsiteX2" fmla="*/ 6833937 w 6833937"/>
              <a:gd name="connsiteY2" fmla="*/ 1087655 h 1087655"/>
              <a:gd name="connsiteX3" fmla="*/ 0 w 6833937"/>
              <a:gd name="connsiteY3" fmla="*/ 1087655 h 1087655"/>
              <a:gd name="connsiteX0" fmla="*/ 0 w 9018871"/>
              <a:gd name="connsiteY0" fmla="*/ 2338939 h 2338939"/>
              <a:gd name="connsiteX1" fmla="*/ 5601903 w 9018871"/>
              <a:gd name="connsiteY1" fmla="*/ 0 h 2338939"/>
              <a:gd name="connsiteX2" fmla="*/ 9018871 w 9018871"/>
              <a:gd name="connsiteY2" fmla="*/ 1087655 h 2338939"/>
              <a:gd name="connsiteX3" fmla="*/ 0 w 9018871"/>
              <a:gd name="connsiteY3" fmla="*/ 2338939 h 2338939"/>
              <a:gd name="connsiteX0" fmla="*/ 0 w 12185583"/>
              <a:gd name="connsiteY0" fmla="*/ 2338939 h 2358190"/>
              <a:gd name="connsiteX1" fmla="*/ 5601903 w 12185583"/>
              <a:gd name="connsiteY1" fmla="*/ 0 h 2358190"/>
              <a:gd name="connsiteX2" fmla="*/ 12185583 w 12185583"/>
              <a:gd name="connsiteY2" fmla="*/ 2358190 h 2358190"/>
              <a:gd name="connsiteX3" fmla="*/ 0 w 12185583"/>
              <a:gd name="connsiteY3" fmla="*/ 2338939 h 2358190"/>
              <a:gd name="connsiteX0" fmla="*/ 0 w 12185583"/>
              <a:gd name="connsiteY0" fmla="*/ 269507 h 288758"/>
              <a:gd name="connsiteX1" fmla="*/ 12185583 w 12185583"/>
              <a:gd name="connsiteY1" fmla="*/ 0 h 288758"/>
              <a:gd name="connsiteX2" fmla="*/ 12185583 w 12185583"/>
              <a:gd name="connsiteY2" fmla="*/ 288758 h 288758"/>
              <a:gd name="connsiteX3" fmla="*/ 0 w 12185583"/>
              <a:gd name="connsiteY3" fmla="*/ 269507 h 288758"/>
            </a:gdLst>
            <a:ahLst/>
            <a:cxnLst>
              <a:cxn ang="0">
                <a:pos x="connsiteX0" y="connsiteY0"/>
              </a:cxn>
              <a:cxn ang="0">
                <a:pos x="connsiteX1" y="connsiteY1"/>
              </a:cxn>
              <a:cxn ang="0">
                <a:pos x="connsiteX2" y="connsiteY2"/>
              </a:cxn>
              <a:cxn ang="0">
                <a:pos x="connsiteX3" y="connsiteY3"/>
              </a:cxn>
            </a:cxnLst>
            <a:rect l="l" t="t" r="r" b="b"/>
            <a:pathLst>
              <a:path w="12185583" h="288758">
                <a:moveTo>
                  <a:pt x="0" y="269507"/>
                </a:moveTo>
                <a:lnTo>
                  <a:pt x="12185583" y="0"/>
                </a:lnTo>
                <a:lnTo>
                  <a:pt x="12185583" y="288758"/>
                </a:lnTo>
                <a:lnTo>
                  <a:pt x="0" y="26950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5" name="Равнобедренный треугольник 3">
            <a:extLst>
              <a:ext uri="{FF2B5EF4-FFF2-40B4-BE49-F238E27FC236}">
                <a16:creationId xmlns:a16="http://schemas.microsoft.com/office/drawing/2014/main" id="{CE152F62-399B-414B-AFA5-D49D449C6F65}"/>
              </a:ext>
            </a:extLst>
          </p:cNvPr>
          <p:cNvSpPr/>
          <p:nvPr/>
        </p:nvSpPr>
        <p:spPr>
          <a:xfrm>
            <a:off x="-22460" y="6352675"/>
            <a:ext cx="12214459" cy="519764"/>
          </a:xfrm>
          <a:custGeom>
            <a:avLst/>
            <a:gdLst>
              <a:gd name="connsiteX0" fmla="*/ 0 w 6833937"/>
              <a:gd name="connsiteY0" fmla="*/ 1087655 h 1087655"/>
              <a:gd name="connsiteX1" fmla="*/ 3416969 w 6833937"/>
              <a:gd name="connsiteY1" fmla="*/ 0 h 1087655"/>
              <a:gd name="connsiteX2" fmla="*/ 6833937 w 6833937"/>
              <a:gd name="connsiteY2" fmla="*/ 1087655 h 1087655"/>
              <a:gd name="connsiteX3" fmla="*/ 0 w 6833937"/>
              <a:gd name="connsiteY3" fmla="*/ 1087655 h 1087655"/>
              <a:gd name="connsiteX0" fmla="*/ 0 w 9018871"/>
              <a:gd name="connsiteY0" fmla="*/ 2338939 h 2338939"/>
              <a:gd name="connsiteX1" fmla="*/ 5601903 w 9018871"/>
              <a:gd name="connsiteY1" fmla="*/ 0 h 2338939"/>
              <a:gd name="connsiteX2" fmla="*/ 9018871 w 9018871"/>
              <a:gd name="connsiteY2" fmla="*/ 1087655 h 2338939"/>
              <a:gd name="connsiteX3" fmla="*/ 0 w 9018871"/>
              <a:gd name="connsiteY3" fmla="*/ 2338939 h 2338939"/>
              <a:gd name="connsiteX0" fmla="*/ 0 w 12185583"/>
              <a:gd name="connsiteY0" fmla="*/ 2338939 h 2358190"/>
              <a:gd name="connsiteX1" fmla="*/ 5601903 w 12185583"/>
              <a:gd name="connsiteY1" fmla="*/ 0 h 2358190"/>
              <a:gd name="connsiteX2" fmla="*/ 12185583 w 12185583"/>
              <a:gd name="connsiteY2" fmla="*/ 2358190 h 2358190"/>
              <a:gd name="connsiteX3" fmla="*/ 0 w 12185583"/>
              <a:gd name="connsiteY3" fmla="*/ 2338939 h 2358190"/>
              <a:gd name="connsiteX0" fmla="*/ 0 w 12185583"/>
              <a:gd name="connsiteY0" fmla="*/ 269507 h 288758"/>
              <a:gd name="connsiteX1" fmla="*/ 12185583 w 12185583"/>
              <a:gd name="connsiteY1" fmla="*/ 0 h 288758"/>
              <a:gd name="connsiteX2" fmla="*/ 12185583 w 12185583"/>
              <a:gd name="connsiteY2" fmla="*/ 288758 h 288758"/>
              <a:gd name="connsiteX3" fmla="*/ 0 w 12185583"/>
              <a:gd name="connsiteY3" fmla="*/ 269507 h 288758"/>
              <a:gd name="connsiteX0" fmla="*/ 48127 w 12233710"/>
              <a:gd name="connsiteY0" fmla="*/ 250256 h 269507"/>
              <a:gd name="connsiteX1" fmla="*/ 0 w 12233710"/>
              <a:gd name="connsiteY1" fmla="*/ 0 h 269507"/>
              <a:gd name="connsiteX2" fmla="*/ 12233710 w 12233710"/>
              <a:gd name="connsiteY2" fmla="*/ 269507 h 269507"/>
              <a:gd name="connsiteX3" fmla="*/ 48127 w 12233710"/>
              <a:gd name="connsiteY3" fmla="*/ 250256 h 269507"/>
              <a:gd name="connsiteX0" fmla="*/ 48127 w 12233710"/>
              <a:gd name="connsiteY0" fmla="*/ 250256 h 269507"/>
              <a:gd name="connsiteX1" fmla="*/ 0 w 12233710"/>
              <a:gd name="connsiteY1" fmla="*/ 0 h 269507"/>
              <a:gd name="connsiteX2" fmla="*/ 12233710 w 12233710"/>
              <a:gd name="connsiteY2" fmla="*/ 269507 h 269507"/>
              <a:gd name="connsiteX3" fmla="*/ 48127 w 12233710"/>
              <a:gd name="connsiteY3" fmla="*/ 250256 h 269507"/>
              <a:gd name="connsiteX0" fmla="*/ 19251 w 12204834"/>
              <a:gd name="connsiteY0" fmla="*/ 500513 h 519764"/>
              <a:gd name="connsiteX1" fmla="*/ 0 w 12204834"/>
              <a:gd name="connsiteY1" fmla="*/ 0 h 519764"/>
              <a:gd name="connsiteX2" fmla="*/ 12204834 w 12204834"/>
              <a:gd name="connsiteY2" fmla="*/ 519764 h 519764"/>
              <a:gd name="connsiteX3" fmla="*/ 19251 w 12204834"/>
              <a:gd name="connsiteY3" fmla="*/ 500513 h 519764"/>
              <a:gd name="connsiteX0" fmla="*/ 0 w 12204834"/>
              <a:gd name="connsiteY0" fmla="*/ 500513 h 519764"/>
              <a:gd name="connsiteX1" fmla="*/ 0 w 12204834"/>
              <a:gd name="connsiteY1" fmla="*/ 0 h 519764"/>
              <a:gd name="connsiteX2" fmla="*/ 12204834 w 12204834"/>
              <a:gd name="connsiteY2" fmla="*/ 519764 h 519764"/>
              <a:gd name="connsiteX3" fmla="*/ 0 w 12204834"/>
              <a:gd name="connsiteY3" fmla="*/ 500513 h 519764"/>
              <a:gd name="connsiteX0" fmla="*/ 0 w 12214459"/>
              <a:gd name="connsiteY0" fmla="*/ 500513 h 519764"/>
              <a:gd name="connsiteX1" fmla="*/ 0 w 12214459"/>
              <a:gd name="connsiteY1" fmla="*/ 0 h 519764"/>
              <a:gd name="connsiteX2" fmla="*/ 12214459 w 12214459"/>
              <a:gd name="connsiteY2" fmla="*/ 519764 h 519764"/>
              <a:gd name="connsiteX3" fmla="*/ 0 w 12214459"/>
              <a:gd name="connsiteY3" fmla="*/ 500513 h 519764"/>
            </a:gdLst>
            <a:ahLst/>
            <a:cxnLst>
              <a:cxn ang="0">
                <a:pos x="connsiteX0" y="connsiteY0"/>
              </a:cxn>
              <a:cxn ang="0">
                <a:pos x="connsiteX1" y="connsiteY1"/>
              </a:cxn>
              <a:cxn ang="0">
                <a:pos x="connsiteX2" y="connsiteY2"/>
              </a:cxn>
              <a:cxn ang="0">
                <a:pos x="connsiteX3" y="connsiteY3"/>
              </a:cxn>
            </a:cxnLst>
            <a:rect l="l" t="t" r="r" b="b"/>
            <a:pathLst>
              <a:path w="12214459" h="519764">
                <a:moveTo>
                  <a:pt x="0" y="500513"/>
                </a:moveTo>
                <a:lnTo>
                  <a:pt x="0" y="0"/>
                </a:lnTo>
                <a:lnTo>
                  <a:pt x="12214459" y="519764"/>
                </a:lnTo>
                <a:lnTo>
                  <a:pt x="0" y="500513"/>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6" name="Прямоугольник 5">
            <a:extLst>
              <a:ext uri="{FF2B5EF4-FFF2-40B4-BE49-F238E27FC236}">
                <a16:creationId xmlns:a16="http://schemas.microsoft.com/office/drawing/2014/main" id="{53BD1447-59B4-4AFB-8951-733FA2FDA848}"/>
              </a:ext>
            </a:extLst>
          </p:cNvPr>
          <p:cNvSpPr/>
          <p:nvPr/>
        </p:nvSpPr>
        <p:spPr>
          <a:xfrm>
            <a:off x="2630664" y="2688202"/>
            <a:ext cx="9818265" cy="3046988"/>
          </a:xfrm>
          <a:prstGeom prst="rect">
            <a:avLst/>
          </a:prstGeom>
          <a:noFill/>
          <a:effectLst>
            <a:outerShdw blurRad="50800" dist="38100" dir="2700000" algn="tl" rotWithShape="0">
              <a:prstClr val="black">
                <a:alpha val="40000"/>
              </a:prstClr>
            </a:outerShdw>
          </a:effectLst>
        </p:spPr>
        <p:txBody>
          <a:bodyPr wrap="none" lIns="91440" tIns="45720" rIns="91440" bIns="45720">
            <a:spAutoFit/>
          </a:bodyPr>
          <a:lstStyle/>
          <a:p>
            <a:pPr algn="ctr"/>
            <a:r>
              <a:rPr lang="ru-RU" sz="96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АМПЛУА ГРАВЦІВ </a:t>
            </a:r>
          </a:p>
          <a:p>
            <a:pPr algn="ctr"/>
            <a:r>
              <a:rPr lang="ru-RU" sz="96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У ВОЛЕЙБОЛІ</a:t>
            </a:r>
          </a:p>
        </p:txBody>
      </p:sp>
    </p:spTree>
    <p:extLst>
      <p:ext uri="{BB962C8B-B14F-4D97-AF65-F5344CB8AC3E}">
        <p14:creationId xmlns:p14="http://schemas.microsoft.com/office/powerpoint/2010/main" val="9954126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wdDnDiag">
          <a:fgClr>
            <a:schemeClr val="accent5">
              <a:lumMod val="40000"/>
              <a:lumOff val="60000"/>
            </a:schemeClr>
          </a:fgClr>
          <a:bgClr>
            <a:schemeClr val="accent2">
              <a:lumMod val="20000"/>
              <a:lumOff val="80000"/>
            </a:schemeClr>
          </a:bgClr>
        </a:pattFill>
        <a:effectLst/>
      </p:bgPr>
    </p:bg>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207AB7AE-B583-46A4-AB43-771A900CC3C5}"/>
              </a:ext>
            </a:extLst>
          </p:cNvPr>
          <p:cNvSpPr/>
          <p:nvPr/>
        </p:nvSpPr>
        <p:spPr>
          <a:xfrm>
            <a:off x="211756" y="308007"/>
            <a:ext cx="11531065" cy="5139891"/>
          </a:xfrm>
          <a:prstGeom prst="rect">
            <a:avLst/>
          </a:prstGeom>
          <a:solidFill>
            <a:schemeClr val="accent6">
              <a:lumMod val="60000"/>
              <a:lumOff val="40000"/>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4" name="Равнобедренный треугольник 3">
            <a:extLst>
              <a:ext uri="{FF2B5EF4-FFF2-40B4-BE49-F238E27FC236}">
                <a16:creationId xmlns:a16="http://schemas.microsoft.com/office/drawing/2014/main" id="{079FA87F-99C4-436A-8E59-76FCBAFCE28E}"/>
              </a:ext>
            </a:extLst>
          </p:cNvPr>
          <p:cNvSpPr/>
          <p:nvPr/>
        </p:nvSpPr>
        <p:spPr>
          <a:xfrm>
            <a:off x="9626" y="6583681"/>
            <a:ext cx="12185583" cy="288758"/>
          </a:xfrm>
          <a:custGeom>
            <a:avLst/>
            <a:gdLst>
              <a:gd name="connsiteX0" fmla="*/ 0 w 6833937"/>
              <a:gd name="connsiteY0" fmla="*/ 1087655 h 1087655"/>
              <a:gd name="connsiteX1" fmla="*/ 3416969 w 6833937"/>
              <a:gd name="connsiteY1" fmla="*/ 0 h 1087655"/>
              <a:gd name="connsiteX2" fmla="*/ 6833937 w 6833937"/>
              <a:gd name="connsiteY2" fmla="*/ 1087655 h 1087655"/>
              <a:gd name="connsiteX3" fmla="*/ 0 w 6833937"/>
              <a:gd name="connsiteY3" fmla="*/ 1087655 h 1087655"/>
              <a:gd name="connsiteX0" fmla="*/ 0 w 9018871"/>
              <a:gd name="connsiteY0" fmla="*/ 2338939 h 2338939"/>
              <a:gd name="connsiteX1" fmla="*/ 5601903 w 9018871"/>
              <a:gd name="connsiteY1" fmla="*/ 0 h 2338939"/>
              <a:gd name="connsiteX2" fmla="*/ 9018871 w 9018871"/>
              <a:gd name="connsiteY2" fmla="*/ 1087655 h 2338939"/>
              <a:gd name="connsiteX3" fmla="*/ 0 w 9018871"/>
              <a:gd name="connsiteY3" fmla="*/ 2338939 h 2338939"/>
              <a:gd name="connsiteX0" fmla="*/ 0 w 12185583"/>
              <a:gd name="connsiteY0" fmla="*/ 2338939 h 2358190"/>
              <a:gd name="connsiteX1" fmla="*/ 5601903 w 12185583"/>
              <a:gd name="connsiteY1" fmla="*/ 0 h 2358190"/>
              <a:gd name="connsiteX2" fmla="*/ 12185583 w 12185583"/>
              <a:gd name="connsiteY2" fmla="*/ 2358190 h 2358190"/>
              <a:gd name="connsiteX3" fmla="*/ 0 w 12185583"/>
              <a:gd name="connsiteY3" fmla="*/ 2338939 h 2358190"/>
              <a:gd name="connsiteX0" fmla="*/ 0 w 12185583"/>
              <a:gd name="connsiteY0" fmla="*/ 269507 h 288758"/>
              <a:gd name="connsiteX1" fmla="*/ 12185583 w 12185583"/>
              <a:gd name="connsiteY1" fmla="*/ 0 h 288758"/>
              <a:gd name="connsiteX2" fmla="*/ 12185583 w 12185583"/>
              <a:gd name="connsiteY2" fmla="*/ 288758 h 288758"/>
              <a:gd name="connsiteX3" fmla="*/ 0 w 12185583"/>
              <a:gd name="connsiteY3" fmla="*/ 269507 h 288758"/>
            </a:gdLst>
            <a:ahLst/>
            <a:cxnLst>
              <a:cxn ang="0">
                <a:pos x="connsiteX0" y="connsiteY0"/>
              </a:cxn>
              <a:cxn ang="0">
                <a:pos x="connsiteX1" y="connsiteY1"/>
              </a:cxn>
              <a:cxn ang="0">
                <a:pos x="connsiteX2" y="connsiteY2"/>
              </a:cxn>
              <a:cxn ang="0">
                <a:pos x="connsiteX3" y="connsiteY3"/>
              </a:cxn>
            </a:cxnLst>
            <a:rect l="l" t="t" r="r" b="b"/>
            <a:pathLst>
              <a:path w="12185583" h="288758">
                <a:moveTo>
                  <a:pt x="0" y="269507"/>
                </a:moveTo>
                <a:lnTo>
                  <a:pt x="12185583" y="0"/>
                </a:lnTo>
                <a:lnTo>
                  <a:pt x="12185583" y="288758"/>
                </a:lnTo>
                <a:lnTo>
                  <a:pt x="0" y="26950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5" name="Равнобедренный треугольник 3">
            <a:extLst>
              <a:ext uri="{FF2B5EF4-FFF2-40B4-BE49-F238E27FC236}">
                <a16:creationId xmlns:a16="http://schemas.microsoft.com/office/drawing/2014/main" id="{CE152F62-399B-414B-AFA5-D49D449C6F65}"/>
              </a:ext>
            </a:extLst>
          </p:cNvPr>
          <p:cNvSpPr/>
          <p:nvPr/>
        </p:nvSpPr>
        <p:spPr>
          <a:xfrm>
            <a:off x="-22460" y="6352675"/>
            <a:ext cx="12214459" cy="519764"/>
          </a:xfrm>
          <a:custGeom>
            <a:avLst/>
            <a:gdLst>
              <a:gd name="connsiteX0" fmla="*/ 0 w 6833937"/>
              <a:gd name="connsiteY0" fmla="*/ 1087655 h 1087655"/>
              <a:gd name="connsiteX1" fmla="*/ 3416969 w 6833937"/>
              <a:gd name="connsiteY1" fmla="*/ 0 h 1087655"/>
              <a:gd name="connsiteX2" fmla="*/ 6833937 w 6833937"/>
              <a:gd name="connsiteY2" fmla="*/ 1087655 h 1087655"/>
              <a:gd name="connsiteX3" fmla="*/ 0 w 6833937"/>
              <a:gd name="connsiteY3" fmla="*/ 1087655 h 1087655"/>
              <a:gd name="connsiteX0" fmla="*/ 0 w 9018871"/>
              <a:gd name="connsiteY0" fmla="*/ 2338939 h 2338939"/>
              <a:gd name="connsiteX1" fmla="*/ 5601903 w 9018871"/>
              <a:gd name="connsiteY1" fmla="*/ 0 h 2338939"/>
              <a:gd name="connsiteX2" fmla="*/ 9018871 w 9018871"/>
              <a:gd name="connsiteY2" fmla="*/ 1087655 h 2338939"/>
              <a:gd name="connsiteX3" fmla="*/ 0 w 9018871"/>
              <a:gd name="connsiteY3" fmla="*/ 2338939 h 2338939"/>
              <a:gd name="connsiteX0" fmla="*/ 0 w 12185583"/>
              <a:gd name="connsiteY0" fmla="*/ 2338939 h 2358190"/>
              <a:gd name="connsiteX1" fmla="*/ 5601903 w 12185583"/>
              <a:gd name="connsiteY1" fmla="*/ 0 h 2358190"/>
              <a:gd name="connsiteX2" fmla="*/ 12185583 w 12185583"/>
              <a:gd name="connsiteY2" fmla="*/ 2358190 h 2358190"/>
              <a:gd name="connsiteX3" fmla="*/ 0 w 12185583"/>
              <a:gd name="connsiteY3" fmla="*/ 2338939 h 2358190"/>
              <a:gd name="connsiteX0" fmla="*/ 0 w 12185583"/>
              <a:gd name="connsiteY0" fmla="*/ 269507 h 288758"/>
              <a:gd name="connsiteX1" fmla="*/ 12185583 w 12185583"/>
              <a:gd name="connsiteY1" fmla="*/ 0 h 288758"/>
              <a:gd name="connsiteX2" fmla="*/ 12185583 w 12185583"/>
              <a:gd name="connsiteY2" fmla="*/ 288758 h 288758"/>
              <a:gd name="connsiteX3" fmla="*/ 0 w 12185583"/>
              <a:gd name="connsiteY3" fmla="*/ 269507 h 288758"/>
              <a:gd name="connsiteX0" fmla="*/ 48127 w 12233710"/>
              <a:gd name="connsiteY0" fmla="*/ 250256 h 269507"/>
              <a:gd name="connsiteX1" fmla="*/ 0 w 12233710"/>
              <a:gd name="connsiteY1" fmla="*/ 0 h 269507"/>
              <a:gd name="connsiteX2" fmla="*/ 12233710 w 12233710"/>
              <a:gd name="connsiteY2" fmla="*/ 269507 h 269507"/>
              <a:gd name="connsiteX3" fmla="*/ 48127 w 12233710"/>
              <a:gd name="connsiteY3" fmla="*/ 250256 h 269507"/>
              <a:gd name="connsiteX0" fmla="*/ 48127 w 12233710"/>
              <a:gd name="connsiteY0" fmla="*/ 250256 h 269507"/>
              <a:gd name="connsiteX1" fmla="*/ 0 w 12233710"/>
              <a:gd name="connsiteY1" fmla="*/ 0 h 269507"/>
              <a:gd name="connsiteX2" fmla="*/ 12233710 w 12233710"/>
              <a:gd name="connsiteY2" fmla="*/ 269507 h 269507"/>
              <a:gd name="connsiteX3" fmla="*/ 48127 w 12233710"/>
              <a:gd name="connsiteY3" fmla="*/ 250256 h 269507"/>
              <a:gd name="connsiteX0" fmla="*/ 19251 w 12204834"/>
              <a:gd name="connsiteY0" fmla="*/ 500513 h 519764"/>
              <a:gd name="connsiteX1" fmla="*/ 0 w 12204834"/>
              <a:gd name="connsiteY1" fmla="*/ 0 h 519764"/>
              <a:gd name="connsiteX2" fmla="*/ 12204834 w 12204834"/>
              <a:gd name="connsiteY2" fmla="*/ 519764 h 519764"/>
              <a:gd name="connsiteX3" fmla="*/ 19251 w 12204834"/>
              <a:gd name="connsiteY3" fmla="*/ 500513 h 519764"/>
              <a:gd name="connsiteX0" fmla="*/ 0 w 12204834"/>
              <a:gd name="connsiteY0" fmla="*/ 500513 h 519764"/>
              <a:gd name="connsiteX1" fmla="*/ 0 w 12204834"/>
              <a:gd name="connsiteY1" fmla="*/ 0 h 519764"/>
              <a:gd name="connsiteX2" fmla="*/ 12204834 w 12204834"/>
              <a:gd name="connsiteY2" fmla="*/ 519764 h 519764"/>
              <a:gd name="connsiteX3" fmla="*/ 0 w 12204834"/>
              <a:gd name="connsiteY3" fmla="*/ 500513 h 519764"/>
              <a:gd name="connsiteX0" fmla="*/ 0 w 12214459"/>
              <a:gd name="connsiteY0" fmla="*/ 500513 h 519764"/>
              <a:gd name="connsiteX1" fmla="*/ 0 w 12214459"/>
              <a:gd name="connsiteY1" fmla="*/ 0 h 519764"/>
              <a:gd name="connsiteX2" fmla="*/ 12214459 w 12214459"/>
              <a:gd name="connsiteY2" fmla="*/ 519764 h 519764"/>
              <a:gd name="connsiteX3" fmla="*/ 0 w 12214459"/>
              <a:gd name="connsiteY3" fmla="*/ 500513 h 519764"/>
            </a:gdLst>
            <a:ahLst/>
            <a:cxnLst>
              <a:cxn ang="0">
                <a:pos x="connsiteX0" y="connsiteY0"/>
              </a:cxn>
              <a:cxn ang="0">
                <a:pos x="connsiteX1" y="connsiteY1"/>
              </a:cxn>
              <a:cxn ang="0">
                <a:pos x="connsiteX2" y="connsiteY2"/>
              </a:cxn>
              <a:cxn ang="0">
                <a:pos x="connsiteX3" y="connsiteY3"/>
              </a:cxn>
            </a:cxnLst>
            <a:rect l="l" t="t" r="r" b="b"/>
            <a:pathLst>
              <a:path w="12214459" h="519764">
                <a:moveTo>
                  <a:pt x="0" y="500513"/>
                </a:moveTo>
                <a:lnTo>
                  <a:pt x="0" y="0"/>
                </a:lnTo>
                <a:lnTo>
                  <a:pt x="12214459" y="519764"/>
                </a:lnTo>
                <a:lnTo>
                  <a:pt x="0" y="500513"/>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2" name="TextBox 1">
            <a:extLst>
              <a:ext uri="{FF2B5EF4-FFF2-40B4-BE49-F238E27FC236}">
                <a16:creationId xmlns:a16="http://schemas.microsoft.com/office/drawing/2014/main" id="{CB6A5149-6D7D-4E98-92A4-50B95B8925FC}"/>
              </a:ext>
            </a:extLst>
          </p:cNvPr>
          <p:cNvSpPr txBox="1"/>
          <p:nvPr/>
        </p:nvSpPr>
        <p:spPr>
          <a:xfrm>
            <a:off x="291673" y="414515"/>
            <a:ext cx="5053410" cy="5016758"/>
          </a:xfrm>
          <a:prstGeom prst="rect">
            <a:avLst/>
          </a:prstGeom>
          <a:noFill/>
        </p:spPr>
        <p:txBody>
          <a:bodyPr wrap="square" rtlCol="0">
            <a:spAutoFit/>
          </a:bodyPr>
          <a:lstStyle/>
          <a:p>
            <a:pPr algn="just"/>
            <a:r>
              <a:rPr lang="ru-RU" sz="2000" b="1" i="0" dirty="0">
                <a:solidFill>
                  <a:schemeClr val="accent5">
                    <a:lumMod val="75000"/>
                  </a:schemeClr>
                </a:solidFill>
                <a:effectLst/>
                <a:latin typeface="+mj-lt"/>
              </a:rPr>
              <a:t>	Амплуа́</a:t>
            </a:r>
            <a:r>
              <a:rPr lang="ru-RU" sz="2000" b="0" i="0" dirty="0">
                <a:solidFill>
                  <a:schemeClr val="accent5">
                    <a:lumMod val="75000"/>
                  </a:schemeClr>
                </a:solidFill>
                <a:effectLst/>
                <a:latin typeface="+mj-lt"/>
              </a:rPr>
              <a:t> (</a:t>
            </a:r>
            <a:r>
              <a:rPr lang="ru-RU" sz="2000" b="0" i="0" u="none" strike="noStrike" dirty="0">
                <a:solidFill>
                  <a:schemeClr val="accent5">
                    <a:lumMod val="75000"/>
                  </a:schemeClr>
                </a:solidFill>
                <a:effectLst/>
                <a:latin typeface="+mj-lt"/>
                <a:hlinkClick r:id="rId2" tooltip="Французька мова">
                  <a:extLst>
                    <a:ext uri="{A12FA001-AC4F-418D-AE19-62706E023703}">
                      <ahyp:hlinkClr xmlns:ahyp="http://schemas.microsoft.com/office/drawing/2018/hyperlinkcolor" val="tx"/>
                    </a:ext>
                  </a:extLst>
                </a:hlinkClick>
              </a:rPr>
              <a:t>фр.</a:t>
            </a:r>
            <a:r>
              <a:rPr lang="ru-RU" sz="2000" b="0" i="0" dirty="0">
                <a:solidFill>
                  <a:schemeClr val="accent5">
                    <a:lumMod val="75000"/>
                  </a:schemeClr>
                </a:solidFill>
                <a:effectLst/>
                <a:latin typeface="+mj-lt"/>
              </a:rPr>
              <a:t> </a:t>
            </a:r>
            <a:r>
              <a:rPr lang="en-US" sz="2000" b="0" i="1" dirty="0">
                <a:solidFill>
                  <a:schemeClr val="accent5">
                    <a:lumMod val="75000"/>
                  </a:schemeClr>
                </a:solidFill>
                <a:effectLst/>
                <a:latin typeface="+mj-lt"/>
              </a:rPr>
              <a:t>emploi</a:t>
            </a:r>
            <a:r>
              <a:rPr lang="en-US" sz="2000" b="0" i="0" dirty="0">
                <a:solidFill>
                  <a:schemeClr val="accent5">
                    <a:lumMod val="75000"/>
                  </a:schemeClr>
                </a:solidFill>
                <a:effectLst/>
                <a:latin typeface="+mj-lt"/>
              </a:rPr>
              <a:t> — </a:t>
            </a:r>
            <a:r>
              <a:rPr lang="ru-RU" sz="2000" b="0" i="0" dirty="0">
                <a:solidFill>
                  <a:schemeClr val="accent5">
                    <a:lumMod val="75000"/>
                  </a:schemeClr>
                </a:solidFill>
                <a:effectLst/>
                <a:latin typeface="+mj-lt"/>
              </a:rPr>
              <a:t>посада, заняття) — певний вид </a:t>
            </a:r>
            <a:r>
              <a:rPr lang="ru-RU" sz="2000" b="0" i="0" u="none" strike="noStrike" dirty="0">
                <a:solidFill>
                  <a:schemeClr val="accent5">
                    <a:lumMod val="75000"/>
                  </a:schemeClr>
                </a:solidFill>
                <a:effectLst/>
                <a:latin typeface="+mj-lt"/>
                <a:hlinkClick r:id="rId3" tooltip="Роль">
                  <a:extLst>
                    <a:ext uri="{A12FA001-AC4F-418D-AE19-62706E023703}">
                      <ahyp:hlinkClr xmlns:ahyp="http://schemas.microsoft.com/office/drawing/2018/hyperlinkcolor" val="tx"/>
                    </a:ext>
                  </a:extLst>
                </a:hlinkClick>
              </a:rPr>
              <a:t>ролей</a:t>
            </a:r>
            <a:r>
              <a:rPr lang="ru-RU" sz="2000" b="0" i="0" dirty="0">
                <a:solidFill>
                  <a:schemeClr val="accent5">
                    <a:lumMod val="75000"/>
                  </a:schemeClr>
                </a:solidFill>
                <a:effectLst/>
                <a:latin typeface="+mj-lt"/>
              </a:rPr>
              <a:t>, що відповідають сценічним даним </a:t>
            </a:r>
            <a:r>
              <a:rPr lang="ru-RU" sz="2000" b="0" i="0" u="none" strike="noStrike" dirty="0">
                <a:solidFill>
                  <a:schemeClr val="accent5">
                    <a:lumMod val="75000"/>
                  </a:schemeClr>
                </a:solidFill>
                <a:effectLst/>
                <a:latin typeface="+mj-lt"/>
                <a:hlinkClick r:id="rId4" tooltip="Актор">
                  <a:extLst>
                    <a:ext uri="{A12FA001-AC4F-418D-AE19-62706E023703}">
                      <ahyp:hlinkClr xmlns:ahyp="http://schemas.microsoft.com/office/drawing/2018/hyperlinkcolor" val="tx"/>
                    </a:ext>
                  </a:extLst>
                </a:hlinkClick>
              </a:rPr>
              <a:t>актора</a:t>
            </a:r>
            <a:r>
              <a:rPr lang="ru-RU" sz="2000" b="0" i="0" dirty="0">
                <a:solidFill>
                  <a:schemeClr val="accent5">
                    <a:lumMod val="75000"/>
                  </a:schemeClr>
                </a:solidFill>
                <a:effectLst/>
                <a:latin typeface="+mj-lt"/>
              </a:rPr>
              <a:t>.</a:t>
            </a:r>
          </a:p>
          <a:p>
            <a:pPr algn="just"/>
            <a:r>
              <a:rPr lang="uk-UA" sz="2000" b="0" i="0" dirty="0">
                <a:solidFill>
                  <a:schemeClr val="accent5">
                    <a:lumMod val="75000"/>
                  </a:schemeClr>
                </a:solidFill>
                <a:effectLst/>
                <a:latin typeface="+mj-lt"/>
              </a:rPr>
              <a:t>Наприклад</a:t>
            </a:r>
            <a:r>
              <a:rPr lang="ru-RU" sz="2000" b="0" i="0" dirty="0">
                <a:solidFill>
                  <a:schemeClr val="accent5">
                    <a:lumMod val="75000"/>
                  </a:schemeClr>
                </a:solidFill>
                <a:effectLst/>
                <a:latin typeface="+mj-lt"/>
              </a:rPr>
              <a:t>: </a:t>
            </a:r>
            <a:r>
              <a:rPr lang="ru-RU" sz="2000" b="0" i="0" u="none" strike="noStrike" dirty="0">
                <a:solidFill>
                  <a:schemeClr val="accent5">
                    <a:lumMod val="75000"/>
                  </a:schemeClr>
                </a:solidFill>
                <a:effectLst/>
                <a:latin typeface="+mj-lt"/>
                <a:hlinkClick r:id="rId5" tooltip="Герой (амплуа) (ще не написана)">
                  <a:extLst>
                    <a:ext uri="{A12FA001-AC4F-418D-AE19-62706E023703}">
                      <ahyp:hlinkClr xmlns:ahyp="http://schemas.microsoft.com/office/drawing/2018/hyperlinkcolor" val="tx"/>
                    </a:ext>
                  </a:extLst>
                </a:hlinkClick>
              </a:rPr>
              <a:t>герой</a:t>
            </a:r>
            <a:r>
              <a:rPr lang="ru-RU" sz="2000" b="0" i="0" dirty="0">
                <a:solidFill>
                  <a:schemeClr val="accent5">
                    <a:lumMod val="75000"/>
                  </a:schemeClr>
                </a:solidFill>
                <a:effectLst/>
                <a:latin typeface="+mj-lt"/>
              </a:rPr>
              <a:t>, </a:t>
            </a:r>
            <a:r>
              <a:rPr lang="ru-RU" sz="2000" b="0" i="0" u="none" strike="noStrike" dirty="0">
                <a:solidFill>
                  <a:schemeClr val="accent5">
                    <a:lumMod val="75000"/>
                  </a:schemeClr>
                </a:solidFill>
                <a:effectLst/>
                <a:latin typeface="+mj-lt"/>
                <a:hlinkClick r:id="rId6" tooltip="Комік">
                  <a:extLst>
                    <a:ext uri="{A12FA001-AC4F-418D-AE19-62706E023703}">
                      <ahyp:hlinkClr xmlns:ahyp="http://schemas.microsoft.com/office/drawing/2018/hyperlinkcolor" val="tx"/>
                    </a:ext>
                  </a:extLst>
                </a:hlinkClick>
              </a:rPr>
              <a:t>комік</a:t>
            </a:r>
            <a:r>
              <a:rPr lang="ru-RU" sz="2000" b="0" i="0" dirty="0">
                <a:solidFill>
                  <a:schemeClr val="accent5">
                    <a:lumMod val="75000"/>
                  </a:schemeClr>
                </a:solidFill>
                <a:effectLst/>
                <a:latin typeface="+mj-lt"/>
              </a:rPr>
              <a:t>, </a:t>
            </a:r>
            <a:r>
              <a:rPr lang="ru-RU" sz="2000" b="0" i="0" u="none" strike="noStrike" dirty="0">
                <a:solidFill>
                  <a:schemeClr val="accent5">
                    <a:lumMod val="75000"/>
                  </a:schemeClr>
                </a:solidFill>
                <a:effectLst/>
                <a:latin typeface="+mj-lt"/>
                <a:hlinkClick r:id="rId7" tooltip="Резонер">
                  <a:extLst>
                    <a:ext uri="{A12FA001-AC4F-418D-AE19-62706E023703}">
                      <ahyp:hlinkClr xmlns:ahyp="http://schemas.microsoft.com/office/drawing/2018/hyperlinkcolor" val="tx"/>
                    </a:ext>
                  </a:extLst>
                </a:hlinkClick>
              </a:rPr>
              <a:t>резонер</a:t>
            </a:r>
            <a:r>
              <a:rPr lang="ru-RU" sz="2000" b="0" i="0" dirty="0">
                <a:solidFill>
                  <a:schemeClr val="accent5">
                    <a:lumMod val="75000"/>
                  </a:schemeClr>
                </a:solidFill>
                <a:effectLst/>
                <a:latin typeface="+mj-lt"/>
              </a:rPr>
              <a:t>, </a:t>
            </a:r>
            <a:r>
              <a:rPr lang="ru-RU" sz="2000" b="0" i="0" u="none" strike="noStrike" dirty="0">
                <a:solidFill>
                  <a:schemeClr val="accent5">
                    <a:lumMod val="75000"/>
                  </a:schemeClr>
                </a:solidFill>
                <a:effectLst/>
                <a:latin typeface="+mj-lt"/>
                <a:hlinkClick r:id="rId8" tooltip="Фатальна жінка">
                  <a:extLst>
                    <a:ext uri="{A12FA001-AC4F-418D-AE19-62706E023703}">
                      <ahyp:hlinkClr xmlns:ahyp="http://schemas.microsoft.com/office/drawing/2018/hyperlinkcolor" val="tx"/>
                    </a:ext>
                  </a:extLst>
                </a:hlinkClick>
              </a:rPr>
              <a:t>фатальна жінка</a:t>
            </a:r>
            <a:r>
              <a:rPr lang="ru-RU" sz="2000" b="0" i="0" dirty="0">
                <a:solidFill>
                  <a:schemeClr val="accent5">
                    <a:lumMod val="75000"/>
                  </a:schemeClr>
                </a:solidFill>
                <a:effectLst/>
                <a:latin typeface="+mj-lt"/>
              </a:rPr>
              <a:t> тощо. Спеціалізація акторів за амплуа прискорює підготовку </a:t>
            </a:r>
            <a:r>
              <a:rPr lang="ru-RU" sz="2000" b="0" i="0" u="none" strike="noStrike" dirty="0">
                <a:solidFill>
                  <a:schemeClr val="accent5">
                    <a:lumMod val="75000"/>
                  </a:schemeClr>
                </a:solidFill>
                <a:effectLst/>
                <a:latin typeface="+mj-lt"/>
                <a:hlinkClick r:id="rId9" tooltip="Вистава">
                  <a:extLst>
                    <a:ext uri="{A12FA001-AC4F-418D-AE19-62706E023703}">
                      <ahyp:hlinkClr xmlns:ahyp="http://schemas.microsoft.com/office/drawing/2018/hyperlinkcolor" val="tx"/>
                    </a:ext>
                  </a:extLst>
                </a:hlinkClick>
              </a:rPr>
              <a:t>вистав</a:t>
            </a:r>
            <a:r>
              <a:rPr lang="ru-RU" sz="2000" b="0" i="0" dirty="0">
                <a:solidFill>
                  <a:schemeClr val="accent5">
                    <a:lumMod val="75000"/>
                  </a:schemeClr>
                </a:solidFill>
                <a:effectLst/>
                <a:latin typeface="+mj-lt"/>
              </a:rPr>
              <a:t>, дає впевненість в майстерності виконання ролі, але обмежує акторські можливості, породжує штампи.</a:t>
            </a:r>
          </a:p>
          <a:p>
            <a:pPr algn="just"/>
            <a:r>
              <a:rPr lang="ru-RU" sz="2000" b="0" i="0" dirty="0">
                <a:solidFill>
                  <a:schemeClr val="accent5">
                    <a:lumMod val="75000"/>
                  </a:schemeClr>
                </a:solidFill>
                <a:effectLst/>
                <a:latin typeface="+mj-lt"/>
              </a:rPr>
              <a:t>	В переносному значенні </a:t>
            </a:r>
            <a:r>
              <a:rPr lang="ru-RU" sz="2000" b="1" i="0" dirty="0">
                <a:solidFill>
                  <a:schemeClr val="accent5">
                    <a:lumMod val="75000"/>
                  </a:schemeClr>
                </a:solidFill>
                <a:effectLst/>
                <a:latin typeface="+mj-lt"/>
              </a:rPr>
              <a:t>АМПЛУА</a:t>
            </a:r>
            <a:r>
              <a:rPr lang="ru-RU" sz="2000" b="0" i="0" dirty="0">
                <a:solidFill>
                  <a:schemeClr val="accent5">
                    <a:lumMod val="75000"/>
                  </a:schemeClr>
                </a:solidFill>
                <a:effectLst/>
                <a:latin typeface="+mj-lt"/>
              </a:rPr>
              <a:t> — характер обов'язків, які виконує людина, специфічність виконуваної роботи.</a:t>
            </a:r>
          </a:p>
          <a:p>
            <a:pPr algn="just"/>
            <a:r>
              <a:rPr lang="ru-RU" sz="2000" dirty="0">
                <a:solidFill>
                  <a:schemeClr val="accent5">
                    <a:lumMod val="75000"/>
                  </a:schemeClr>
                </a:solidFill>
                <a:latin typeface="+mj-lt"/>
              </a:rPr>
              <a:t>	</a:t>
            </a:r>
            <a:r>
              <a:rPr lang="uk-UA" sz="2000" dirty="0">
                <a:solidFill>
                  <a:schemeClr val="accent5">
                    <a:lumMod val="75000"/>
                  </a:schemeClr>
                </a:solidFill>
                <a:latin typeface="+mj-lt"/>
              </a:rPr>
              <a:t>У спорті </a:t>
            </a:r>
            <a:r>
              <a:rPr lang="uk-UA" sz="2000" b="1" dirty="0">
                <a:solidFill>
                  <a:schemeClr val="accent5">
                    <a:lumMod val="75000"/>
                  </a:schemeClr>
                </a:solidFill>
                <a:latin typeface="+mj-lt"/>
              </a:rPr>
              <a:t>АМПЛУА</a:t>
            </a:r>
            <a:r>
              <a:rPr lang="uk-UA" sz="2000" dirty="0">
                <a:solidFill>
                  <a:schemeClr val="accent5">
                    <a:lumMod val="75000"/>
                  </a:schemeClr>
                </a:solidFill>
                <a:latin typeface="+mj-lt"/>
              </a:rPr>
              <a:t> це </a:t>
            </a:r>
            <a:r>
              <a:rPr lang="uk-UA" sz="2000" noProof="1">
                <a:solidFill>
                  <a:schemeClr val="accent5">
                    <a:lumMod val="75000"/>
                  </a:schemeClr>
                </a:solidFill>
                <a:latin typeface="+mj-lt"/>
              </a:rPr>
              <a:t>специфічна</a:t>
            </a:r>
            <a:r>
              <a:rPr lang="uk-UA" sz="2000" dirty="0">
                <a:solidFill>
                  <a:schemeClr val="accent5">
                    <a:lumMod val="75000"/>
                  </a:schemeClr>
                </a:solidFill>
                <a:latin typeface="+mj-lt"/>
              </a:rPr>
              <a:t> роль або сукупність обов'язків гравця у командних видах спорту</a:t>
            </a:r>
            <a:r>
              <a:rPr lang="ru-RU" sz="2000" dirty="0">
                <a:solidFill>
                  <a:schemeClr val="accent5">
                    <a:lumMod val="75000"/>
                  </a:schemeClr>
                </a:solidFill>
                <a:latin typeface="+mj-lt"/>
              </a:rPr>
              <a:t>.</a:t>
            </a:r>
            <a:endParaRPr lang="ru-RU" sz="2000" b="0" i="0" dirty="0">
              <a:solidFill>
                <a:schemeClr val="accent5">
                  <a:lumMod val="75000"/>
                </a:schemeClr>
              </a:solidFill>
              <a:effectLst/>
              <a:latin typeface="+mj-lt"/>
            </a:endParaRPr>
          </a:p>
          <a:p>
            <a:endParaRPr lang="uk-UA" sz="2000" dirty="0"/>
          </a:p>
        </p:txBody>
      </p:sp>
      <p:pic>
        <p:nvPicPr>
          <p:cNvPr id="1026" name="Picture 2" descr="Волейбол - Новости Волейбола : МЕТА">
            <a:extLst>
              <a:ext uri="{FF2B5EF4-FFF2-40B4-BE49-F238E27FC236}">
                <a16:creationId xmlns:a16="http://schemas.microsoft.com/office/drawing/2014/main" id="{D5A273B2-725A-4834-B96A-45E5B9447EF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207052" y="881148"/>
            <a:ext cx="5773192" cy="3848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15333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wdDnDiag">
          <a:fgClr>
            <a:schemeClr val="accent5">
              <a:lumMod val="40000"/>
              <a:lumOff val="60000"/>
            </a:schemeClr>
          </a:fgClr>
          <a:bgClr>
            <a:schemeClr val="accent2">
              <a:lumMod val="20000"/>
              <a:lumOff val="80000"/>
            </a:schemeClr>
          </a:bgClr>
        </a:pattFill>
        <a:effectLst/>
      </p:bgPr>
    </p:bg>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207AB7AE-B583-46A4-AB43-771A900CC3C5}"/>
              </a:ext>
            </a:extLst>
          </p:cNvPr>
          <p:cNvSpPr/>
          <p:nvPr/>
        </p:nvSpPr>
        <p:spPr>
          <a:xfrm>
            <a:off x="78754" y="1762735"/>
            <a:ext cx="6804186" cy="3534748"/>
          </a:xfrm>
          <a:prstGeom prst="rect">
            <a:avLst/>
          </a:prstGeom>
          <a:solidFill>
            <a:schemeClr val="accent6">
              <a:lumMod val="60000"/>
              <a:lumOff val="40000"/>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4" name="Равнобедренный треугольник 3">
            <a:extLst>
              <a:ext uri="{FF2B5EF4-FFF2-40B4-BE49-F238E27FC236}">
                <a16:creationId xmlns:a16="http://schemas.microsoft.com/office/drawing/2014/main" id="{079FA87F-99C4-436A-8E59-76FCBAFCE28E}"/>
              </a:ext>
            </a:extLst>
          </p:cNvPr>
          <p:cNvSpPr/>
          <p:nvPr/>
        </p:nvSpPr>
        <p:spPr>
          <a:xfrm>
            <a:off x="9626" y="6583681"/>
            <a:ext cx="12185583" cy="288758"/>
          </a:xfrm>
          <a:custGeom>
            <a:avLst/>
            <a:gdLst>
              <a:gd name="connsiteX0" fmla="*/ 0 w 6833937"/>
              <a:gd name="connsiteY0" fmla="*/ 1087655 h 1087655"/>
              <a:gd name="connsiteX1" fmla="*/ 3416969 w 6833937"/>
              <a:gd name="connsiteY1" fmla="*/ 0 h 1087655"/>
              <a:gd name="connsiteX2" fmla="*/ 6833937 w 6833937"/>
              <a:gd name="connsiteY2" fmla="*/ 1087655 h 1087655"/>
              <a:gd name="connsiteX3" fmla="*/ 0 w 6833937"/>
              <a:gd name="connsiteY3" fmla="*/ 1087655 h 1087655"/>
              <a:gd name="connsiteX0" fmla="*/ 0 w 9018871"/>
              <a:gd name="connsiteY0" fmla="*/ 2338939 h 2338939"/>
              <a:gd name="connsiteX1" fmla="*/ 5601903 w 9018871"/>
              <a:gd name="connsiteY1" fmla="*/ 0 h 2338939"/>
              <a:gd name="connsiteX2" fmla="*/ 9018871 w 9018871"/>
              <a:gd name="connsiteY2" fmla="*/ 1087655 h 2338939"/>
              <a:gd name="connsiteX3" fmla="*/ 0 w 9018871"/>
              <a:gd name="connsiteY3" fmla="*/ 2338939 h 2338939"/>
              <a:gd name="connsiteX0" fmla="*/ 0 w 12185583"/>
              <a:gd name="connsiteY0" fmla="*/ 2338939 h 2358190"/>
              <a:gd name="connsiteX1" fmla="*/ 5601903 w 12185583"/>
              <a:gd name="connsiteY1" fmla="*/ 0 h 2358190"/>
              <a:gd name="connsiteX2" fmla="*/ 12185583 w 12185583"/>
              <a:gd name="connsiteY2" fmla="*/ 2358190 h 2358190"/>
              <a:gd name="connsiteX3" fmla="*/ 0 w 12185583"/>
              <a:gd name="connsiteY3" fmla="*/ 2338939 h 2358190"/>
              <a:gd name="connsiteX0" fmla="*/ 0 w 12185583"/>
              <a:gd name="connsiteY0" fmla="*/ 269507 h 288758"/>
              <a:gd name="connsiteX1" fmla="*/ 12185583 w 12185583"/>
              <a:gd name="connsiteY1" fmla="*/ 0 h 288758"/>
              <a:gd name="connsiteX2" fmla="*/ 12185583 w 12185583"/>
              <a:gd name="connsiteY2" fmla="*/ 288758 h 288758"/>
              <a:gd name="connsiteX3" fmla="*/ 0 w 12185583"/>
              <a:gd name="connsiteY3" fmla="*/ 269507 h 288758"/>
            </a:gdLst>
            <a:ahLst/>
            <a:cxnLst>
              <a:cxn ang="0">
                <a:pos x="connsiteX0" y="connsiteY0"/>
              </a:cxn>
              <a:cxn ang="0">
                <a:pos x="connsiteX1" y="connsiteY1"/>
              </a:cxn>
              <a:cxn ang="0">
                <a:pos x="connsiteX2" y="connsiteY2"/>
              </a:cxn>
              <a:cxn ang="0">
                <a:pos x="connsiteX3" y="connsiteY3"/>
              </a:cxn>
            </a:cxnLst>
            <a:rect l="l" t="t" r="r" b="b"/>
            <a:pathLst>
              <a:path w="12185583" h="288758">
                <a:moveTo>
                  <a:pt x="0" y="269507"/>
                </a:moveTo>
                <a:lnTo>
                  <a:pt x="12185583" y="0"/>
                </a:lnTo>
                <a:lnTo>
                  <a:pt x="12185583" y="288758"/>
                </a:lnTo>
                <a:lnTo>
                  <a:pt x="0" y="26950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5" name="Равнобедренный треугольник 3">
            <a:extLst>
              <a:ext uri="{FF2B5EF4-FFF2-40B4-BE49-F238E27FC236}">
                <a16:creationId xmlns:a16="http://schemas.microsoft.com/office/drawing/2014/main" id="{CE152F62-399B-414B-AFA5-D49D449C6F65}"/>
              </a:ext>
            </a:extLst>
          </p:cNvPr>
          <p:cNvSpPr/>
          <p:nvPr/>
        </p:nvSpPr>
        <p:spPr>
          <a:xfrm>
            <a:off x="-22460" y="6352675"/>
            <a:ext cx="12214459" cy="519764"/>
          </a:xfrm>
          <a:custGeom>
            <a:avLst/>
            <a:gdLst>
              <a:gd name="connsiteX0" fmla="*/ 0 w 6833937"/>
              <a:gd name="connsiteY0" fmla="*/ 1087655 h 1087655"/>
              <a:gd name="connsiteX1" fmla="*/ 3416969 w 6833937"/>
              <a:gd name="connsiteY1" fmla="*/ 0 h 1087655"/>
              <a:gd name="connsiteX2" fmla="*/ 6833937 w 6833937"/>
              <a:gd name="connsiteY2" fmla="*/ 1087655 h 1087655"/>
              <a:gd name="connsiteX3" fmla="*/ 0 w 6833937"/>
              <a:gd name="connsiteY3" fmla="*/ 1087655 h 1087655"/>
              <a:gd name="connsiteX0" fmla="*/ 0 w 9018871"/>
              <a:gd name="connsiteY0" fmla="*/ 2338939 h 2338939"/>
              <a:gd name="connsiteX1" fmla="*/ 5601903 w 9018871"/>
              <a:gd name="connsiteY1" fmla="*/ 0 h 2338939"/>
              <a:gd name="connsiteX2" fmla="*/ 9018871 w 9018871"/>
              <a:gd name="connsiteY2" fmla="*/ 1087655 h 2338939"/>
              <a:gd name="connsiteX3" fmla="*/ 0 w 9018871"/>
              <a:gd name="connsiteY3" fmla="*/ 2338939 h 2338939"/>
              <a:gd name="connsiteX0" fmla="*/ 0 w 12185583"/>
              <a:gd name="connsiteY0" fmla="*/ 2338939 h 2358190"/>
              <a:gd name="connsiteX1" fmla="*/ 5601903 w 12185583"/>
              <a:gd name="connsiteY1" fmla="*/ 0 h 2358190"/>
              <a:gd name="connsiteX2" fmla="*/ 12185583 w 12185583"/>
              <a:gd name="connsiteY2" fmla="*/ 2358190 h 2358190"/>
              <a:gd name="connsiteX3" fmla="*/ 0 w 12185583"/>
              <a:gd name="connsiteY3" fmla="*/ 2338939 h 2358190"/>
              <a:gd name="connsiteX0" fmla="*/ 0 w 12185583"/>
              <a:gd name="connsiteY0" fmla="*/ 269507 h 288758"/>
              <a:gd name="connsiteX1" fmla="*/ 12185583 w 12185583"/>
              <a:gd name="connsiteY1" fmla="*/ 0 h 288758"/>
              <a:gd name="connsiteX2" fmla="*/ 12185583 w 12185583"/>
              <a:gd name="connsiteY2" fmla="*/ 288758 h 288758"/>
              <a:gd name="connsiteX3" fmla="*/ 0 w 12185583"/>
              <a:gd name="connsiteY3" fmla="*/ 269507 h 288758"/>
              <a:gd name="connsiteX0" fmla="*/ 48127 w 12233710"/>
              <a:gd name="connsiteY0" fmla="*/ 250256 h 269507"/>
              <a:gd name="connsiteX1" fmla="*/ 0 w 12233710"/>
              <a:gd name="connsiteY1" fmla="*/ 0 h 269507"/>
              <a:gd name="connsiteX2" fmla="*/ 12233710 w 12233710"/>
              <a:gd name="connsiteY2" fmla="*/ 269507 h 269507"/>
              <a:gd name="connsiteX3" fmla="*/ 48127 w 12233710"/>
              <a:gd name="connsiteY3" fmla="*/ 250256 h 269507"/>
              <a:gd name="connsiteX0" fmla="*/ 48127 w 12233710"/>
              <a:gd name="connsiteY0" fmla="*/ 250256 h 269507"/>
              <a:gd name="connsiteX1" fmla="*/ 0 w 12233710"/>
              <a:gd name="connsiteY1" fmla="*/ 0 h 269507"/>
              <a:gd name="connsiteX2" fmla="*/ 12233710 w 12233710"/>
              <a:gd name="connsiteY2" fmla="*/ 269507 h 269507"/>
              <a:gd name="connsiteX3" fmla="*/ 48127 w 12233710"/>
              <a:gd name="connsiteY3" fmla="*/ 250256 h 269507"/>
              <a:gd name="connsiteX0" fmla="*/ 19251 w 12204834"/>
              <a:gd name="connsiteY0" fmla="*/ 500513 h 519764"/>
              <a:gd name="connsiteX1" fmla="*/ 0 w 12204834"/>
              <a:gd name="connsiteY1" fmla="*/ 0 h 519764"/>
              <a:gd name="connsiteX2" fmla="*/ 12204834 w 12204834"/>
              <a:gd name="connsiteY2" fmla="*/ 519764 h 519764"/>
              <a:gd name="connsiteX3" fmla="*/ 19251 w 12204834"/>
              <a:gd name="connsiteY3" fmla="*/ 500513 h 519764"/>
              <a:gd name="connsiteX0" fmla="*/ 0 w 12204834"/>
              <a:gd name="connsiteY0" fmla="*/ 500513 h 519764"/>
              <a:gd name="connsiteX1" fmla="*/ 0 w 12204834"/>
              <a:gd name="connsiteY1" fmla="*/ 0 h 519764"/>
              <a:gd name="connsiteX2" fmla="*/ 12204834 w 12204834"/>
              <a:gd name="connsiteY2" fmla="*/ 519764 h 519764"/>
              <a:gd name="connsiteX3" fmla="*/ 0 w 12204834"/>
              <a:gd name="connsiteY3" fmla="*/ 500513 h 519764"/>
              <a:gd name="connsiteX0" fmla="*/ 0 w 12214459"/>
              <a:gd name="connsiteY0" fmla="*/ 500513 h 519764"/>
              <a:gd name="connsiteX1" fmla="*/ 0 w 12214459"/>
              <a:gd name="connsiteY1" fmla="*/ 0 h 519764"/>
              <a:gd name="connsiteX2" fmla="*/ 12214459 w 12214459"/>
              <a:gd name="connsiteY2" fmla="*/ 519764 h 519764"/>
              <a:gd name="connsiteX3" fmla="*/ 0 w 12214459"/>
              <a:gd name="connsiteY3" fmla="*/ 500513 h 519764"/>
            </a:gdLst>
            <a:ahLst/>
            <a:cxnLst>
              <a:cxn ang="0">
                <a:pos x="connsiteX0" y="connsiteY0"/>
              </a:cxn>
              <a:cxn ang="0">
                <a:pos x="connsiteX1" y="connsiteY1"/>
              </a:cxn>
              <a:cxn ang="0">
                <a:pos x="connsiteX2" y="connsiteY2"/>
              </a:cxn>
              <a:cxn ang="0">
                <a:pos x="connsiteX3" y="connsiteY3"/>
              </a:cxn>
            </a:cxnLst>
            <a:rect l="l" t="t" r="r" b="b"/>
            <a:pathLst>
              <a:path w="12214459" h="519764">
                <a:moveTo>
                  <a:pt x="0" y="500513"/>
                </a:moveTo>
                <a:lnTo>
                  <a:pt x="0" y="0"/>
                </a:lnTo>
                <a:lnTo>
                  <a:pt x="12214459" y="519764"/>
                </a:lnTo>
                <a:lnTo>
                  <a:pt x="0" y="500513"/>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2" name="TextBox 1">
            <a:extLst>
              <a:ext uri="{FF2B5EF4-FFF2-40B4-BE49-F238E27FC236}">
                <a16:creationId xmlns:a16="http://schemas.microsoft.com/office/drawing/2014/main" id="{CB6A5149-6D7D-4E98-92A4-50B95B8925FC}"/>
              </a:ext>
            </a:extLst>
          </p:cNvPr>
          <p:cNvSpPr txBox="1"/>
          <p:nvPr/>
        </p:nvSpPr>
        <p:spPr>
          <a:xfrm>
            <a:off x="150357" y="1096159"/>
            <a:ext cx="6050938" cy="3970318"/>
          </a:xfrm>
          <a:prstGeom prst="rect">
            <a:avLst/>
          </a:prstGeom>
          <a:noFill/>
        </p:spPr>
        <p:txBody>
          <a:bodyPr wrap="square" rtlCol="0">
            <a:spAutoFit/>
          </a:bodyPr>
          <a:lstStyle/>
          <a:p>
            <a:pPr algn="just"/>
            <a:r>
              <a:rPr lang="ru-RU" sz="2800" i="0" dirty="0">
                <a:solidFill>
                  <a:schemeClr val="accent5">
                    <a:lumMod val="75000"/>
                  </a:schemeClr>
                </a:solidFill>
                <a:effectLst/>
                <a:latin typeface="+mj-lt"/>
              </a:rPr>
              <a:t>	</a:t>
            </a:r>
            <a:r>
              <a:rPr lang="uk-UA" sz="2800" dirty="0">
                <a:solidFill>
                  <a:schemeClr val="accent5">
                    <a:lumMod val="75000"/>
                  </a:schemeClr>
                </a:solidFill>
                <a:latin typeface="+mj-lt"/>
              </a:rPr>
              <a:t>У сучасному волейболі існують п'ять амплуа (ролей) гравців:</a:t>
            </a:r>
          </a:p>
          <a:p>
            <a:pPr marL="457200" indent="-457200" algn="just">
              <a:buAutoNum type="arabicPeriod"/>
            </a:pPr>
            <a:r>
              <a:rPr lang="uk-UA" sz="2800" b="1" dirty="0">
                <a:solidFill>
                  <a:schemeClr val="accent5">
                    <a:lumMod val="50000"/>
                  </a:schemeClr>
                </a:solidFill>
                <a:latin typeface="+mj-lt"/>
              </a:rPr>
              <a:t>Зв'язуючий</a:t>
            </a:r>
            <a:r>
              <a:rPr lang="uk-UA" sz="2800" dirty="0">
                <a:solidFill>
                  <a:schemeClr val="accent5">
                    <a:lumMod val="75000"/>
                  </a:schemeClr>
                </a:solidFill>
                <a:latin typeface="+mj-lt"/>
              </a:rPr>
              <a:t> (пасуючий) - </a:t>
            </a:r>
            <a:r>
              <a:rPr lang="en-US" sz="2800" dirty="0">
                <a:solidFill>
                  <a:schemeClr val="accent5">
                    <a:lumMod val="75000"/>
                  </a:schemeClr>
                </a:solidFill>
                <a:latin typeface="+mj-lt"/>
              </a:rPr>
              <a:t>Setter</a:t>
            </a:r>
            <a:r>
              <a:rPr lang="uk-UA" sz="2800" dirty="0">
                <a:solidFill>
                  <a:schemeClr val="accent5">
                    <a:lumMod val="75000"/>
                  </a:schemeClr>
                </a:solidFill>
                <a:latin typeface="+mj-lt"/>
              </a:rPr>
              <a:t>;</a:t>
            </a:r>
          </a:p>
          <a:p>
            <a:pPr marL="457200" indent="-457200" algn="just">
              <a:buAutoNum type="arabicPeriod"/>
            </a:pPr>
            <a:r>
              <a:rPr lang="uk-UA" sz="2800" b="1" dirty="0">
                <a:solidFill>
                  <a:schemeClr val="accent5">
                    <a:lumMod val="50000"/>
                  </a:schemeClr>
                </a:solidFill>
                <a:latin typeface="+mj-lt"/>
              </a:rPr>
              <a:t>Діагональний</a:t>
            </a:r>
            <a:r>
              <a:rPr lang="uk-UA" sz="2800" dirty="0">
                <a:solidFill>
                  <a:schemeClr val="accent5">
                    <a:lumMod val="75000"/>
                  </a:schemeClr>
                </a:solidFill>
                <a:latin typeface="+mj-lt"/>
              </a:rPr>
              <a:t> нападаючий – </a:t>
            </a:r>
            <a:r>
              <a:rPr lang="en-US" sz="2800" dirty="0">
                <a:solidFill>
                  <a:schemeClr val="accent5">
                    <a:lumMod val="75000"/>
                  </a:schemeClr>
                </a:solidFill>
                <a:latin typeface="+mj-lt"/>
              </a:rPr>
              <a:t>Right side hitter</a:t>
            </a:r>
            <a:r>
              <a:rPr lang="uk-UA" sz="2800" dirty="0">
                <a:solidFill>
                  <a:schemeClr val="accent5">
                    <a:lumMod val="75000"/>
                  </a:schemeClr>
                </a:solidFill>
                <a:latin typeface="+mj-lt"/>
              </a:rPr>
              <a:t>;</a:t>
            </a:r>
          </a:p>
          <a:p>
            <a:pPr marL="457200" indent="-457200" algn="just">
              <a:buAutoNum type="arabicPeriod"/>
            </a:pPr>
            <a:r>
              <a:rPr lang="uk-UA" sz="2800" b="1" dirty="0">
                <a:solidFill>
                  <a:schemeClr val="accent5">
                    <a:lumMod val="50000"/>
                  </a:schemeClr>
                </a:solidFill>
                <a:latin typeface="+mj-lt"/>
              </a:rPr>
              <a:t>Догравальник</a:t>
            </a:r>
            <a:r>
              <a:rPr lang="uk-UA" sz="2800" dirty="0">
                <a:solidFill>
                  <a:schemeClr val="accent5">
                    <a:lumMod val="75000"/>
                  </a:schemeClr>
                </a:solidFill>
                <a:latin typeface="+mj-lt"/>
              </a:rPr>
              <a:t> – </a:t>
            </a:r>
            <a:r>
              <a:rPr lang="en-US" sz="2800" dirty="0">
                <a:solidFill>
                  <a:schemeClr val="accent5">
                    <a:lumMod val="75000"/>
                  </a:schemeClr>
                </a:solidFill>
                <a:latin typeface="+mj-lt"/>
              </a:rPr>
              <a:t>Outside hitter</a:t>
            </a:r>
            <a:r>
              <a:rPr lang="uk-UA" sz="2800" dirty="0">
                <a:solidFill>
                  <a:schemeClr val="accent5">
                    <a:lumMod val="75000"/>
                  </a:schemeClr>
                </a:solidFill>
                <a:latin typeface="+mj-lt"/>
              </a:rPr>
              <a:t>;</a:t>
            </a:r>
          </a:p>
          <a:p>
            <a:pPr marL="457200" indent="-457200" algn="just">
              <a:buAutoNum type="arabicPeriod"/>
            </a:pPr>
            <a:r>
              <a:rPr lang="uk-UA" sz="2800" b="1" dirty="0">
                <a:solidFill>
                  <a:schemeClr val="accent5">
                    <a:lumMod val="50000"/>
                  </a:schemeClr>
                </a:solidFill>
                <a:latin typeface="+mj-lt"/>
              </a:rPr>
              <a:t>Центральний</a:t>
            </a:r>
            <a:r>
              <a:rPr lang="uk-UA" sz="2800" dirty="0">
                <a:solidFill>
                  <a:schemeClr val="accent5">
                    <a:lumMod val="75000"/>
                  </a:schemeClr>
                </a:solidFill>
                <a:latin typeface="+mj-lt"/>
              </a:rPr>
              <a:t> блокуючий – </a:t>
            </a:r>
            <a:r>
              <a:rPr lang="en-US" sz="2800" dirty="0">
                <a:solidFill>
                  <a:schemeClr val="accent5">
                    <a:lumMod val="75000"/>
                  </a:schemeClr>
                </a:solidFill>
                <a:latin typeface="+mj-lt"/>
              </a:rPr>
              <a:t>Middle blocker</a:t>
            </a:r>
            <a:r>
              <a:rPr lang="uk-UA" sz="2800" dirty="0">
                <a:solidFill>
                  <a:schemeClr val="accent5">
                    <a:lumMod val="75000"/>
                  </a:schemeClr>
                </a:solidFill>
                <a:latin typeface="+mj-lt"/>
              </a:rPr>
              <a:t>;</a:t>
            </a:r>
          </a:p>
          <a:p>
            <a:pPr marL="457200" indent="-457200" algn="just">
              <a:buAutoNum type="arabicPeriod"/>
            </a:pPr>
            <a:r>
              <a:rPr lang="uk-UA" sz="2800" b="1" dirty="0">
                <a:solidFill>
                  <a:schemeClr val="accent5">
                    <a:lumMod val="50000"/>
                  </a:schemeClr>
                </a:solidFill>
                <a:latin typeface="+mj-lt"/>
              </a:rPr>
              <a:t>Ліберо</a:t>
            </a:r>
            <a:r>
              <a:rPr lang="uk-UA" sz="2800" dirty="0">
                <a:solidFill>
                  <a:schemeClr val="accent5">
                    <a:lumMod val="75000"/>
                  </a:schemeClr>
                </a:solidFill>
                <a:latin typeface="+mj-lt"/>
              </a:rPr>
              <a:t> – </a:t>
            </a:r>
            <a:r>
              <a:rPr lang="en-US" sz="2800" dirty="0">
                <a:solidFill>
                  <a:schemeClr val="accent5">
                    <a:lumMod val="75000"/>
                  </a:schemeClr>
                </a:solidFill>
                <a:latin typeface="+mj-lt"/>
              </a:rPr>
              <a:t>Libero</a:t>
            </a:r>
            <a:r>
              <a:rPr lang="uk-UA" sz="2800" dirty="0">
                <a:solidFill>
                  <a:schemeClr val="accent5">
                    <a:lumMod val="75000"/>
                  </a:schemeClr>
                </a:solidFill>
                <a:latin typeface="+mj-lt"/>
              </a:rPr>
              <a:t>.</a:t>
            </a:r>
          </a:p>
        </p:txBody>
      </p:sp>
      <p:pic>
        <p:nvPicPr>
          <p:cNvPr id="9" name="Рисунок 8">
            <a:extLst>
              <a:ext uri="{FF2B5EF4-FFF2-40B4-BE49-F238E27FC236}">
                <a16:creationId xmlns:a16="http://schemas.microsoft.com/office/drawing/2014/main" id="{51CE63DB-23F3-4747-B5AB-3F58D5AA77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48863" y="366721"/>
            <a:ext cx="5228571" cy="3704762"/>
          </a:xfrm>
          <a:prstGeom prst="rect">
            <a:avLst/>
          </a:prstGeom>
        </p:spPr>
      </p:pic>
      <p:pic>
        <p:nvPicPr>
          <p:cNvPr id="2054" name="Picture 6" descr="Волейбол — Вікіцитати">
            <a:extLst>
              <a:ext uri="{FF2B5EF4-FFF2-40B4-BE49-F238E27FC236}">
                <a16:creationId xmlns:a16="http://schemas.microsoft.com/office/drawing/2014/main" id="{84DDA0F0-6760-4040-A4A4-BDADF2E376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74000" y="3622142"/>
            <a:ext cx="4167643" cy="27839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489427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wdDnDiag">
          <a:fgClr>
            <a:schemeClr val="accent5">
              <a:lumMod val="40000"/>
              <a:lumOff val="60000"/>
            </a:schemeClr>
          </a:fgClr>
          <a:bgClr>
            <a:schemeClr val="accent2">
              <a:lumMod val="20000"/>
              <a:lumOff val="80000"/>
            </a:schemeClr>
          </a:bgClr>
        </a:pattFill>
        <a:effectLst/>
      </p:bgPr>
    </p:bg>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207AB7AE-B583-46A4-AB43-771A900CC3C5}"/>
              </a:ext>
            </a:extLst>
          </p:cNvPr>
          <p:cNvSpPr/>
          <p:nvPr/>
        </p:nvSpPr>
        <p:spPr>
          <a:xfrm>
            <a:off x="242381" y="465513"/>
            <a:ext cx="9940709" cy="6241306"/>
          </a:xfrm>
          <a:prstGeom prst="rect">
            <a:avLst/>
          </a:prstGeom>
          <a:solidFill>
            <a:schemeClr val="accent6">
              <a:lumMod val="60000"/>
              <a:lumOff val="40000"/>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4" name="Равнобедренный треугольник 3">
            <a:extLst>
              <a:ext uri="{FF2B5EF4-FFF2-40B4-BE49-F238E27FC236}">
                <a16:creationId xmlns:a16="http://schemas.microsoft.com/office/drawing/2014/main" id="{079FA87F-99C4-436A-8E59-76FCBAFCE28E}"/>
              </a:ext>
            </a:extLst>
          </p:cNvPr>
          <p:cNvSpPr/>
          <p:nvPr/>
        </p:nvSpPr>
        <p:spPr>
          <a:xfrm>
            <a:off x="9626" y="6583681"/>
            <a:ext cx="12185583" cy="288758"/>
          </a:xfrm>
          <a:custGeom>
            <a:avLst/>
            <a:gdLst>
              <a:gd name="connsiteX0" fmla="*/ 0 w 6833937"/>
              <a:gd name="connsiteY0" fmla="*/ 1087655 h 1087655"/>
              <a:gd name="connsiteX1" fmla="*/ 3416969 w 6833937"/>
              <a:gd name="connsiteY1" fmla="*/ 0 h 1087655"/>
              <a:gd name="connsiteX2" fmla="*/ 6833937 w 6833937"/>
              <a:gd name="connsiteY2" fmla="*/ 1087655 h 1087655"/>
              <a:gd name="connsiteX3" fmla="*/ 0 w 6833937"/>
              <a:gd name="connsiteY3" fmla="*/ 1087655 h 1087655"/>
              <a:gd name="connsiteX0" fmla="*/ 0 w 9018871"/>
              <a:gd name="connsiteY0" fmla="*/ 2338939 h 2338939"/>
              <a:gd name="connsiteX1" fmla="*/ 5601903 w 9018871"/>
              <a:gd name="connsiteY1" fmla="*/ 0 h 2338939"/>
              <a:gd name="connsiteX2" fmla="*/ 9018871 w 9018871"/>
              <a:gd name="connsiteY2" fmla="*/ 1087655 h 2338939"/>
              <a:gd name="connsiteX3" fmla="*/ 0 w 9018871"/>
              <a:gd name="connsiteY3" fmla="*/ 2338939 h 2338939"/>
              <a:gd name="connsiteX0" fmla="*/ 0 w 12185583"/>
              <a:gd name="connsiteY0" fmla="*/ 2338939 h 2358190"/>
              <a:gd name="connsiteX1" fmla="*/ 5601903 w 12185583"/>
              <a:gd name="connsiteY1" fmla="*/ 0 h 2358190"/>
              <a:gd name="connsiteX2" fmla="*/ 12185583 w 12185583"/>
              <a:gd name="connsiteY2" fmla="*/ 2358190 h 2358190"/>
              <a:gd name="connsiteX3" fmla="*/ 0 w 12185583"/>
              <a:gd name="connsiteY3" fmla="*/ 2338939 h 2358190"/>
              <a:gd name="connsiteX0" fmla="*/ 0 w 12185583"/>
              <a:gd name="connsiteY0" fmla="*/ 269507 h 288758"/>
              <a:gd name="connsiteX1" fmla="*/ 12185583 w 12185583"/>
              <a:gd name="connsiteY1" fmla="*/ 0 h 288758"/>
              <a:gd name="connsiteX2" fmla="*/ 12185583 w 12185583"/>
              <a:gd name="connsiteY2" fmla="*/ 288758 h 288758"/>
              <a:gd name="connsiteX3" fmla="*/ 0 w 12185583"/>
              <a:gd name="connsiteY3" fmla="*/ 269507 h 288758"/>
            </a:gdLst>
            <a:ahLst/>
            <a:cxnLst>
              <a:cxn ang="0">
                <a:pos x="connsiteX0" y="connsiteY0"/>
              </a:cxn>
              <a:cxn ang="0">
                <a:pos x="connsiteX1" y="connsiteY1"/>
              </a:cxn>
              <a:cxn ang="0">
                <a:pos x="connsiteX2" y="connsiteY2"/>
              </a:cxn>
              <a:cxn ang="0">
                <a:pos x="connsiteX3" y="connsiteY3"/>
              </a:cxn>
            </a:cxnLst>
            <a:rect l="l" t="t" r="r" b="b"/>
            <a:pathLst>
              <a:path w="12185583" h="288758">
                <a:moveTo>
                  <a:pt x="0" y="269507"/>
                </a:moveTo>
                <a:lnTo>
                  <a:pt x="12185583" y="0"/>
                </a:lnTo>
                <a:lnTo>
                  <a:pt x="12185583" y="288758"/>
                </a:lnTo>
                <a:lnTo>
                  <a:pt x="0" y="26950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5" name="Равнобедренный треугольник 3">
            <a:extLst>
              <a:ext uri="{FF2B5EF4-FFF2-40B4-BE49-F238E27FC236}">
                <a16:creationId xmlns:a16="http://schemas.microsoft.com/office/drawing/2014/main" id="{CE152F62-399B-414B-AFA5-D49D449C6F65}"/>
              </a:ext>
            </a:extLst>
          </p:cNvPr>
          <p:cNvSpPr/>
          <p:nvPr/>
        </p:nvSpPr>
        <p:spPr>
          <a:xfrm>
            <a:off x="-22460" y="6352675"/>
            <a:ext cx="12214459" cy="519764"/>
          </a:xfrm>
          <a:custGeom>
            <a:avLst/>
            <a:gdLst>
              <a:gd name="connsiteX0" fmla="*/ 0 w 6833937"/>
              <a:gd name="connsiteY0" fmla="*/ 1087655 h 1087655"/>
              <a:gd name="connsiteX1" fmla="*/ 3416969 w 6833937"/>
              <a:gd name="connsiteY1" fmla="*/ 0 h 1087655"/>
              <a:gd name="connsiteX2" fmla="*/ 6833937 w 6833937"/>
              <a:gd name="connsiteY2" fmla="*/ 1087655 h 1087655"/>
              <a:gd name="connsiteX3" fmla="*/ 0 w 6833937"/>
              <a:gd name="connsiteY3" fmla="*/ 1087655 h 1087655"/>
              <a:gd name="connsiteX0" fmla="*/ 0 w 9018871"/>
              <a:gd name="connsiteY0" fmla="*/ 2338939 h 2338939"/>
              <a:gd name="connsiteX1" fmla="*/ 5601903 w 9018871"/>
              <a:gd name="connsiteY1" fmla="*/ 0 h 2338939"/>
              <a:gd name="connsiteX2" fmla="*/ 9018871 w 9018871"/>
              <a:gd name="connsiteY2" fmla="*/ 1087655 h 2338939"/>
              <a:gd name="connsiteX3" fmla="*/ 0 w 9018871"/>
              <a:gd name="connsiteY3" fmla="*/ 2338939 h 2338939"/>
              <a:gd name="connsiteX0" fmla="*/ 0 w 12185583"/>
              <a:gd name="connsiteY0" fmla="*/ 2338939 h 2358190"/>
              <a:gd name="connsiteX1" fmla="*/ 5601903 w 12185583"/>
              <a:gd name="connsiteY1" fmla="*/ 0 h 2358190"/>
              <a:gd name="connsiteX2" fmla="*/ 12185583 w 12185583"/>
              <a:gd name="connsiteY2" fmla="*/ 2358190 h 2358190"/>
              <a:gd name="connsiteX3" fmla="*/ 0 w 12185583"/>
              <a:gd name="connsiteY3" fmla="*/ 2338939 h 2358190"/>
              <a:gd name="connsiteX0" fmla="*/ 0 w 12185583"/>
              <a:gd name="connsiteY0" fmla="*/ 269507 h 288758"/>
              <a:gd name="connsiteX1" fmla="*/ 12185583 w 12185583"/>
              <a:gd name="connsiteY1" fmla="*/ 0 h 288758"/>
              <a:gd name="connsiteX2" fmla="*/ 12185583 w 12185583"/>
              <a:gd name="connsiteY2" fmla="*/ 288758 h 288758"/>
              <a:gd name="connsiteX3" fmla="*/ 0 w 12185583"/>
              <a:gd name="connsiteY3" fmla="*/ 269507 h 288758"/>
              <a:gd name="connsiteX0" fmla="*/ 48127 w 12233710"/>
              <a:gd name="connsiteY0" fmla="*/ 250256 h 269507"/>
              <a:gd name="connsiteX1" fmla="*/ 0 w 12233710"/>
              <a:gd name="connsiteY1" fmla="*/ 0 h 269507"/>
              <a:gd name="connsiteX2" fmla="*/ 12233710 w 12233710"/>
              <a:gd name="connsiteY2" fmla="*/ 269507 h 269507"/>
              <a:gd name="connsiteX3" fmla="*/ 48127 w 12233710"/>
              <a:gd name="connsiteY3" fmla="*/ 250256 h 269507"/>
              <a:gd name="connsiteX0" fmla="*/ 48127 w 12233710"/>
              <a:gd name="connsiteY0" fmla="*/ 250256 h 269507"/>
              <a:gd name="connsiteX1" fmla="*/ 0 w 12233710"/>
              <a:gd name="connsiteY1" fmla="*/ 0 h 269507"/>
              <a:gd name="connsiteX2" fmla="*/ 12233710 w 12233710"/>
              <a:gd name="connsiteY2" fmla="*/ 269507 h 269507"/>
              <a:gd name="connsiteX3" fmla="*/ 48127 w 12233710"/>
              <a:gd name="connsiteY3" fmla="*/ 250256 h 269507"/>
              <a:gd name="connsiteX0" fmla="*/ 19251 w 12204834"/>
              <a:gd name="connsiteY0" fmla="*/ 500513 h 519764"/>
              <a:gd name="connsiteX1" fmla="*/ 0 w 12204834"/>
              <a:gd name="connsiteY1" fmla="*/ 0 h 519764"/>
              <a:gd name="connsiteX2" fmla="*/ 12204834 w 12204834"/>
              <a:gd name="connsiteY2" fmla="*/ 519764 h 519764"/>
              <a:gd name="connsiteX3" fmla="*/ 19251 w 12204834"/>
              <a:gd name="connsiteY3" fmla="*/ 500513 h 519764"/>
              <a:gd name="connsiteX0" fmla="*/ 0 w 12204834"/>
              <a:gd name="connsiteY0" fmla="*/ 500513 h 519764"/>
              <a:gd name="connsiteX1" fmla="*/ 0 w 12204834"/>
              <a:gd name="connsiteY1" fmla="*/ 0 h 519764"/>
              <a:gd name="connsiteX2" fmla="*/ 12204834 w 12204834"/>
              <a:gd name="connsiteY2" fmla="*/ 519764 h 519764"/>
              <a:gd name="connsiteX3" fmla="*/ 0 w 12204834"/>
              <a:gd name="connsiteY3" fmla="*/ 500513 h 519764"/>
              <a:gd name="connsiteX0" fmla="*/ 0 w 12214459"/>
              <a:gd name="connsiteY0" fmla="*/ 500513 h 519764"/>
              <a:gd name="connsiteX1" fmla="*/ 0 w 12214459"/>
              <a:gd name="connsiteY1" fmla="*/ 0 h 519764"/>
              <a:gd name="connsiteX2" fmla="*/ 12214459 w 12214459"/>
              <a:gd name="connsiteY2" fmla="*/ 519764 h 519764"/>
              <a:gd name="connsiteX3" fmla="*/ 0 w 12214459"/>
              <a:gd name="connsiteY3" fmla="*/ 500513 h 519764"/>
            </a:gdLst>
            <a:ahLst/>
            <a:cxnLst>
              <a:cxn ang="0">
                <a:pos x="connsiteX0" y="connsiteY0"/>
              </a:cxn>
              <a:cxn ang="0">
                <a:pos x="connsiteX1" y="connsiteY1"/>
              </a:cxn>
              <a:cxn ang="0">
                <a:pos x="connsiteX2" y="connsiteY2"/>
              </a:cxn>
              <a:cxn ang="0">
                <a:pos x="connsiteX3" y="connsiteY3"/>
              </a:cxn>
            </a:cxnLst>
            <a:rect l="l" t="t" r="r" b="b"/>
            <a:pathLst>
              <a:path w="12214459" h="519764">
                <a:moveTo>
                  <a:pt x="0" y="500513"/>
                </a:moveTo>
                <a:lnTo>
                  <a:pt x="0" y="0"/>
                </a:lnTo>
                <a:lnTo>
                  <a:pt x="12214459" y="519764"/>
                </a:lnTo>
                <a:lnTo>
                  <a:pt x="0" y="500513"/>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2" name="TextBox 1">
            <a:extLst>
              <a:ext uri="{FF2B5EF4-FFF2-40B4-BE49-F238E27FC236}">
                <a16:creationId xmlns:a16="http://schemas.microsoft.com/office/drawing/2014/main" id="{CB6A5149-6D7D-4E98-92A4-50B95B8925FC}"/>
              </a:ext>
            </a:extLst>
          </p:cNvPr>
          <p:cNvSpPr txBox="1"/>
          <p:nvPr/>
        </p:nvSpPr>
        <p:spPr>
          <a:xfrm>
            <a:off x="5212735" y="235529"/>
            <a:ext cx="6848960" cy="6001643"/>
          </a:xfrm>
          <a:prstGeom prst="rect">
            <a:avLst/>
          </a:prstGeom>
          <a:noFill/>
        </p:spPr>
        <p:txBody>
          <a:bodyPr wrap="square" rtlCol="0">
            <a:spAutoFit/>
          </a:bodyPr>
          <a:lstStyle/>
          <a:p>
            <a:pPr algn="just"/>
            <a:r>
              <a:rPr lang="uk-UA" sz="2400" b="1" dirty="0">
                <a:solidFill>
                  <a:schemeClr val="accent5">
                    <a:lumMod val="75000"/>
                  </a:schemeClr>
                </a:solidFill>
                <a:latin typeface="+mj-lt"/>
              </a:rPr>
              <a:t>	Зв'язуючий</a:t>
            </a:r>
            <a:r>
              <a:rPr lang="uk-UA" sz="2400" dirty="0">
                <a:solidFill>
                  <a:schemeClr val="accent5">
                    <a:lumMod val="75000"/>
                  </a:schemeClr>
                </a:solidFill>
                <a:latin typeface="+mj-lt"/>
              </a:rPr>
              <a:t> (пасуючий)</a:t>
            </a:r>
            <a:r>
              <a:rPr lang="en-US" sz="2400" dirty="0">
                <a:solidFill>
                  <a:schemeClr val="accent5">
                    <a:lumMod val="75000"/>
                  </a:schemeClr>
                </a:solidFill>
                <a:latin typeface="+mj-lt"/>
              </a:rPr>
              <a:t> </a:t>
            </a:r>
            <a:r>
              <a:rPr lang="uk-UA" sz="2400" b="0" i="0" dirty="0">
                <a:solidFill>
                  <a:schemeClr val="accent5">
                    <a:lumMod val="75000"/>
                  </a:schemeClr>
                </a:solidFill>
                <a:effectLst/>
                <a:latin typeface="+mj-lt"/>
              </a:rPr>
              <a:t>визначає</a:t>
            </a:r>
            <a:r>
              <a:rPr lang="ru-RU" sz="2400" b="0" i="0" dirty="0">
                <a:solidFill>
                  <a:schemeClr val="accent5">
                    <a:lumMod val="75000"/>
                  </a:schemeClr>
                </a:solidFill>
                <a:effectLst/>
                <a:latin typeface="+mj-lt"/>
              </a:rPr>
              <a:t> "тактичний малюнок" гри своєї команди. Він є, так би мовити, диригентом оркестру. Саме він здебільшого виконує передачу м'яча напад</a:t>
            </a:r>
            <a:r>
              <a:rPr lang="uk-UA" sz="2400" b="0" i="0" dirty="0">
                <a:solidFill>
                  <a:schemeClr val="accent5">
                    <a:lumMod val="75000"/>
                  </a:schemeClr>
                </a:solidFill>
                <a:effectLst/>
                <a:latin typeface="+mj-lt"/>
              </a:rPr>
              <a:t>аючому </a:t>
            </a:r>
            <a:r>
              <a:rPr lang="ru-RU" sz="2400" b="0" i="0" dirty="0">
                <a:solidFill>
                  <a:schemeClr val="accent5">
                    <a:lumMod val="75000"/>
                  </a:schemeClr>
                </a:solidFill>
                <a:effectLst/>
                <a:latin typeface="+mj-lt"/>
              </a:rPr>
              <a:t>для завершального удару (виняток – рідкі ситуації, коли </a:t>
            </a:r>
            <a:r>
              <a:rPr lang="uk-UA" sz="2400" dirty="0">
                <a:solidFill>
                  <a:schemeClr val="accent5">
                    <a:lumMod val="75000"/>
                  </a:schemeClr>
                </a:solidFill>
                <a:latin typeface="+mj-lt"/>
              </a:rPr>
              <a:t>зв'язуючий</a:t>
            </a:r>
            <a:r>
              <a:rPr lang="ru-RU" sz="2400" b="0" i="0" dirty="0">
                <a:solidFill>
                  <a:schemeClr val="accent5">
                    <a:lumMod val="75000"/>
                  </a:schemeClr>
                </a:solidFill>
                <a:effectLst/>
                <a:latin typeface="+mj-lt"/>
              </a:rPr>
              <a:t> опиняється у ролі приймаючого, тобто має перше командне торкання за вийнятком блокування). Від його дій здебільшого залежить успіх у боротьбі з блокуючими гравцями команди суперника. Зв'язуючий визначає слабкі місця в ворожій обороні (наприклад, невисокий гравець на передній лінії або не дуже спритний центральний блокуючий) і виводить атакуючого на найбільш вигідну позицію.  Зв'язуючий – мозковий центр команди та її лідер. </a:t>
            </a:r>
            <a:r>
              <a:rPr lang="uk-UA" sz="2400" b="0" i="0" dirty="0">
                <a:solidFill>
                  <a:schemeClr val="accent5">
                    <a:lumMod val="75000"/>
                  </a:schemeClr>
                </a:solidFill>
                <a:effectLst/>
                <a:latin typeface="+mj-lt"/>
              </a:rPr>
              <a:t>Згідно із сучасною </a:t>
            </a:r>
            <a:r>
              <a:rPr lang="ru-RU" sz="2400" b="0" i="0" dirty="0">
                <a:solidFill>
                  <a:schemeClr val="accent5">
                    <a:lumMod val="75000"/>
                  </a:schemeClr>
                </a:solidFill>
                <a:effectLst/>
                <a:latin typeface="+mj-lt"/>
              </a:rPr>
              <a:t>схемою гри 5-1 на </a:t>
            </a:r>
            <a:r>
              <a:rPr lang="uk-UA" sz="2400" b="0" i="0" dirty="0">
                <a:solidFill>
                  <a:schemeClr val="accent5">
                    <a:lumMod val="75000"/>
                  </a:schemeClr>
                </a:solidFill>
                <a:effectLst/>
                <a:latin typeface="+mj-lt"/>
              </a:rPr>
              <a:t>корті грає </a:t>
            </a:r>
            <a:r>
              <a:rPr lang="ru-RU" sz="2400" b="0" i="0" dirty="0">
                <a:solidFill>
                  <a:schemeClr val="accent5">
                    <a:lumMod val="75000"/>
                  </a:schemeClr>
                </a:solidFill>
                <a:effectLst/>
                <a:latin typeface="+mj-lt"/>
              </a:rPr>
              <a:t>ОДИН зв'язуючий.</a:t>
            </a:r>
            <a:endParaRPr lang="uk-UA" sz="2400" b="1" dirty="0">
              <a:solidFill>
                <a:schemeClr val="accent5">
                  <a:lumMod val="75000"/>
                </a:schemeClr>
              </a:solidFill>
              <a:latin typeface="+mj-lt"/>
            </a:endParaRPr>
          </a:p>
        </p:txBody>
      </p:sp>
      <p:pic>
        <p:nvPicPr>
          <p:cNvPr id="3074" name="Picture 2">
            <a:extLst>
              <a:ext uri="{FF2B5EF4-FFF2-40B4-BE49-F238E27FC236}">
                <a16:creationId xmlns:a16="http://schemas.microsoft.com/office/drawing/2014/main" id="{B5CF8085-C4DE-45B8-AEF0-43B2C1F5E82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627" r="22186"/>
          <a:stretch/>
        </p:blipFill>
        <p:spPr bwMode="auto">
          <a:xfrm>
            <a:off x="1159808" y="151181"/>
            <a:ext cx="3936549" cy="351473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Set up for success - a deep dive into the volleyball Setter position">
            <a:extLst>
              <a:ext uri="{FF2B5EF4-FFF2-40B4-BE49-F238E27FC236}">
                <a16:creationId xmlns:a16="http://schemas.microsoft.com/office/drawing/2014/main" id="{C0FA4370-A68B-4C14-9954-7687C44533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305" y="3980245"/>
            <a:ext cx="4745887" cy="26576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227795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wdDnDiag">
          <a:fgClr>
            <a:schemeClr val="accent5">
              <a:lumMod val="40000"/>
              <a:lumOff val="60000"/>
            </a:schemeClr>
          </a:fgClr>
          <a:bgClr>
            <a:schemeClr val="accent2">
              <a:lumMod val="20000"/>
              <a:lumOff val="80000"/>
            </a:schemeClr>
          </a:bgClr>
        </a:pattFill>
        <a:effectLst/>
      </p:bgPr>
    </p:bg>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207AB7AE-B583-46A4-AB43-771A900CC3C5}"/>
              </a:ext>
            </a:extLst>
          </p:cNvPr>
          <p:cNvSpPr/>
          <p:nvPr/>
        </p:nvSpPr>
        <p:spPr>
          <a:xfrm>
            <a:off x="308882" y="456075"/>
            <a:ext cx="9940709" cy="4563687"/>
          </a:xfrm>
          <a:prstGeom prst="rect">
            <a:avLst/>
          </a:prstGeom>
          <a:solidFill>
            <a:schemeClr val="accent6">
              <a:lumMod val="60000"/>
              <a:lumOff val="40000"/>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4" name="Равнобедренный треугольник 3">
            <a:extLst>
              <a:ext uri="{FF2B5EF4-FFF2-40B4-BE49-F238E27FC236}">
                <a16:creationId xmlns:a16="http://schemas.microsoft.com/office/drawing/2014/main" id="{079FA87F-99C4-436A-8E59-76FCBAFCE28E}"/>
              </a:ext>
            </a:extLst>
          </p:cNvPr>
          <p:cNvSpPr/>
          <p:nvPr/>
        </p:nvSpPr>
        <p:spPr>
          <a:xfrm>
            <a:off x="9626" y="6583681"/>
            <a:ext cx="12185583" cy="288758"/>
          </a:xfrm>
          <a:custGeom>
            <a:avLst/>
            <a:gdLst>
              <a:gd name="connsiteX0" fmla="*/ 0 w 6833937"/>
              <a:gd name="connsiteY0" fmla="*/ 1087655 h 1087655"/>
              <a:gd name="connsiteX1" fmla="*/ 3416969 w 6833937"/>
              <a:gd name="connsiteY1" fmla="*/ 0 h 1087655"/>
              <a:gd name="connsiteX2" fmla="*/ 6833937 w 6833937"/>
              <a:gd name="connsiteY2" fmla="*/ 1087655 h 1087655"/>
              <a:gd name="connsiteX3" fmla="*/ 0 w 6833937"/>
              <a:gd name="connsiteY3" fmla="*/ 1087655 h 1087655"/>
              <a:gd name="connsiteX0" fmla="*/ 0 w 9018871"/>
              <a:gd name="connsiteY0" fmla="*/ 2338939 h 2338939"/>
              <a:gd name="connsiteX1" fmla="*/ 5601903 w 9018871"/>
              <a:gd name="connsiteY1" fmla="*/ 0 h 2338939"/>
              <a:gd name="connsiteX2" fmla="*/ 9018871 w 9018871"/>
              <a:gd name="connsiteY2" fmla="*/ 1087655 h 2338939"/>
              <a:gd name="connsiteX3" fmla="*/ 0 w 9018871"/>
              <a:gd name="connsiteY3" fmla="*/ 2338939 h 2338939"/>
              <a:gd name="connsiteX0" fmla="*/ 0 w 12185583"/>
              <a:gd name="connsiteY0" fmla="*/ 2338939 h 2358190"/>
              <a:gd name="connsiteX1" fmla="*/ 5601903 w 12185583"/>
              <a:gd name="connsiteY1" fmla="*/ 0 h 2358190"/>
              <a:gd name="connsiteX2" fmla="*/ 12185583 w 12185583"/>
              <a:gd name="connsiteY2" fmla="*/ 2358190 h 2358190"/>
              <a:gd name="connsiteX3" fmla="*/ 0 w 12185583"/>
              <a:gd name="connsiteY3" fmla="*/ 2338939 h 2358190"/>
              <a:gd name="connsiteX0" fmla="*/ 0 w 12185583"/>
              <a:gd name="connsiteY0" fmla="*/ 269507 h 288758"/>
              <a:gd name="connsiteX1" fmla="*/ 12185583 w 12185583"/>
              <a:gd name="connsiteY1" fmla="*/ 0 h 288758"/>
              <a:gd name="connsiteX2" fmla="*/ 12185583 w 12185583"/>
              <a:gd name="connsiteY2" fmla="*/ 288758 h 288758"/>
              <a:gd name="connsiteX3" fmla="*/ 0 w 12185583"/>
              <a:gd name="connsiteY3" fmla="*/ 269507 h 288758"/>
            </a:gdLst>
            <a:ahLst/>
            <a:cxnLst>
              <a:cxn ang="0">
                <a:pos x="connsiteX0" y="connsiteY0"/>
              </a:cxn>
              <a:cxn ang="0">
                <a:pos x="connsiteX1" y="connsiteY1"/>
              </a:cxn>
              <a:cxn ang="0">
                <a:pos x="connsiteX2" y="connsiteY2"/>
              </a:cxn>
              <a:cxn ang="0">
                <a:pos x="connsiteX3" y="connsiteY3"/>
              </a:cxn>
            </a:cxnLst>
            <a:rect l="l" t="t" r="r" b="b"/>
            <a:pathLst>
              <a:path w="12185583" h="288758">
                <a:moveTo>
                  <a:pt x="0" y="269507"/>
                </a:moveTo>
                <a:lnTo>
                  <a:pt x="12185583" y="0"/>
                </a:lnTo>
                <a:lnTo>
                  <a:pt x="12185583" y="288758"/>
                </a:lnTo>
                <a:lnTo>
                  <a:pt x="0" y="26950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5" name="Равнобедренный треугольник 3">
            <a:extLst>
              <a:ext uri="{FF2B5EF4-FFF2-40B4-BE49-F238E27FC236}">
                <a16:creationId xmlns:a16="http://schemas.microsoft.com/office/drawing/2014/main" id="{CE152F62-399B-414B-AFA5-D49D449C6F65}"/>
              </a:ext>
            </a:extLst>
          </p:cNvPr>
          <p:cNvSpPr/>
          <p:nvPr/>
        </p:nvSpPr>
        <p:spPr>
          <a:xfrm>
            <a:off x="-22460" y="6352675"/>
            <a:ext cx="12214459" cy="519764"/>
          </a:xfrm>
          <a:custGeom>
            <a:avLst/>
            <a:gdLst>
              <a:gd name="connsiteX0" fmla="*/ 0 w 6833937"/>
              <a:gd name="connsiteY0" fmla="*/ 1087655 h 1087655"/>
              <a:gd name="connsiteX1" fmla="*/ 3416969 w 6833937"/>
              <a:gd name="connsiteY1" fmla="*/ 0 h 1087655"/>
              <a:gd name="connsiteX2" fmla="*/ 6833937 w 6833937"/>
              <a:gd name="connsiteY2" fmla="*/ 1087655 h 1087655"/>
              <a:gd name="connsiteX3" fmla="*/ 0 w 6833937"/>
              <a:gd name="connsiteY3" fmla="*/ 1087655 h 1087655"/>
              <a:gd name="connsiteX0" fmla="*/ 0 w 9018871"/>
              <a:gd name="connsiteY0" fmla="*/ 2338939 h 2338939"/>
              <a:gd name="connsiteX1" fmla="*/ 5601903 w 9018871"/>
              <a:gd name="connsiteY1" fmla="*/ 0 h 2338939"/>
              <a:gd name="connsiteX2" fmla="*/ 9018871 w 9018871"/>
              <a:gd name="connsiteY2" fmla="*/ 1087655 h 2338939"/>
              <a:gd name="connsiteX3" fmla="*/ 0 w 9018871"/>
              <a:gd name="connsiteY3" fmla="*/ 2338939 h 2338939"/>
              <a:gd name="connsiteX0" fmla="*/ 0 w 12185583"/>
              <a:gd name="connsiteY0" fmla="*/ 2338939 h 2358190"/>
              <a:gd name="connsiteX1" fmla="*/ 5601903 w 12185583"/>
              <a:gd name="connsiteY1" fmla="*/ 0 h 2358190"/>
              <a:gd name="connsiteX2" fmla="*/ 12185583 w 12185583"/>
              <a:gd name="connsiteY2" fmla="*/ 2358190 h 2358190"/>
              <a:gd name="connsiteX3" fmla="*/ 0 w 12185583"/>
              <a:gd name="connsiteY3" fmla="*/ 2338939 h 2358190"/>
              <a:gd name="connsiteX0" fmla="*/ 0 w 12185583"/>
              <a:gd name="connsiteY0" fmla="*/ 269507 h 288758"/>
              <a:gd name="connsiteX1" fmla="*/ 12185583 w 12185583"/>
              <a:gd name="connsiteY1" fmla="*/ 0 h 288758"/>
              <a:gd name="connsiteX2" fmla="*/ 12185583 w 12185583"/>
              <a:gd name="connsiteY2" fmla="*/ 288758 h 288758"/>
              <a:gd name="connsiteX3" fmla="*/ 0 w 12185583"/>
              <a:gd name="connsiteY3" fmla="*/ 269507 h 288758"/>
              <a:gd name="connsiteX0" fmla="*/ 48127 w 12233710"/>
              <a:gd name="connsiteY0" fmla="*/ 250256 h 269507"/>
              <a:gd name="connsiteX1" fmla="*/ 0 w 12233710"/>
              <a:gd name="connsiteY1" fmla="*/ 0 h 269507"/>
              <a:gd name="connsiteX2" fmla="*/ 12233710 w 12233710"/>
              <a:gd name="connsiteY2" fmla="*/ 269507 h 269507"/>
              <a:gd name="connsiteX3" fmla="*/ 48127 w 12233710"/>
              <a:gd name="connsiteY3" fmla="*/ 250256 h 269507"/>
              <a:gd name="connsiteX0" fmla="*/ 48127 w 12233710"/>
              <a:gd name="connsiteY0" fmla="*/ 250256 h 269507"/>
              <a:gd name="connsiteX1" fmla="*/ 0 w 12233710"/>
              <a:gd name="connsiteY1" fmla="*/ 0 h 269507"/>
              <a:gd name="connsiteX2" fmla="*/ 12233710 w 12233710"/>
              <a:gd name="connsiteY2" fmla="*/ 269507 h 269507"/>
              <a:gd name="connsiteX3" fmla="*/ 48127 w 12233710"/>
              <a:gd name="connsiteY3" fmla="*/ 250256 h 269507"/>
              <a:gd name="connsiteX0" fmla="*/ 19251 w 12204834"/>
              <a:gd name="connsiteY0" fmla="*/ 500513 h 519764"/>
              <a:gd name="connsiteX1" fmla="*/ 0 w 12204834"/>
              <a:gd name="connsiteY1" fmla="*/ 0 h 519764"/>
              <a:gd name="connsiteX2" fmla="*/ 12204834 w 12204834"/>
              <a:gd name="connsiteY2" fmla="*/ 519764 h 519764"/>
              <a:gd name="connsiteX3" fmla="*/ 19251 w 12204834"/>
              <a:gd name="connsiteY3" fmla="*/ 500513 h 519764"/>
              <a:gd name="connsiteX0" fmla="*/ 0 w 12204834"/>
              <a:gd name="connsiteY0" fmla="*/ 500513 h 519764"/>
              <a:gd name="connsiteX1" fmla="*/ 0 w 12204834"/>
              <a:gd name="connsiteY1" fmla="*/ 0 h 519764"/>
              <a:gd name="connsiteX2" fmla="*/ 12204834 w 12204834"/>
              <a:gd name="connsiteY2" fmla="*/ 519764 h 519764"/>
              <a:gd name="connsiteX3" fmla="*/ 0 w 12204834"/>
              <a:gd name="connsiteY3" fmla="*/ 500513 h 519764"/>
              <a:gd name="connsiteX0" fmla="*/ 0 w 12214459"/>
              <a:gd name="connsiteY0" fmla="*/ 500513 h 519764"/>
              <a:gd name="connsiteX1" fmla="*/ 0 w 12214459"/>
              <a:gd name="connsiteY1" fmla="*/ 0 h 519764"/>
              <a:gd name="connsiteX2" fmla="*/ 12214459 w 12214459"/>
              <a:gd name="connsiteY2" fmla="*/ 519764 h 519764"/>
              <a:gd name="connsiteX3" fmla="*/ 0 w 12214459"/>
              <a:gd name="connsiteY3" fmla="*/ 500513 h 519764"/>
            </a:gdLst>
            <a:ahLst/>
            <a:cxnLst>
              <a:cxn ang="0">
                <a:pos x="connsiteX0" y="connsiteY0"/>
              </a:cxn>
              <a:cxn ang="0">
                <a:pos x="connsiteX1" y="connsiteY1"/>
              </a:cxn>
              <a:cxn ang="0">
                <a:pos x="connsiteX2" y="connsiteY2"/>
              </a:cxn>
              <a:cxn ang="0">
                <a:pos x="connsiteX3" y="connsiteY3"/>
              </a:cxn>
            </a:cxnLst>
            <a:rect l="l" t="t" r="r" b="b"/>
            <a:pathLst>
              <a:path w="12214459" h="519764">
                <a:moveTo>
                  <a:pt x="0" y="500513"/>
                </a:moveTo>
                <a:lnTo>
                  <a:pt x="0" y="0"/>
                </a:lnTo>
                <a:lnTo>
                  <a:pt x="12214459" y="519764"/>
                </a:lnTo>
                <a:lnTo>
                  <a:pt x="0" y="500513"/>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2" name="TextBox 1">
            <a:extLst>
              <a:ext uri="{FF2B5EF4-FFF2-40B4-BE49-F238E27FC236}">
                <a16:creationId xmlns:a16="http://schemas.microsoft.com/office/drawing/2014/main" id="{CB6A5149-6D7D-4E98-92A4-50B95B8925FC}"/>
              </a:ext>
            </a:extLst>
          </p:cNvPr>
          <p:cNvSpPr txBox="1"/>
          <p:nvPr/>
        </p:nvSpPr>
        <p:spPr>
          <a:xfrm>
            <a:off x="83856" y="147420"/>
            <a:ext cx="6848960" cy="3539430"/>
          </a:xfrm>
          <a:prstGeom prst="rect">
            <a:avLst/>
          </a:prstGeom>
          <a:noFill/>
        </p:spPr>
        <p:txBody>
          <a:bodyPr wrap="square" rtlCol="0">
            <a:spAutoFit/>
          </a:bodyPr>
          <a:lstStyle/>
          <a:p>
            <a:pPr algn="just"/>
            <a:r>
              <a:rPr lang="uk-UA" sz="2800" dirty="0">
                <a:solidFill>
                  <a:schemeClr val="accent5">
                    <a:lumMod val="75000"/>
                  </a:schemeClr>
                </a:solidFill>
                <a:latin typeface="+mj-lt"/>
              </a:rPr>
              <a:t>	</a:t>
            </a:r>
            <a:r>
              <a:rPr lang="uk-UA" sz="2800" b="1" dirty="0">
                <a:solidFill>
                  <a:schemeClr val="accent5">
                    <a:lumMod val="75000"/>
                  </a:schemeClr>
                </a:solidFill>
                <a:latin typeface="+mj-lt"/>
              </a:rPr>
              <a:t>Діагональний</a:t>
            </a:r>
            <a:r>
              <a:rPr lang="uk-UA" sz="2800" dirty="0">
                <a:solidFill>
                  <a:schemeClr val="accent5">
                    <a:lumMod val="75000"/>
                  </a:schemeClr>
                </a:solidFill>
                <a:latin typeface="+mj-lt"/>
              </a:rPr>
              <a:t> нападаючий є високим та потужним гравцем. Він не бере участі у прийомі м'яча, але активно атакує з правого флангу в основному із задньої лінії. Саме діагональний набирає найбільшу кількість очок за гру завдяки своїм потужним й високим атакам. Під час гри на корті знаходиться один діагональний.</a:t>
            </a:r>
          </a:p>
        </p:txBody>
      </p:sp>
      <p:pic>
        <p:nvPicPr>
          <p:cNvPr id="4098" name="Picture 2" descr="WorldofVolley :: TUR M: Halkbank hire country&amp;#39;s national team opposite  hitter">
            <a:extLst>
              <a:ext uri="{FF2B5EF4-FFF2-40B4-BE49-F238E27FC236}">
                <a16:creationId xmlns:a16="http://schemas.microsoft.com/office/drawing/2014/main" id="{B62EC69F-55F0-4466-9884-59C09B1439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7842" y="261391"/>
            <a:ext cx="4275654" cy="273506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van Miljkovic | | Volleywood">
            <a:extLst>
              <a:ext uri="{FF2B5EF4-FFF2-40B4-BE49-F238E27FC236}">
                <a16:creationId xmlns:a16="http://schemas.microsoft.com/office/drawing/2014/main" id="{79AC3B37-A662-41CA-A0A2-70E9C4D8E1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4704" y="3191136"/>
            <a:ext cx="4495235" cy="2966855"/>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VOLLEYWOOD - VOTE NOW: The BEST OPPOSITE HITTER. How To... | Facebook">
            <a:extLst>
              <a:ext uri="{FF2B5EF4-FFF2-40B4-BE49-F238E27FC236}">
                <a16:creationId xmlns:a16="http://schemas.microsoft.com/office/drawing/2014/main" id="{3BBFB1C8-D4F3-4994-8A41-FF76067934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79236" y="3435070"/>
            <a:ext cx="1967154" cy="29668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001354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wdDnDiag">
          <a:fgClr>
            <a:schemeClr val="accent5">
              <a:lumMod val="40000"/>
              <a:lumOff val="60000"/>
            </a:schemeClr>
          </a:fgClr>
          <a:bgClr>
            <a:schemeClr val="accent2">
              <a:lumMod val="20000"/>
              <a:lumOff val="80000"/>
            </a:schemeClr>
          </a:bgClr>
        </a:pattFill>
        <a:effectLst/>
      </p:bgPr>
    </p:bg>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207AB7AE-B583-46A4-AB43-771A900CC3C5}"/>
              </a:ext>
            </a:extLst>
          </p:cNvPr>
          <p:cNvSpPr/>
          <p:nvPr/>
        </p:nvSpPr>
        <p:spPr>
          <a:xfrm>
            <a:off x="2054555" y="795523"/>
            <a:ext cx="9940709" cy="4563687"/>
          </a:xfrm>
          <a:prstGeom prst="rect">
            <a:avLst/>
          </a:prstGeom>
          <a:solidFill>
            <a:schemeClr val="accent6">
              <a:lumMod val="60000"/>
              <a:lumOff val="40000"/>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4" name="Равнобедренный треугольник 3">
            <a:extLst>
              <a:ext uri="{FF2B5EF4-FFF2-40B4-BE49-F238E27FC236}">
                <a16:creationId xmlns:a16="http://schemas.microsoft.com/office/drawing/2014/main" id="{079FA87F-99C4-436A-8E59-76FCBAFCE28E}"/>
              </a:ext>
            </a:extLst>
          </p:cNvPr>
          <p:cNvSpPr/>
          <p:nvPr/>
        </p:nvSpPr>
        <p:spPr>
          <a:xfrm>
            <a:off x="9626" y="6583681"/>
            <a:ext cx="12185583" cy="288758"/>
          </a:xfrm>
          <a:custGeom>
            <a:avLst/>
            <a:gdLst>
              <a:gd name="connsiteX0" fmla="*/ 0 w 6833937"/>
              <a:gd name="connsiteY0" fmla="*/ 1087655 h 1087655"/>
              <a:gd name="connsiteX1" fmla="*/ 3416969 w 6833937"/>
              <a:gd name="connsiteY1" fmla="*/ 0 h 1087655"/>
              <a:gd name="connsiteX2" fmla="*/ 6833937 w 6833937"/>
              <a:gd name="connsiteY2" fmla="*/ 1087655 h 1087655"/>
              <a:gd name="connsiteX3" fmla="*/ 0 w 6833937"/>
              <a:gd name="connsiteY3" fmla="*/ 1087655 h 1087655"/>
              <a:gd name="connsiteX0" fmla="*/ 0 w 9018871"/>
              <a:gd name="connsiteY0" fmla="*/ 2338939 h 2338939"/>
              <a:gd name="connsiteX1" fmla="*/ 5601903 w 9018871"/>
              <a:gd name="connsiteY1" fmla="*/ 0 h 2338939"/>
              <a:gd name="connsiteX2" fmla="*/ 9018871 w 9018871"/>
              <a:gd name="connsiteY2" fmla="*/ 1087655 h 2338939"/>
              <a:gd name="connsiteX3" fmla="*/ 0 w 9018871"/>
              <a:gd name="connsiteY3" fmla="*/ 2338939 h 2338939"/>
              <a:gd name="connsiteX0" fmla="*/ 0 w 12185583"/>
              <a:gd name="connsiteY0" fmla="*/ 2338939 h 2358190"/>
              <a:gd name="connsiteX1" fmla="*/ 5601903 w 12185583"/>
              <a:gd name="connsiteY1" fmla="*/ 0 h 2358190"/>
              <a:gd name="connsiteX2" fmla="*/ 12185583 w 12185583"/>
              <a:gd name="connsiteY2" fmla="*/ 2358190 h 2358190"/>
              <a:gd name="connsiteX3" fmla="*/ 0 w 12185583"/>
              <a:gd name="connsiteY3" fmla="*/ 2338939 h 2358190"/>
              <a:gd name="connsiteX0" fmla="*/ 0 w 12185583"/>
              <a:gd name="connsiteY0" fmla="*/ 269507 h 288758"/>
              <a:gd name="connsiteX1" fmla="*/ 12185583 w 12185583"/>
              <a:gd name="connsiteY1" fmla="*/ 0 h 288758"/>
              <a:gd name="connsiteX2" fmla="*/ 12185583 w 12185583"/>
              <a:gd name="connsiteY2" fmla="*/ 288758 h 288758"/>
              <a:gd name="connsiteX3" fmla="*/ 0 w 12185583"/>
              <a:gd name="connsiteY3" fmla="*/ 269507 h 288758"/>
            </a:gdLst>
            <a:ahLst/>
            <a:cxnLst>
              <a:cxn ang="0">
                <a:pos x="connsiteX0" y="connsiteY0"/>
              </a:cxn>
              <a:cxn ang="0">
                <a:pos x="connsiteX1" y="connsiteY1"/>
              </a:cxn>
              <a:cxn ang="0">
                <a:pos x="connsiteX2" y="connsiteY2"/>
              </a:cxn>
              <a:cxn ang="0">
                <a:pos x="connsiteX3" y="connsiteY3"/>
              </a:cxn>
            </a:cxnLst>
            <a:rect l="l" t="t" r="r" b="b"/>
            <a:pathLst>
              <a:path w="12185583" h="288758">
                <a:moveTo>
                  <a:pt x="0" y="269507"/>
                </a:moveTo>
                <a:lnTo>
                  <a:pt x="12185583" y="0"/>
                </a:lnTo>
                <a:lnTo>
                  <a:pt x="12185583" y="288758"/>
                </a:lnTo>
                <a:lnTo>
                  <a:pt x="0" y="26950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5" name="Равнобедренный треугольник 3">
            <a:extLst>
              <a:ext uri="{FF2B5EF4-FFF2-40B4-BE49-F238E27FC236}">
                <a16:creationId xmlns:a16="http://schemas.microsoft.com/office/drawing/2014/main" id="{CE152F62-399B-414B-AFA5-D49D449C6F65}"/>
              </a:ext>
            </a:extLst>
          </p:cNvPr>
          <p:cNvSpPr/>
          <p:nvPr/>
        </p:nvSpPr>
        <p:spPr>
          <a:xfrm>
            <a:off x="-22460" y="6352675"/>
            <a:ext cx="12214459" cy="519764"/>
          </a:xfrm>
          <a:custGeom>
            <a:avLst/>
            <a:gdLst>
              <a:gd name="connsiteX0" fmla="*/ 0 w 6833937"/>
              <a:gd name="connsiteY0" fmla="*/ 1087655 h 1087655"/>
              <a:gd name="connsiteX1" fmla="*/ 3416969 w 6833937"/>
              <a:gd name="connsiteY1" fmla="*/ 0 h 1087655"/>
              <a:gd name="connsiteX2" fmla="*/ 6833937 w 6833937"/>
              <a:gd name="connsiteY2" fmla="*/ 1087655 h 1087655"/>
              <a:gd name="connsiteX3" fmla="*/ 0 w 6833937"/>
              <a:gd name="connsiteY3" fmla="*/ 1087655 h 1087655"/>
              <a:gd name="connsiteX0" fmla="*/ 0 w 9018871"/>
              <a:gd name="connsiteY0" fmla="*/ 2338939 h 2338939"/>
              <a:gd name="connsiteX1" fmla="*/ 5601903 w 9018871"/>
              <a:gd name="connsiteY1" fmla="*/ 0 h 2338939"/>
              <a:gd name="connsiteX2" fmla="*/ 9018871 w 9018871"/>
              <a:gd name="connsiteY2" fmla="*/ 1087655 h 2338939"/>
              <a:gd name="connsiteX3" fmla="*/ 0 w 9018871"/>
              <a:gd name="connsiteY3" fmla="*/ 2338939 h 2338939"/>
              <a:gd name="connsiteX0" fmla="*/ 0 w 12185583"/>
              <a:gd name="connsiteY0" fmla="*/ 2338939 h 2358190"/>
              <a:gd name="connsiteX1" fmla="*/ 5601903 w 12185583"/>
              <a:gd name="connsiteY1" fmla="*/ 0 h 2358190"/>
              <a:gd name="connsiteX2" fmla="*/ 12185583 w 12185583"/>
              <a:gd name="connsiteY2" fmla="*/ 2358190 h 2358190"/>
              <a:gd name="connsiteX3" fmla="*/ 0 w 12185583"/>
              <a:gd name="connsiteY3" fmla="*/ 2338939 h 2358190"/>
              <a:gd name="connsiteX0" fmla="*/ 0 w 12185583"/>
              <a:gd name="connsiteY0" fmla="*/ 269507 h 288758"/>
              <a:gd name="connsiteX1" fmla="*/ 12185583 w 12185583"/>
              <a:gd name="connsiteY1" fmla="*/ 0 h 288758"/>
              <a:gd name="connsiteX2" fmla="*/ 12185583 w 12185583"/>
              <a:gd name="connsiteY2" fmla="*/ 288758 h 288758"/>
              <a:gd name="connsiteX3" fmla="*/ 0 w 12185583"/>
              <a:gd name="connsiteY3" fmla="*/ 269507 h 288758"/>
              <a:gd name="connsiteX0" fmla="*/ 48127 w 12233710"/>
              <a:gd name="connsiteY0" fmla="*/ 250256 h 269507"/>
              <a:gd name="connsiteX1" fmla="*/ 0 w 12233710"/>
              <a:gd name="connsiteY1" fmla="*/ 0 h 269507"/>
              <a:gd name="connsiteX2" fmla="*/ 12233710 w 12233710"/>
              <a:gd name="connsiteY2" fmla="*/ 269507 h 269507"/>
              <a:gd name="connsiteX3" fmla="*/ 48127 w 12233710"/>
              <a:gd name="connsiteY3" fmla="*/ 250256 h 269507"/>
              <a:gd name="connsiteX0" fmla="*/ 48127 w 12233710"/>
              <a:gd name="connsiteY0" fmla="*/ 250256 h 269507"/>
              <a:gd name="connsiteX1" fmla="*/ 0 w 12233710"/>
              <a:gd name="connsiteY1" fmla="*/ 0 h 269507"/>
              <a:gd name="connsiteX2" fmla="*/ 12233710 w 12233710"/>
              <a:gd name="connsiteY2" fmla="*/ 269507 h 269507"/>
              <a:gd name="connsiteX3" fmla="*/ 48127 w 12233710"/>
              <a:gd name="connsiteY3" fmla="*/ 250256 h 269507"/>
              <a:gd name="connsiteX0" fmla="*/ 19251 w 12204834"/>
              <a:gd name="connsiteY0" fmla="*/ 500513 h 519764"/>
              <a:gd name="connsiteX1" fmla="*/ 0 w 12204834"/>
              <a:gd name="connsiteY1" fmla="*/ 0 h 519764"/>
              <a:gd name="connsiteX2" fmla="*/ 12204834 w 12204834"/>
              <a:gd name="connsiteY2" fmla="*/ 519764 h 519764"/>
              <a:gd name="connsiteX3" fmla="*/ 19251 w 12204834"/>
              <a:gd name="connsiteY3" fmla="*/ 500513 h 519764"/>
              <a:gd name="connsiteX0" fmla="*/ 0 w 12204834"/>
              <a:gd name="connsiteY0" fmla="*/ 500513 h 519764"/>
              <a:gd name="connsiteX1" fmla="*/ 0 w 12204834"/>
              <a:gd name="connsiteY1" fmla="*/ 0 h 519764"/>
              <a:gd name="connsiteX2" fmla="*/ 12204834 w 12204834"/>
              <a:gd name="connsiteY2" fmla="*/ 519764 h 519764"/>
              <a:gd name="connsiteX3" fmla="*/ 0 w 12204834"/>
              <a:gd name="connsiteY3" fmla="*/ 500513 h 519764"/>
              <a:gd name="connsiteX0" fmla="*/ 0 w 12214459"/>
              <a:gd name="connsiteY0" fmla="*/ 500513 h 519764"/>
              <a:gd name="connsiteX1" fmla="*/ 0 w 12214459"/>
              <a:gd name="connsiteY1" fmla="*/ 0 h 519764"/>
              <a:gd name="connsiteX2" fmla="*/ 12214459 w 12214459"/>
              <a:gd name="connsiteY2" fmla="*/ 519764 h 519764"/>
              <a:gd name="connsiteX3" fmla="*/ 0 w 12214459"/>
              <a:gd name="connsiteY3" fmla="*/ 500513 h 519764"/>
            </a:gdLst>
            <a:ahLst/>
            <a:cxnLst>
              <a:cxn ang="0">
                <a:pos x="connsiteX0" y="connsiteY0"/>
              </a:cxn>
              <a:cxn ang="0">
                <a:pos x="connsiteX1" y="connsiteY1"/>
              </a:cxn>
              <a:cxn ang="0">
                <a:pos x="connsiteX2" y="connsiteY2"/>
              </a:cxn>
              <a:cxn ang="0">
                <a:pos x="connsiteX3" y="connsiteY3"/>
              </a:cxn>
            </a:cxnLst>
            <a:rect l="l" t="t" r="r" b="b"/>
            <a:pathLst>
              <a:path w="12214459" h="519764">
                <a:moveTo>
                  <a:pt x="0" y="500513"/>
                </a:moveTo>
                <a:lnTo>
                  <a:pt x="0" y="0"/>
                </a:lnTo>
                <a:lnTo>
                  <a:pt x="12214459" y="519764"/>
                </a:lnTo>
                <a:lnTo>
                  <a:pt x="0" y="500513"/>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2" name="TextBox 1">
            <a:extLst>
              <a:ext uri="{FF2B5EF4-FFF2-40B4-BE49-F238E27FC236}">
                <a16:creationId xmlns:a16="http://schemas.microsoft.com/office/drawing/2014/main" id="{CB6A5149-6D7D-4E98-92A4-50B95B8925FC}"/>
              </a:ext>
            </a:extLst>
          </p:cNvPr>
          <p:cNvSpPr txBox="1"/>
          <p:nvPr/>
        </p:nvSpPr>
        <p:spPr>
          <a:xfrm>
            <a:off x="5960954" y="139107"/>
            <a:ext cx="5892995" cy="5262979"/>
          </a:xfrm>
          <a:prstGeom prst="rect">
            <a:avLst/>
          </a:prstGeom>
          <a:noFill/>
        </p:spPr>
        <p:txBody>
          <a:bodyPr wrap="square" rtlCol="0">
            <a:spAutoFit/>
          </a:bodyPr>
          <a:lstStyle/>
          <a:p>
            <a:pPr algn="just"/>
            <a:r>
              <a:rPr lang="uk-UA" sz="2800" dirty="0">
                <a:solidFill>
                  <a:schemeClr val="accent5">
                    <a:lumMod val="75000"/>
                  </a:schemeClr>
                </a:solidFill>
                <a:latin typeface="+mj-lt"/>
              </a:rPr>
              <a:t>	</a:t>
            </a:r>
            <a:r>
              <a:rPr lang="uk-UA" sz="2800" b="1" dirty="0">
                <a:solidFill>
                  <a:schemeClr val="accent5">
                    <a:lumMod val="75000"/>
                  </a:schemeClr>
                </a:solidFill>
                <a:latin typeface="+mj-lt"/>
              </a:rPr>
              <a:t>Догравальник</a:t>
            </a:r>
            <a:r>
              <a:rPr lang="uk-UA" sz="2800" dirty="0">
                <a:solidFill>
                  <a:schemeClr val="accent5">
                    <a:lumMod val="75000"/>
                  </a:schemeClr>
                </a:solidFill>
                <a:latin typeface="+mj-lt"/>
              </a:rPr>
              <a:t> – універсальний гравець. Він виконує майже всі ігрові функції крім, очевидно, обов'язків зв</a:t>
            </a:r>
            <a:r>
              <a:rPr lang="ru-RU" sz="2800" i="0" dirty="0">
                <a:solidFill>
                  <a:schemeClr val="accent5">
                    <a:lumMod val="75000"/>
                  </a:schemeClr>
                </a:solidFill>
                <a:effectLst/>
                <a:latin typeface="+mj-lt"/>
              </a:rPr>
              <a:t>'</a:t>
            </a:r>
            <a:r>
              <a:rPr lang="uk-UA" sz="2800" dirty="0">
                <a:solidFill>
                  <a:schemeClr val="accent5">
                    <a:lumMod val="75000"/>
                  </a:schemeClr>
                </a:solidFill>
                <a:latin typeface="+mj-lt"/>
              </a:rPr>
              <a:t>язуючого. Разом із ліберо догравальники приймають подачі й атакуючі удари противника, блокують атаки на лівому фланзі й атакують з лівого фланга або із задньої лінії (відома, популярна та феєрична комбінація </a:t>
            </a:r>
            <a:r>
              <a:rPr lang="en-US" sz="2800" dirty="0">
                <a:solidFill>
                  <a:schemeClr val="accent5">
                    <a:lumMod val="75000"/>
                  </a:schemeClr>
                </a:solidFill>
                <a:latin typeface="+mj-lt"/>
              </a:rPr>
              <a:t>“PIPE”</a:t>
            </a:r>
            <a:r>
              <a:rPr lang="uk-UA" sz="2800" dirty="0">
                <a:solidFill>
                  <a:schemeClr val="accent5">
                    <a:lumMod val="75000"/>
                  </a:schemeClr>
                </a:solidFill>
                <a:latin typeface="+mj-lt"/>
              </a:rPr>
              <a:t>). Одночасно в одній команді грають завжди ДВА догравальника.</a:t>
            </a:r>
          </a:p>
        </p:txBody>
      </p:sp>
      <p:pic>
        <p:nvPicPr>
          <p:cNvPr id="5122" name="Picture 2" descr="Волейбол без границ: Иван Зайцев собирает урожай наград">
            <a:extLst>
              <a:ext uri="{FF2B5EF4-FFF2-40B4-BE49-F238E27FC236}">
                <a16:creationId xmlns:a16="http://schemas.microsoft.com/office/drawing/2014/main" id="{1FD89487-A44F-440D-AF5E-A376AF29CB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736" y="139107"/>
            <a:ext cx="2420385" cy="3639677"/>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Мусэрский сносит головы, а Зайцев &amp;quot;в огне&amp;quot;">
            <a:extLst>
              <a:ext uri="{FF2B5EF4-FFF2-40B4-BE49-F238E27FC236}">
                <a16:creationId xmlns:a16="http://schemas.microsoft.com/office/drawing/2014/main" id="{B5155DBB-B240-4703-BAF9-B6E61CF474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0560" y="1030536"/>
            <a:ext cx="2909079" cy="1940662"/>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Иван Зайцев: В сборную России уже не перейду, я – итальянец">
            <a:extLst>
              <a:ext uri="{FF2B5EF4-FFF2-40B4-BE49-F238E27FC236}">
                <a16:creationId xmlns:a16="http://schemas.microsoft.com/office/drawing/2014/main" id="{84FA7B6E-B8A3-47A0-8A7D-E9AEF99931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6928" y="3467930"/>
            <a:ext cx="4351370" cy="2899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796328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wdDnDiag">
          <a:fgClr>
            <a:schemeClr val="accent5">
              <a:lumMod val="40000"/>
              <a:lumOff val="60000"/>
            </a:schemeClr>
          </a:fgClr>
          <a:bgClr>
            <a:schemeClr val="accent2">
              <a:lumMod val="20000"/>
              <a:lumOff val="80000"/>
            </a:schemeClr>
          </a:bgClr>
        </a:pattFill>
        <a:effectLst/>
      </p:bgPr>
    </p:bg>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207AB7AE-B583-46A4-AB43-771A900CC3C5}"/>
              </a:ext>
            </a:extLst>
          </p:cNvPr>
          <p:cNvSpPr/>
          <p:nvPr/>
        </p:nvSpPr>
        <p:spPr>
          <a:xfrm>
            <a:off x="2054555" y="795523"/>
            <a:ext cx="9940709" cy="4563687"/>
          </a:xfrm>
          <a:prstGeom prst="rect">
            <a:avLst/>
          </a:prstGeom>
          <a:solidFill>
            <a:schemeClr val="accent6">
              <a:lumMod val="60000"/>
              <a:lumOff val="40000"/>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4" name="Равнобедренный треугольник 3">
            <a:extLst>
              <a:ext uri="{FF2B5EF4-FFF2-40B4-BE49-F238E27FC236}">
                <a16:creationId xmlns:a16="http://schemas.microsoft.com/office/drawing/2014/main" id="{079FA87F-99C4-436A-8E59-76FCBAFCE28E}"/>
              </a:ext>
            </a:extLst>
          </p:cNvPr>
          <p:cNvSpPr/>
          <p:nvPr/>
        </p:nvSpPr>
        <p:spPr>
          <a:xfrm>
            <a:off x="9626" y="6583681"/>
            <a:ext cx="12185583" cy="288758"/>
          </a:xfrm>
          <a:custGeom>
            <a:avLst/>
            <a:gdLst>
              <a:gd name="connsiteX0" fmla="*/ 0 w 6833937"/>
              <a:gd name="connsiteY0" fmla="*/ 1087655 h 1087655"/>
              <a:gd name="connsiteX1" fmla="*/ 3416969 w 6833937"/>
              <a:gd name="connsiteY1" fmla="*/ 0 h 1087655"/>
              <a:gd name="connsiteX2" fmla="*/ 6833937 w 6833937"/>
              <a:gd name="connsiteY2" fmla="*/ 1087655 h 1087655"/>
              <a:gd name="connsiteX3" fmla="*/ 0 w 6833937"/>
              <a:gd name="connsiteY3" fmla="*/ 1087655 h 1087655"/>
              <a:gd name="connsiteX0" fmla="*/ 0 w 9018871"/>
              <a:gd name="connsiteY0" fmla="*/ 2338939 h 2338939"/>
              <a:gd name="connsiteX1" fmla="*/ 5601903 w 9018871"/>
              <a:gd name="connsiteY1" fmla="*/ 0 h 2338939"/>
              <a:gd name="connsiteX2" fmla="*/ 9018871 w 9018871"/>
              <a:gd name="connsiteY2" fmla="*/ 1087655 h 2338939"/>
              <a:gd name="connsiteX3" fmla="*/ 0 w 9018871"/>
              <a:gd name="connsiteY3" fmla="*/ 2338939 h 2338939"/>
              <a:gd name="connsiteX0" fmla="*/ 0 w 12185583"/>
              <a:gd name="connsiteY0" fmla="*/ 2338939 h 2358190"/>
              <a:gd name="connsiteX1" fmla="*/ 5601903 w 12185583"/>
              <a:gd name="connsiteY1" fmla="*/ 0 h 2358190"/>
              <a:gd name="connsiteX2" fmla="*/ 12185583 w 12185583"/>
              <a:gd name="connsiteY2" fmla="*/ 2358190 h 2358190"/>
              <a:gd name="connsiteX3" fmla="*/ 0 w 12185583"/>
              <a:gd name="connsiteY3" fmla="*/ 2338939 h 2358190"/>
              <a:gd name="connsiteX0" fmla="*/ 0 w 12185583"/>
              <a:gd name="connsiteY0" fmla="*/ 269507 h 288758"/>
              <a:gd name="connsiteX1" fmla="*/ 12185583 w 12185583"/>
              <a:gd name="connsiteY1" fmla="*/ 0 h 288758"/>
              <a:gd name="connsiteX2" fmla="*/ 12185583 w 12185583"/>
              <a:gd name="connsiteY2" fmla="*/ 288758 h 288758"/>
              <a:gd name="connsiteX3" fmla="*/ 0 w 12185583"/>
              <a:gd name="connsiteY3" fmla="*/ 269507 h 288758"/>
            </a:gdLst>
            <a:ahLst/>
            <a:cxnLst>
              <a:cxn ang="0">
                <a:pos x="connsiteX0" y="connsiteY0"/>
              </a:cxn>
              <a:cxn ang="0">
                <a:pos x="connsiteX1" y="connsiteY1"/>
              </a:cxn>
              <a:cxn ang="0">
                <a:pos x="connsiteX2" y="connsiteY2"/>
              </a:cxn>
              <a:cxn ang="0">
                <a:pos x="connsiteX3" y="connsiteY3"/>
              </a:cxn>
            </a:cxnLst>
            <a:rect l="l" t="t" r="r" b="b"/>
            <a:pathLst>
              <a:path w="12185583" h="288758">
                <a:moveTo>
                  <a:pt x="0" y="269507"/>
                </a:moveTo>
                <a:lnTo>
                  <a:pt x="12185583" y="0"/>
                </a:lnTo>
                <a:lnTo>
                  <a:pt x="12185583" y="288758"/>
                </a:lnTo>
                <a:lnTo>
                  <a:pt x="0" y="26950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5" name="Равнобедренный треугольник 3">
            <a:extLst>
              <a:ext uri="{FF2B5EF4-FFF2-40B4-BE49-F238E27FC236}">
                <a16:creationId xmlns:a16="http://schemas.microsoft.com/office/drawing/2014/main" id="{CE152F62-399B-414B-AFA5-D49D449C6F65}"/>
              </a:ext>
            </a:extLst>
          </p:cNvPr>
          <p:cNvSpPr/>
          <p:nvPr/>
        </p:nvSpPr>
        <p:spPr>
          <a:xfrm>
            <a:off x="-22460" y="6352675"/>
            <a:ext cx="12214459" cy="519764"/>
          </a:xfrm>
          <a:custGeom>
            <a:avLst/>
            <a:gdLst>
              <a:gd name="connsiteX0" fmla="*/ 0 w 6833937"/>
              <a:gd name="connsiteY0" fmla="*/ 1087655 h 1087655"/>
              <a:gd name="connsiteX1" fmla="*/ 3416969 w 6833937"/>
              <a:gd name="connsiteY1" fmla="*/ 0 h 1087655"/>
              <a:gd name="connsiteX2" fmla="*/ 6833937 w 6833937"/>
              <a:gd name="connsiteY2" fmla="*/ 1087655 h 1087655"/>
              <a:gd name="connsiteX3" fmla="*/ 0 w 6833937"/>
              <a:gd name="connsiteY3" fmla="*/ 1087655 h 1087655"/>
              <a:gd name="connsiteX0" fmla="*/ 0 w 9018871"/>
              <a:gd name="connsiteY0" fmla="*/ 2338939 h 2338939"/>
              <a:gd name="connsiteX1" fmla="*/ 5601903 w 9018871"/>
              <a:gd name="connsiteY1" fmla="*/ 0 h 2338939"/>
              <a:gd name="connsiteX2" fmla="*/ 9018871 w 9018871"/>
              <a:gd name="connsiteY2" fmla="*/ 1087655 h 2338939"/>
              <a:gd name="connsiteX3" fmla="*/ 0 w 9018871"/>
              <a:gd name="connsiteY3" fmla="*/ 2338939 h 2338939"/>
              <a:gd name="connsiteX0" fmla="*/ 0 w 12185583"/>
              <a:gd name="connsiteY0" fmla="*/ 2338939 h 2358190"/>
              <a:gd name="connsiteX1" fmla="*/ 5601903 w 12185583"/>
              <a:gd name="connsiteY1" fmla="*/ 0 h 2358190"/>
              <a:gd name="connsiteX2" fmla="*/ 12185583 w 12185583"/>
              <a:gd name="connsiteY2" fmla="*/ 2358190 h 2358190"/>
              <a:gd name="connsiteX3" fmla="*/ 0 w 12185583"/>
              <a:gd name="connsiteY3" fmla="*/ 2338939 h 2358190"/>
              <a:gd name="connsiteX0" fmla="*/ 0 w 12185583"/>
              <a:gd name="connsiteY0" fmla="*/ 269507 h 288758"/>
              <a:gd name="connsiteX1" fmla="*/ 12185583 w 12185583"/>
              <a:gd name="connsiteY1" fmla="*/ 0 h 288758"/>
              <a:gd name="connsiteX2" fmla="*/ 12185583 w 12185583"/>
              <a:gd name="connsiteY2" fmla="*/ 288758 h 288758"/>
              <a:gd name="connsiteX3" fmla="*/ 0 w 12185583"/>
              <a:gd name="connsiteY3" fmla="*/ 269507 h 288758"/>
              <a:gd name="connsiteX0" fmla="*/ 48127 w 12233710"/>
              <a:gd name="connsiteY0" fmla="*/ 250256 h 269507"/>
              <a:gd name="connsiteX1" fmla="*/ 0 w 12233710"/>
              <a:gd name="connsiteY1" fmla="*/ 0 h 269507"/>
              <a:gd name="connsiteX2" fmla="*/ 12233710 w 12233710"/>
              <a:gd name="connsiteY2" fmla="*/ 269507 h 269507"/>
              <a:gd name="connsiteX3" fmla="*/ 48127 w 12233710"/>
              <a:gd name="connsiteY3" fmla="*/ 250256 h 269507"/>
              <a:gd name="connsiteX0" fmla="*/ 48127 w 12233710"/>
              <a:gd name="connsiteY0" fmla="*/ 250256 h 269507"/>
              <a:gd name="connsiteX1" fmla="*/ 0 w 12233710"/>
              <a:gd name="connsiteY1" fmla="*/ 0 h 269507"/>
              <a:gd name="connsiteX2" fmla="*/ 12233710 w 12233710"/>
              <a:gd name="connsiteY2" fmla="*/ 269507 h 269507"/>
              <a:gd name="connsiteX3" fmla="*/ 48127 w 12233710"/>
              <a:gd name="connsiteY3" fmla="*/ 250256 h 269507"/>
              <a:gd name="connsiteX0" fmla="*/ 19251 w 12204834"/>
              <a:gd name="connsiteY0" fmla="*/ 500513 h 519764"/>
              <a:gd name="connsiteX1" fmla="*/ 0 w 12204834"/>
              <a:gd name="connsiteY1" fmla="*/ 0 h 519764"/>
              <a:gd name="connsiteX2" fmla="*/ 12204834 w 12204834"/>
              <a:gd name="connsiteY2" fmla="*/ 519764 h 519764"/>
              <a:gd name="connsiteX3" fmla="*/ 19251 w 12204834"/>
              <a:gd name="connsiteY3" fmla="*/ 500513 h 519764"/>
              <a:gd name="connsiteX0" fmla="*/ 0 w 12204834"/>
              <a:gd name="connsiteY0" fmla="*/ 500513 h 519764"/>
              <a:gd name="connsiteX1" fmla="*/ 0 w 12204834"/>
              <a:gd name="connsiteY1" fmla="*/ 0 h 519764"/>
              <a:gd name="connsiteX2" fmla="*/ 12204834 w 12204834"/>
              <a:gd name="connsiteY2" fmla="*/ 519764 h 519764"/>
              <a:gd name="connsiteX3" fmla="*/ 0 w 12204834"/>
              <a:gd name="connsiteY3" fmla="*/ 500513 h 519764"/>
              <a:gd name="connsiteX0" fmla="*/ 0 w 12214459"/>
              <a:gd name="connsiteY0" fmla="*/ 500513 h 519764"/>
              <a:gd name="connsiteX1" fmla="*/ 0 w 12214459"/>
              <a:gd name="connsiteY1" fmla="*/ 0 h 519764"/>
              <a:gd name="connsiteX2" fmla="*/ 12214459 w 12214459"/>
              <a:gd name="connsiteY2" fmla="*/ 519764 h 519764"/>
              <a:gd name="connsiteX3" fmla="*/ 0 w 12214459"/>
              <a:gd name="connsiteY3" fmla="*/ 500513 h 519764"/>
            </a:gdLst>
            <a:ahLst/>
            <a:cxnLst>
              <a:cxn ang="0">
                <a:pos x="connsiteX0" y="connsiteY0"/>
              </a:cxn>
              <a:cxn ang="0">
                <a:pos x="connsiteX1" y="connsiteY1"/>
              </a:cxn>
              <a:cxn ang="0">
                <a:pos x="connsiteX2" y="connsiteY2"/>
              </a:cxn>
              <a:cxn ang="0">
                <a:pos x="connsiteX3" y="connsiteY3"/>
              </a:cxn>
            </a:cxnLst>
            <a:rect l="l" t="t" r="r" b="b"/>
            <a:pathLst>
              <a:path w="12214459" h="519764">
                <a:moveTo>
                  <a:pt x="0" y="500513"/>
                </a:moveTo>
                <a:lnTo>
                  <a:pt x="0" y="0"/>
                </a:lnTo>
                <a:lnTo>
                  <a:pt x="12214459" y="519764"/>
                </a:lnTo>
                <a:lnTo>
                  <a:pt x="0" y="500513"/>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2" name="TextBox 1">
            <a:extLst>
              <a:ext uri="{FF2B5EF4-FFF2-40B4-BE49-F238E27FC236}">
                <a16:creationId xmlns:a16="http://schemas.microsoft.com/office/drawing/2014/main" id="{CB6A5149-6D7D-4E98-92A4-50B95B8925FC}"/>
              </a:ext>
            </a:extLst>
          </p:cNvPr>
          <p:cNvSpPr txBox="1"/>
          <p:nvPr/>
        </p:nvSpPr>
        <p:spPr>
          <a:xfrm>
            <a:off x="266736" y="371863"/>
            <a:ext cx="7015213" cy="5693866"/>
          </a:xfrm>
          <a:prstGeom prst="rect">
            <a:avLst/>
          </a:prstGeom>
          <a:noFill/>
        </p:spPr>
        <p:txBody>
          <a:bodyPr wrap="square" rtlCol="0">
            <a:spAutoFit/>
          </a:bodyPr>
          <a:lstStyle/>
          <a:p>
            <a:pPr algn="just"/>
            <a:r>
              <a:rPr lang="uk-UA" sz="2800" dirty="0">
                <a:solidFill>
                  <a:schemeClr val="accent5">
                    <a:lumMod val="75000"/>
                  </a:schemeClr>
                </a:solidFill>
                <a:latin typeface="+mj-lt"/>
              </a:rPr>
              <a:t>	</a:t>
            </a:r>
            <a:r>
              <a:rPr lang="uk-UA" sz="2800" b="1" dirty="0">
                <a:solidFill>
                  <a:schemeClr val="accent5">
                    <a:lumMod val="75000"/>
                  </a:schemeClr>
                </a:solidFill>
                <a:latin typeface="+mj-lt"/>
              </a:rPr>
              <a:t>Центральний </a:t>
            </a:r>
            <a:r>
              <a:rPr lang="uk-UA" sz="2800" dirty="0">
                <a:solidFill>
                  <a:schemeClr val="accent5">
                    <a:lumMod val="75000"/>
                  </a:schemeClr>
                </a:solidFill>
                <a:latin typeface="+mj-lt"/>
              </a:rPr>
              <a:t>блокуючий (нападаючий першого темпу) – основний блокуючий гравець команди на передній лінії. Головним обов'язком центрального є блокування атакуючих ударів противника в центрі та з обох флангів. Окрім блокування цей гравець виконує ще й атаки «першим темпом», тобто швидкі високі атаки після короткого пасу зв</a:t>
            </a:r>
            <a:r>
              <a:rPr lang="ru-RU" sz="2800" b="0" i="0" dirty="0">
                <a:solidFill>
                  <a:schemeClr val="accent5">
                    <a:lumMod val="75000"/>
                  </a:schemeClr>
                </a:solidFill>
                <a:effectLst/>
                <a:latin typeface="+mj-lt"/>
              </a:rPr>
              <a:t>'</a:t>
            </a:r>
            <a:r>
              <a:rPr lang="uk-UA" sz="2800" dirty="0">
                <a:solidFill>
                  <a:schemeClr val="accent5">
                    <a:lumMod val="75000"/>
                  </a:schemeClr>
                </a:solidFill>
                <a:latin typeface="+mj-lt"/>
              </a:rPr>
              <a:t>язуючого. 	</a:t>
            </a:r>
          </a:p>
          <a:p>
            <a:pPr algn="just"/>
            <a:r>
              <a:rPr lang="uk-UA" sz="2800" dirty="0">
                <a:solidFill>
                  <a:schemeClr val="accent5">
                    <a:lumMod val="75000"/>
                  </a:schemeClr>
                </a:solidFill>
                <a:latin typeface="+mj-lt"/>
              </a:rPr>
              <a:t>	Одночасно в команді грають ДВА центральних, але після переходу одного на задню лінію його заміщує гравець захисту </a:t>
            </a:r>
            <a:r>
              <a:rPr lang="uk-UA" sz="2800" b="1" dirty="0">
                <a:solidFill>
                  <a:schemeClr val="accent5">
                    <a:lumMod val="75000"/>
                  </a:schemeClr>
                </a:solidFill>
                <a:latin typeface="+mj-lt"/>
              </a:rPr>
              <a:t>ліберо</a:t>
            </a:r>
            <a:r>
              <a:rPr lang="uk-UA" sz="2800" dirty="0">
                <a:solidFill>
                  <a:schemeClr val="accent5">
                    <a:lumMod val="75000"/>
                  </a:schemeClr>
                </a:solidFill>
                <a:latin typeface="+mj-lt"/>
              </a:rPr>
              <a:t>. </a:t>
            </a:r>
          </a:p>
        </p:txBody>
      </p:sp>
      <p:pic>
        <p:nvPicPr>
          <p:cNvPr id="6148" name="Picture 4" descr="No. 1 Hawaii places 7 players on Big West men&amp;#39;s volleyball all-conference  teams | Honolulu Star-Advertiser">
            <a:extLst>
              <a:ext uri="{FF2B5EF4-FFF2-40B4-BE49-F238E27FC236}">
                <a16:creationId xmlns:a16="http://schemas.microsoft.com/office/drawing/2014/main" id="{A09E5A3F-BAFD-44BE-8237-60B2AF7392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83187" y="228427"/>
            <a:ext cx="3556115" cy="2990369"/>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Boys Volleyball: VOTE for the top senior block leaders - nj.com">
            <a:extLst>
              <a:ext uri="{FF2B5EF4-FFF2-40B4-BE49-F238E27FC236}">
                <a16:creationId xmlns:a16="http://schemas.microsoft.com/office/drawing/2014/main" id="{96B06A14-BFDD-4101-BA9E-D31977169B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63842" y="3429000"/>
            <a:ext cx="3988292" cy="2840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561087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wdDnDiag">
          <a:fgClr>
            <a:schemeClr val="accent5">
              <a:lumMod val="40000"/>
              <a:lumOff val="60000"/>
            </a:schemeClr>
          </a:fgClr>
          <a:bgClr>
            <a:schemeClr val="accent2">
              <a:lumMod val="20000"/>
              <a:lumOff val="80000"/>
            </a:schemeClr>
          </a:bgClr>
        </a:pattFill>
        <a:effectLst/>
      </p:bgPr>
    </p:bg>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207AB7AE-B583-46A4-AB43-771A900CC3C5}"/>
              </a:ext>
            </a:extLst>
          </p:cNvPr>
          <p:cNvSpPr/>
          <p:nvPr/>
        </p:nvSpPr>
        <p:spPr>
          <a:xfrm>
            <a:off x="2054555" y="795523"/>
            <a:ext cx="9940709" cy="4563687"/>
          </a:xfrm>
          <a:prstGeom prst="rect">
            <a:avLst/>
          </a:prstGeom>
          <a:solidFill>
            <a:schemeClr val="accent6">
              <a:lumMod val="60000"/>
              <a:lumOff val="40000"/>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4" name="Равнобедренный треугольник 3">
            <a:extLst>
              <a:ext uri="{FF2B5EF4-FFF2-40B4-BE49-F238E27FC236}">
                <a16:creationId xmlns:a16="http://schemas.microsoft.com/office/drawing/2014/main" id="{079FA87F-99C4-436A-8E59-76FCBAFCE28E}"/>
              </a:ext>
            </a:extLst>
          </p:cNvPr>
          <p:cNvSpPr/>
          <p:nvPr/>
        </p:nvSpPr>
        <p:spPr>
          <a:xfrm>
            <a:off x="9626" y="6583681"/>
            <a:ext cx="12185583" cy="288758"/>
          </a:xfrm>
          <a:custGeom>
            <a:avLst/>
            <a:gdLst>
              <a:gd name="connsiteX0" fmla="*/ 0 w 6833937"/>
              <a:gd name="connsiteY0" fmla="*/ 1087655 h 1087655"/>
              <a:gd name="connsiteX1" fmla="*/ 3416969 w 6833937"/>
              <a:gd name="connsiteY1" fmla="*/ 0 h 1087655"/>
              <a:gd name="connsiteX2" fmla="*/ 6833937 w 6833937"/>
              <a:gd name="connsiteY2" fmla="*/ 1087655 h 1087655"/>
              <a:gd name="connsiteX3" fmla="*/ 0 w 6833937"/>
              <a:gd name="connsiteY3" fmla="*/ 1087655 h 1087655"/>
              <a:gd name="connsiteX0" fmla="*/ 0 w 9018871"/>
              <a:gd name="connsiteY0" fmla="*/ 2338939 h 2338939"/>
              <a:gd name="connsiteX1" fmla="*/ 5601903 w 9018871"/>
              <a:gd name="connsiteY1" fmla="*/ 0 h 2338939"/>
              <a:gd name="connsiteX2" fmla="*/ 9018871 w 9018871"/>
              <a:gd name="connsiteY2" fmla="*/ 1087655 h 2338939"/>
              <a:gd name="connsiteX3" fmla="*/ 0 w 9018871"/>
              <a:gd name="connsiteY3" fmla="*/ 2338939 h 2338939"/>
              <a:gd name="connsiteX0" fmla="*/ 0 w 12185583"/>
              <a:gd name="connsiteY0" fmla="*/ 2338939 h 2358190"/>
              <a:gd name="connsiteX1" fmla="*/ 5601903 w 12185583"/>
              <a:gd name="connsiteY1" fmla="*/ 0 h 2358190"/>
              <a:gd name="connsiteX2" fmla="*/ 12185583 w 12185583"/>
              <a:gd name="connsiteY2" fmla="*/ 2358190 h 2358190"/>
              <a:gd name="connsiteX3" fmla="*/ 0 w 12185583"/>
              <a:gd name="connsiteY3" fmla="*/ 2338939 h 2358190"/>
              <a:gd name="connsiteX0" fmla="*/ 0 w 12185583"/>
              <a:gd name="connsiteY0" fmla="*/ 269507 h 288758"/>
              <a:gd name="connsiteX1" fmla="*/ 12185583 w 12185583"/>
              <a:gd name="connsiteY1" fmla="*/ 0 h 288758"/>
              <a:gd name="connsiteX2" fmla="*/ 12185583 w 12185583"/>
              <a:gd name="connsiteY2" fmla="*/ 288758 h 288758"/>
              <a:gd name="connsiteX3" fmla="*/ 0 w 12185583"/>
              <a:gd name="connsiteY3" fmla="*/ 269507 h 288758"/>
            </a:gdLst>
            <a:ahLst/>
            <a:cxnLst>
              <a:cxn ang="0">
                <a:pos x="connsiteX0" y="connsiteY0"/>
              </a:cxn>
              <a:cxn ang="0">
                <a:pos x="connsiteX1" y="connsiteY1"/>
              </a:cxn>
              <a:cxn ang="0">
                <a:pos x="connsiteX2" y="connsiteY2"/>
              </a:cxn>
              <a:cxn ang="0">
                <a:pos x="connsiteX3" y="connsiteY3"/>
              </a:cxn>
            </a:cxnLst>
            <a:rect l="l" t="t" r="r" b="b"/>
            <a:pathLst>
              <a:path w="12185583" h="288758">
                <a:moveTo>
                  <a:pt x="0" y="269507"/>
                </a:moveTo>
                <a:lnTo>
                  <a:pt x="12185583" y="0"/>
                </a:lnTo>
                <a:lnTo>
                  <a:pt x="12185583" y="288758"/>
                </a:lnTo>
                <a:lnTo>
                  <a:pt x="0" y="26950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5" name="Равнобедренный треугольник 3">
            <a:extLst>
              <a:ext uri="{FF2B5EF4-FFF2-40B4-BE49-F238E27FC236}">
                <a16:creationId xmlns:a16="http://schemas.microsoft.com/office/drawing/2014/main" id="{CE152F62-399B-414B-AFA5-D49D449C6F65}"/>
              </a:ext>
            </a:extLst>
          </p:cNvPr>
          <p:cNvSpPr/>
          <p:nvPr/>
        </p:nvSpPr>
        <p:spPr>
          <a:xfrm>
            <a:off x="-22460" y="6352675"/>
            <a:ext cx="12214459" cy="519764"/>
          </a:xfrm>
          <a:custGeom>
            <a:avLst/>
            <a:gdLst>
              <a:gd name="connsiteX0" fmla="*/ 0 w 6833937"/>
              <a:gd name="connsiteY0" fmla="*/ 1087655 h 1087655"/>
              <a:gd name="connsiteX1" fmla="*/ 3416969 w 6833937"/>
              <a:gd name="connsiteY1" fmla="*/ 0 h 1087655"/>
              <a:gd name="connsiteX2" fmla="*/ 6833937 w 6833937"/>
              <a:gd name="connsiteY2" fmla="*/ 1087655 h 1087655"/>
              <a:gd name="connsiteX3" fmla="*/ 0 w 6833937"/>
              <a:gd name="connsiteY3" fmla="*/ 1087655 h 1087655"/>
              <a:gd name="connsiteX0" fmla="*/ 0 w 9018871"/>
              <a:gd name="connsiteY0" fmla="*/ 2338939 h 2338939"/>
              <a:gd name="connsiteX1" fmla="*/ 5601903 w 9018871"/>
              <a:gd name="connsiteY1" fmla="*/ 0 h 2338939"/>
              <a:gd name="connsiteX2" fmla="*/ 9018871 w 9018871"/>
              <a:gd name="connsiteY2" fmla="*/ 1087655 h 2338939"/>
              <a:gd name="connsiteX3" fmla="*/ 0 w 9018871"/>
              <a:gd name="connsiteY3" fmla="*/ 2338939 h 2338939"/>
              <a:gd name="connsiteX0" fmla="*/ 0 w 12185583"/>
              <a:gd name="connsiteY0" fmla="*/ 2338939 h 2358190"/>
              <a:gd name="connsiteX1" fmla="*/ 5601903 w 12185583"/>
              <a:gd name="connsiteY1" fmla="*/ 0 h 2358190"/>
              <a:gd name="connsiteX2" fmla="*/ 12185583 w 12185583"/>
              <a:gd name="connsiteY2" fmla="*/ 2358190 h 2358190"/>
              <a:gd name="connsiteX3" fmla="*/ 0 w 12185583"/>
              <a:gd name="connsiteY3" fmla="*/ 2338939 h 2358190"/>
              <a:gd name="connsiteX0" fmla="*/ 0 w 12185583"/>
              <a:gd name="connsiteY0" fmla="*/ 269507 h 288758"/>
              <a:gd name="connsiteX1" fmla="*/ 12185583 w 12185583"/>
              <a:gd name="connsiteY1" fmla="*/ 0 h 288758"/>
              <a:gd name="connsiteX2" fmla="*/ 12185583 w 12185583"/>
              <a:gd name="connsiteY2" fmla="*/ 288758 h 288758"/>
              <a:gd name="connsiteX3" fmla="*/ 0 w 12185583"/>
              <a:gd name="connsiteY3" fmla="*/ 269507 h 288758"/>
              <a:gd name="connsiteX0" fmla="*/ 48127 w 12233710"/>
              <a:gd name="connsiteY0" fmla="*/ 250256 h 269507"/>
              <a:gd name="connsiteX1" fmla="*/ 0 w 12233710"/>
              <a:gd name="connsiteY1" fmla="*/ 0 h 269507"/>
              <a:gd name="connsiteX2" fmla="*/ 12233710 w 12233710"/>
              <a:gd name="connsiteY2" fmla="*/ 269507 h 269507"/>
              <a:gd name="connsiteX3" fmla="*/ 48127 w 12233710"/>
              <a:gd name="connsiteY3" fmla="*/ 250256 h 269507"/>
              <a:gd name="connsiteX0" fmla="*/ 48127 w 12233710"/>
              <a:gd name="connsiteY0" fmla="*/ 250256 h 269507"/>
              <a:gd name="connsiteX1" fmla="*/ 0 w 12233710"/>
              <a:gd name="connsiteY1" fmla="*/ 0 h 269507"/>
              <a:gd name="connsiteX2" fmla="*/ 12233710 w 12233710"/>
              <a:gd name="connsiteY2" fmla="*/ 269507 h 269507"/>
              <a:gd name="connsiteX3" fmla="*/ 48127 w 12233710"/>
              <a:gd name="connsiteY3" fmla="*/ 250256 h 269507"/>
              <a:gd name="connsiteX0" fmla="*/ 19251 w 12204834"/>
              <a:gd name="connsiteY0" fmla="*/ 500513 h 519764"/>
              <a:gd name="connsiteX1" fmla="*/ 0 w 12204834"/>
              <a:gd name="connsiteY1" fmla="*/ 0 h 519764"/>
              <a:gd name="connsiteX2" fmla="*/ 12204834 w 12204834"/>
              <a:gd name="connsiteY2" fmla="*/ 519764 h 519764"/>
              <a:gd name="connsiteX3" fmla="*/ 19251 w 12204834"/>
              <a:gd name="connsiteY3" fmla="*/ 500513 h 519764"/>
              <a:gd name="connsiteX0" fmla="*/ 0 w 12204834"/>
              <a:gd name="connsiteY0" fmla="*/ 500513 h 519764"/>
              <a:gd name="connsiteX1" fmla="*/ 0 w 12204834"/>
              <a:gd name="connsiteY1" fmla="*/ 0 h 519764"/>
              <a:gd name="connsiteX2" fmla="*/ 12204834 w 12204834"/>
              <a:gd name="connsiteY2" fmla="*/ 519764 h 519764"/>
              <a:gd name="connsiteX3" fmla="*/ 0 w 12204834"/>
              <a:gd name="connsiteY3" fmla="*/ 500513 h 519764"/>
              <a:gd name="connsiteX0" fmla="*/ 0 w 12214459"/>
              <a:gd name="connsiteY0" fmla="*/ 500513 h 519764"/>
              <a:gd name="connsiteX1" fmla="*/ 0 w 12214459"/>
              <a:gd name="connsiteY1" fmla="*/ 0 h 519764"/>
              <a:gd name="connsiteX2" fmla="*/ 12214459 w 12214459"/>
              <a:gd name="connsiteY2" fmla="*/ 519764 h 519764"/>
              <a:gd name="connsiteX3" fmla="*/ 0 w 12214459"/>
              <a:gd name="connsiteY3" fmla="*/ 500513 h 519764"/>
            </a:gdLst>
            <a:ahLst/>
            <a:cxnLst>
              <a:cxn ang="0">
                <a:pos x="connsiteX0" y="connsiteY0"/>
              </a:cxn>
              <a:cxn ang="0">
                <a:pos x="connsiteX1" y="connsiteY1"/>
              </a:cxn>
              <a:cxn ang="0">
                <a:pos x="connsiteX2" y="connsiteY2"/>
              </a:cxn>
              <a:cxn ang="0">
                <a:pos x="connsiteX3" y="connsiteY3"/>
              </a:cxn>
            </a:cxnLst>
            <a:rect l="l" t="t" r="r" b="b"/>
            <a:pathLst>
              <a:path w="12214459" h="519764">
                <a:moveTo>
                  <a:pt x="0" y="500513"/>
                </a:moveTo>
                <a:lnTo>
                  <a:pt x="0" y="0"/>
                </a:lnTo>
                <a:lnTo>
                  <a:pt x="12214459" y="519764"/>
                </a:lnTo>
                <a:lnTo>
                  <a:pt x="0" y="500513"/>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2" name="TextBox 1">
            <a:extLst>
              <a:ext uri="{FF2B5EF4-FFF2-40B4-BE49-F238E27FC236}">
                <a16:creationId xmlns:a16="http://schemas.microsoft.com/office/drawing/2014/main" id="{CB6A5149-6D7D-4E98-92A4-50B95B8925FC}"/>
              </a:ext>
            </a:extLst>
          </p:cNvPr>
          <p:cNvSpPr txBox="1"/>
          <p:nvPr/>
        </p:nvSpPr>
        <p:spPr>
          <a:xfrm>
            <a:off x="4954585" y="87888"/>
            <a:ext cx="7040679" cy="4693593"/>
          </a:xfrm>
          <a:prstGeom prst="rect">
            <a:avLst/>
          </a:prstGeom>
          <a:noFill/>
        </p:spPr>
        <p:txBody>
          <a:bodyPr wrap="square" rtlCol="0">
            <a:spAutoFit/>
          </a:bodyPr>
          <a:lstStyle/>
          <a:p>
            <a:pPr algn="just"/>
            <a:r>
              <a:rPr lang="uk-UA" sz="2300" dirty="0">
                <a:solidFill>
                  <a:schemeClr val="accent5">
                    <a:lumMod val="75000"/>
                  </a:schemeClr>
                </a:solidFill>
                <a:latin typeface="+mj-lt"/>
              </a:rPr>
              <a:t>	</a:t>
            </a:r>
            <a:r>
              <a:rPr lang="uk-UA" sz="2300" b="1" dirty="0">
                <a:solidFill>
                  <a:schemeClr val="accent5">
                    <a:lumMod val="75000"/>
                  </a:schemeClr>
                </a:solidFill>
                <a:latin typeface="+mj-lt"/>
              </a:rPr>
              <a:t>Ліберо </a:t>
            </a:r>
            <a:r>
              <a:rPr lang="uk-UA" sz="2300" dirty="0">
                <a:solidFill>
                  <a:schemeClr val="accent5">
                    <a:lumMod val="75000"/>
                  </a:schemeClr>
                </a:solidFill>
                <a:latin typeface="+mj-lt"/>
              </a:rPr>
              <a:t>(від італ. </a:t>
            </a:r>
            <a:r>
              <a:rPr lang="en-US" sz="2300" dirty="0">
                <a:solidFill>
                  <a:schemeClr val="accent5">
                    <a:lumMod val="75000"/>
                  </a:schemeClr>
                </a:solidFill>
                <a:latin typeface="+mj-lt"/>
              </a:rPr>
              <a:t>Libero-</a:t>
            </a:r>
            <a:r>
              <a:rPr lang="uk-UA" sz="2300" dirty="0">
                <a:solidFill>
                  <a:schemeClr val="accent5">
                    <a:lumMod val="75000"/>
                  </a:schemeClr>
                </a:solidFill>
                <a:latin typeface="+mj-lt"/>
              </a:rPr>
              <a:t>«вільний») – гравець захисту команди на задній лінії. Головним обов'язком ліберо є прийом подач, атакуючих ударів противника, страхування під час атаки своєї команди, прийом складних та нестандартних м'ячів. Ліберо мають цілий ряд обмежень. Приміром ліберо не дозволяється подавати або грати вище верхнього края сітки. </a:t>
            </a:r>
          </a:p>
          <a:p>
            <a:pPr algn="just"/>
            <a:r>
              <a:rPr lang="uk-UA" sz="2300" dirty="0">
                <a:solidFill>
                  <a:schemeClr val="accent5">
                    <a:lumMod val="75000"/>
                  </a:schemeClr>
                </a:solidFill>
                <a:latin typeface="+mj-lt"/>
              </a:rPr>
              <a:t>	Ліберо є, так би мовити, «воротарем» команди. Зазвичай ліберо заміщує центрального, що переходить на задню лінію. Ліберо – ОДИН гравець команди під час розіграшу. Саме амплуа ліберо надає чудову можливість грати у професіональний волейбол спортсменам невисокого зросту.</a:t>
            </a:r>
          </a:p>
        </p:txBody>
      </p:sp>
      <p:pic>
        <p:nvPicPr>
          <p:cNvPr id="7170" name="Picture 2" descr="The Libero in Volleyball: A Defensive Specialist">
            <a:extLst>
              <a:ext uri="{FF2B5EF4-FFF2-40B4-BE49-F238E27FC236}">
                <a16:creationId xmlns:a16="http://schemas.microsoft.com/office/drawing/2014/main" id="{4A334164-4BF0-4F92-873A-3B6F37F58C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607" y="178596"/>
            <a:ext cx="3713018" cy="2785247"/>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College volleyball: Vuls Grant earns accolade at libero - Hawaii  Tribune-Herald">
            <a:extLst>
              <a:ext uri="{FF2B5EF4-FFF2-40B4-BE49-F238E27FC236}">
                <a16:creationId xmlns:a16="http://schemas.microsoft.com/office/drawing/2014/main" id="{0A5D2A65-6377-437F-A80B-9F520E55AA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92684" y="4729869"/>
            <a:ext cx="3153294" cy="1793436"/>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UH-Hilo volleyball: From club to college, interim coach Leonard raring to  get going - Hawaii Tribune-Herald">
            <a:extLst>
              <a:ext uri="{FF2B5EF4-FFF2-40B4-BE49-F238E27FC236}">
                <a16:creationId xmlns:a16="http://schemas.microsoft.com/office/drawing/2014/main" id="{8227E283-FCC8-48FE-8349-2219B91449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2017" y="3077366"/>
            <a:ext cx="4506191" cy="3006104"/>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Best Volleyball Libero - Supattra Pairoj |.. — Видео | ВКонтакте">
            <a:extLst>
              <a:ext uri="{FF2B5EF4-FFF2-40B4-BE49-F238E27FC236}">
                <a16:creationId xmlns:a16="http://schemas.microsoft.com/office/drawing/2014/main" id="{BCCCBE08-3A3E-44B7-B237-D52E79048B6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74457" y="4764944"/>
            <a:ext cx="3125975" cy="1758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448635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136</TotalTime>
  <Words>560</Words>
  <Application>Microsoft Office PowerPoint</Application>
  <PresentationFormat>Широкоэкранный</PresentationFormat>
  <Paragraphs>19</Paragraphs>
  <Slides>8</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8</vt:i4>
      </vt:variant>
    </vt:vector>
  </HeadingPairs>
  <TitlesOfParts>
    <vt:vector size="12" baseType="lpstr">
      <vt:lpstr>Arial</vt:lpstr>
      <vt:lpstr>Calibri</vt:lpstr>
      <vt:lpstr>Calibri Light</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Viacheslav Mirin</dc:creator>
  <cp:lastModifiedBy>Viacheslav Mirin</cp:lastModifiedBy>
  <cp:revision>14</cp:revision>
  <dcterms:created xsi:type="dcterms:W3CDTF">2022-01-08T13:39:58Z</dcterms:created>
  <dcterms:modified xsi:type="dcterms:W3CDTF">2022-01-08T15:57:48Z</dcterms:modified>
  <cp:contentStatus/>
</cp:coreProperties>
</file>