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0" r:id="rId4"/>
    <p:sldId id="262" r:id="rId5"/>
    <p:sldId id="266" r:id="rId6"/>
    <p:sldId id="258" r:id="rId7"/>
    <p:sldId id="259" r:id="rId8"/>
    <p:sldId id="261" r:id="rId9"/>
    <p:sldId id="264" r:id="rId10"/>
    <p:sldId id="265" r:id="rId11"/>
    <p:sldId id="269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E88941-99DA-46A5-9119-B8D0B58D724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2BAAB46-D8A6-421A-9083-ED887C4B5C38}">
      <dgm:prSet custT="1"/>
      <dgm:spPr/>
      <dgm:t>
        <a:bodyPr/>
        <a:lstStyle/>
        <a:p>
          <a:pPr rtl="0"/>
          <a:r>
            <a:rPr lang="ru-RU" sz="3200" b="1" dirty="0" smtClean="0">
              <a:solidFill>
                <a:srgbClr val="FFFF00"/>
              </a:solidFill>
            </a:rPr>
            <a:t>       </a:t>
          </a:r>
          <a:r>
            <a:rPr lang="ru-RU" sz="3200" b="1" dirty="0" err="1" smtClean="0">
              <a:solidFill>
                <a:srgbClr val="FFFF00"/>
              </a:solidFill>
            </a:rPr>
            <a:t>Українські</a:t>
          </a:r>
          <a:r>
            <a:rPr lang="ru-RU" sz="3200" b="1" dirty="0" smtClean="0">
              <a:solidFill>
                <a:srgbClr val="FFFF00"/>
              </a:solidFill>
            </a:rPr>
            <a:t> </a:t>
          </a:r>
          <a:r>
            <a:rPr lang="ru-RU" sz="3200" b="1" dirty="0" err="1" smtClean="0">
              <a:solidFill>
                <a:srgbClr val="FFFF00"/>
              </a:solidFill>
            </a:rPr>
            <a:t>спортсмени</a:t>
          </a:r>
          <a:r>
            <a:rPr lang="ru-RU" sz="3200" b="1" dirty="0" smtClean="0">
              <a:solidFill>
                <a:srgbClr val="FFFF00"/>
              </a:solidFill>
            </a:rPr>
            <a:t> </a:t>
          </a:r>
          <a:r>
            <a:rPr lang="ru-RU" sz="3200" b="1" dirty="0" err="1" smtClean="0">
              <a:solidFill>
                <a:srgbClr val="FFFF00"/>
              </a:solidFill>
            </a:rPr>
            <a:t>змагалися</a:t>
          </a:r>
          <a:r>
            <a:rPr lang="ru-RU" sz="3200" b="1" dirty="0" smtClean="0">
              <a:solidFill>
                <a:srgbClr val="FFFF00"/>
              </a:solidFill>
            </a:rPr>
            <a:t> у </a:t>
          </a:r>
          <a:r>
            <a:rPr lang="ru-RU" sz="3200" b="1" dirty="0" err="1" smtClean="0">
              <a:solidFill>
                <a:srgbClr val="FFFF00"/>
              </a:solidFill>
            </a:rPr>
            <a:t>змаганнях</a:t>
          </a:r>
          <a:r>
            <a:rPr lang="ru-RU" sz="3200" b="1" dirty="0" smtClean="0">
              <a:solidFill>
                <a:srgbClr val="FFFF00"/>
              </a:solidFill>
            </a:rPr>
            <a:t> </a:t>
          </a:r>
          <a:r>
            <a:rPr lang="ru-RU" sz="3200" b="1" dirty="0" err="1" smtClean="0">
              <a:solidFill>
                <a:srgbClr val="FFFF00"/>
              </a:solidFill>
            </a:rPr>
            <a:t>з</a:t>
          </a:r>
          <a:r>
            <a:rPr lang="ru-RU" sz="3200" b="1" dirty="0" smtClean="0">
              <a:solidFill>
                <a:srgbClr val="FFFF00"/>
              </a:solidFill>
            </a:rPr>
            <a:t> 27 </a:t>
          </a:r>
          <a:r>
            <a:rPr lang="ru-RU" sz="3200" b="1" dirty="0" err="1" smtClean="0">
              <a:solidFill>
                <a:srgbClr val="FFFF00"/>
              </a:solidFill>
            </a:rPr>
            <a:t>видів</a:t>
          </a:r>
          <a:r>
            <a:rPr lang="ru-RU" sz="3200" b="1" dirty="0" smtClean="0">
              <a:solidFill>
                <a:srgbClr val="FFFF00"/>
              </a:solidFill>
            </a:rPr>
            <a:t> спорту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: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бадмінтон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бокс,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греко-римська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боротьба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жіноча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боротьба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вільна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боротьба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брейкінг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важка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атлетика,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велосипедний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спорт (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шосе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маунтенбайк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),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веслування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академічне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на байдарках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і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каное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веслувальний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слалом, спортивна та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художня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гімнастика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дзюдо, легка атлетика,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плавання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плавання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синхронне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стрибки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у воду,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стрільба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з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лука,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кульова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стрільба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стендова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стрільба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сучасне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п'ятиборство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фехтування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футбол,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настільний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теніс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dirty="0" err="1" smtClean="0">
              <a:solidFill>
                <a:schemeClr val="bg2">
                  <a:lumMod val="10000"/>
                </a:schemeClr>
              </a:solidFill>
            </a:rPr>
            <a:t>теніс</a:t>
          </a:r>
          <a:r>
            <a:rPr lang="ru-RU" sz="2200" b="1" i="1" dirty="0" smtClean="0">
              <a:solidFill>
                <a:schemeClr val="bg2">
                  <a:lumMod val="10000"/>
                </a:schemeClr>
              </a:solidFill>
            </a:rPr>
            <a:t>.</a:t>
          </a:r>
          <a:endParaRPr lang="ru-RU" sz="2200" b="1" i="1" dirty="0">
            <a:solidFill>
              <a:schemeClr val="bg2">
                <a:lumMod val="10000"/>
              </a:schemeClr>
            </a:solidFill>
          </a:endParaRPr>
        </a:p>
      </dgm:t>
    </dgm:pt>
    <dgm:pt modelId="{102CF258-1557-466F-8B35-BDF5338692B4}" type="parTrans" cxnId="{E2E2DB7B-8E81-4F6F-9109-BC4CBEDA9432}">
      <dgm:prSet/>
      <dgm:spPr/>
      <dgm:t>
        <a:bodyPr/>
        <a:lstStyle/>
        <a:p>
          <a:endParaRPr lang="ru-RU"/>
        </a:p>
      </dgm:t>
    </dgm:pt>
    <dgm:pt modelId="{A0E9DC08-872D-4197-B0C5-1591CCED6690}" type="sibTrans" cxnId="{E2E2DB7B-8E81-4F6F-9109-BC4CBEDA9432}">
      <dgm:prSet/>
      <dgm:spPr/>
      <dgm:t>
        <a:bodyPr/>
        <a:lstStyle/>
        <a:p>
          <a:endParaRPr lang="ru-RU"/>
        </a:p>
      </dgm:t>
    </dgm:pt>
    <dgm:pt modelId="{503993B2-FA68-423B-9512-0FE75BBB62B8}" type="pres">
      <dgm:prSet presAssocID="{D5E88941-99DA-46A5-9119-B8D0B58D724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BE0109-CE9F-409F-808F-06827DE8403F}" type="pres">
      <dgm:prSet presAssocID="{52BAAB46-D8A6-421A-9083-ED887C4B5C38}" presName="parentText" presStyleLbl="node1" presStyleIdx="0" presStyleCnt="1" custScaleX="100000" custScaleY="962048" custLinFactNeighborX="-2740" custLinFactNeighborY="-537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146E55-1B5D-4D14-A778-EB142A7273E1}" type="presOf" srcId="{D5E88941-99DA-46A5-9119-B8D0B58D7249}" destId="{503993B2-FA68-423B-9512-0FE75BBB62B8}" srcOrd="0" destOrd="0" presId="urn:microsoft.com/office/officeart/2005/8/layout/vList2"/>
    <dgm:cxn modelId="{E2E2DB7B-8E81-4F6F-9109-BC4CBEDA9432}" srcId="{D5E88941-99DA-46A5-9119-B8D0B58D7249}" destId="{52BAAB46-D8A6-421A-9083-ED887C4B5C38}" srcOrd="0" destOrd="0" parTransId="{102CF258-1557-466F-8B35-BDF5338692B4}" sibTransId="{A0E9DC08-872D-4197-B0C5-1591CCED6690}"/>
    <dgm:cxn modelId="{7E74772E-86DA-42A4-9B90-B35E8D88C788}" type="presOf" srcId="{52BAAB46-D8A6-421A-9083-ED887C4B5C38}" destId="{30BE0109-CE9F-409F-808F-06827DE8403F}" srcOrd="0" destOrd="0" presId="urn:microsoft.com/office/officeart/2005/8/layout/vList2"/>
    <dgm:cxn modelId="{3D879B86-70B1-4C45-9A59-3BD1D7D7D15D}" type="presParOf" srcId="{503993B2-FA68-423B-9512-0FE75BBB62B8}" destId="{30BE0109-CE9F-409F-808F-06827DE840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8F8291-8BCD-48BF-8C7F-B051C012ADD6}" type="doc">
      <dgm:prSet loTypeId="urn:microsoft.com/office/officeart/2005/8/layout/vList2" loCatId="list" qsTypeId="urn:microsoft.com/office/officeart/2005/8/quickstyle/simple3" qsCatId="simple" csTypeId="urn:microsoft.com/office/officeart/2005/8/colors/accent1_5" csCatId="accent1"/>
      <dgm:spPr/>
      <dgm:t>
        <a:bodyPr/>
        <a:lstStyle/>
        <a:p>
          <a:endParaRPr lang="ru-RU"/>
        </a:p>
      </dgm:t>
    </dgm:pt>
    <dgm:pt modelId="{AF11339A-282F-4477-958E-B484CDDC1A4C}">
      <dgm:prSet/>
      <dgm:spPr/>
      <dgm:t>
        <a:bodyPr/>
        <a:lstStyle/>
        <a:p>
          <a:pPr rtl="0"/>
          <a:r>
            <a:rPr lang="ru-RU" b="1" i="1" u="none" dirty="0" smtClean="0">
              <a:solidFill>
                <a:srgbClr val="002060"/>
              </a:solidFill>
            </a:rPr>
            <a:t>До складу </a:t>
          </a:r>
          <a:r>
            <a:rPr lang="ru-RU" b="1" i="1" u="none" dirty="0" err="1" smtClean="0">
              <a:solidFill>
                <a:srgbClr val="002060"/>
              </a:solidFill>
            </a:rPr>
            <a:t>олімпійських</a:t>
          </a:r>
          <a:r>
            <a:rPr lang="ru-RU" b="1" i="1" u="none" dirty="0" smtClean="0">
              <a:solidFill>
                <a:srgbClr val="002060"/>
              </a:solidFill>
            </a:rPr>
            <a:t> </a:t>
          </a:r>
          <a:r>
            <a:rPr lang="ru-RU" b="1" i="1" u="none" dirty="0" err="1" smtClean="0">
              <a:solidFill>
                <a:srgbClr val="002060"/>
              </a:solidFill>
            </a:rPr>
            <a:t>видів</a:t>
          </a:r>
          <a:r>
            <a:rPr lang="ru-RU" b="1" i="1" u="none" dirty="0" smtClean="0">
              <a:solidFill>
                <a:srgbClr val="002060"/>
              </a:solidFill>
            </a:rPr>
            <a:t> </a:t>
          </a:r>
          <a:r>
            <a:rPr lang="ru-RU" b="1" i="1" u="none" dirty="0" err="1" smtClean="0">
              <a:solidFill>
                <a:srgbClr val="002060"/>
              </a:solidFill>
            </a:rPr>
            <a:t>входять</a:t>
          </a:r>
          <a:r>
            <a:rPr lang="ru-RU" b="1" i="1" u="none" dirty="0" smtClean="0">
              <a:solidFill>
                <a:srgbClr val="002060"/>
              </a:solidFill>
            </a:rPr>
            <a:t> 40 </a:t>
          </a:r>
          <a:r>
            <a:rPr lang="ru-RU" b="1" i="1" u="none" dirty="0" err="1" smtClean="0">
              <a:solidFill>
                <a:srgbClr val="002060"/>
              </a:solidFill>
            </a:rPr>
            <a:t>літніх</a:t>
          </a:r>
          <a:r>
            <a:rPr lang="ru-RU" b="1" i="1" u="none" dirty="0" smtClean="0">
              <a:solidFill>
                <a:srgbClr val="002060"/>
              </a:solidFill>
            </a:rPr>
            <a:t> </a:t>
          </a:r>
          <a:r>
            <a:rPr lang="ru-RU" b="1" i="1" u="none" dirty="0" err="1" smtClean="0">
              <a:solidFill>
                <a:srgbClr val="002060"/>
              </a:solidFill>
            </a:rPr>
            <a:t>олімпійських</a:t>
          </a:r>
          <a:r>
            <a:rPr lang="ru-RU" b="1" i="1" u="none" dirty="0" smtClean="0">
              <a:solidFill>
                <a:srgbClr val="002060"/>
              </a:solidFill>
            </a:rPr>
            <a:t> </a:t>
          </a:r>
          <a:r>
            <a:rPr lang="ru-RU" b="1" i="1" u="none" dirty="0" err="1" smtClean="0">
              <a:solidFill>
                <a:srgbClr val="002060"/>
              </a:solidFill>
            </a:rPr>
            <a:t>видів</a:t>
          </a:r>
          <a:r>
            <a:rPr lang="ru-RU" b="1" i="1" u="none" dirty="0" smtClean="0">
              <a:solidFill>
                <a:srgbClr val="002060"/>
              </a:solidFill>
            </a:rPr>
            <a:t> спорту </a:t>
          </a:r>
          <a:endParaRPr lang="ru-RU" b="1" i="1" u="none" dirty="0">
            <a:solidFill>
              <a:srgbClr val="002060"/>
            </a:solidFill>
          </a:endParaRPr>
        </a:p>
      </dgm:t>
    </dgm:pt>
    <dgm:pt modelId="{9FD42D36-5974-4C75-81F0-8723D2A8B797}" type="parTrans" cxnId="{E4B38F5B-78F4-46AA-AFED-21F5F282B87A}">
      <dgm:prSet/>
      <dgm:spPr/>
      <dgm:t>
        <a:bodyPr/>
        <a:lstStyle/>
        <a:p>
          <a:endParaRPr lang="ru-RU"/>
        </a:p>
      </dgm:t>
    </dgm:pt>
    <dgm:pt modelId="{2C8FA8AD-7615-4A46-8A4C-258CBD31F313}" type="sibTrans" cxnId="{E4B38F5B-78F4-46AA-AFED-21F5F282B87A}">
      <dgm:prSet/>
      <dgm:spPr/>
      <dgm:t>
        <a:bodyPr/>
        <a:lstStyle/>
        <a:p>
          <a:endParaRPr lang="ru-RU"/>
        </a:p>
      </dgm:t>
    </dgm:pt>
    <dgm:pt modelId="{59B16A48-873D-4BF6-ACCC-1535503529E8}" type="pres">
      <dgm:prSet presAssocID="{068F8291-8BCD-48BF-8C7F-B051C012AD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F56A6F-DE6C-452E-A06F-F43966B3841F}" type="pres">
      <dgm:prSet presAssocID="{AF11339A-282F-4477-958E-B484CDDC1A4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756434-A233-4ED4-9E33-1C9F1E23F5D2}" type="presOf" srcId="{AF11339A-282F-4477-958E-B484CDDC1A4C}" destId="{76F56A6F-DE6C-452E-A06F-F43966B3841F}" srcOrd="0" destOrd="0" presId="urn:microsoft.com/office/officeart/2005/8/layout/vList2"/>
    <dgm:cxn modelId="{E4B38F5B-78F4-46AA-AFED-21F5F282B87A}" srcId="{068F8291-8BCD-48BF-8C7F-B051C012ADD6}" destId="{AF11339A-282F-4477-958E-B484CDDC1A4C}" srcOrd="0" destOrd="0" parTransId="{9FD42D36-5974-4C75-81F0-8723D2A8B797}" sibTransId="{2C8FA8AD-7615-4A46-8A4C-258CBD31F313}"/>
    <dgm:cxn modelId="{D8FA1FDF-7A1D-4EF6-9A8D-CB39DDF6B402}" type="presOf" srcId="{068F8291-8BCD-48BF-8C7F-B051C012ADD6}" destId="{59B16A48-873D-4BF6-ACCC-1535503529E8}" srcOrd="0" destOrd="0" presId="urn:microsoft.com/office/officeart/2005/8/layout/vList2"/>
    <dgm:cxn modelId="{4A0D12F2-662B-47AB-8CC6-984E91C023E9}" type="presParOf" srcId="{59B16A48-873D-4BF6-ACCC-1535503529E8}" destId="{76F56A6F-DE6C-452E-A06F-F43966B3841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787EC7-3B29-4AB7-8BFD-B976781C66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314AE5-967A-4269-9B55-FEF0366F78FB}">
      <dgm:prSet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3600" b="1" i="1" baseline="0" dirty="0" smtClean="0"/>
            <a:t>  </a:t>
          </a:r>
          <a:r>
            <a:rPr lang="ru-RU" sz="3600" b="1" i="1" baseline="0" dirty="0" err="1" smtClean="0">
              <a:solidFill>
                <a:srgbClr val="FFFF00"/>
              </a:solidFill>
            </a:rPr>
            <a:t>Золоті</a:t>
          </a:r>
          <a:r>
            <a:rPr lang="ru-RU" sz="3600" b="1" i="1" baseline="0" dirty="0" smtClean="0">
              <a:solidFill>
                <a:srgbClr val="FFFF00"/>
              </a:solidFill>
            </a:rPr>
            <a:t> </a:t>
          </a:r>
          <a:r>
            <a:rPr lang="ru-RU" sz="3600" b="1" i="1" baseline="0" dirty="0" err="1" smtClean="0">
              <a:solidFill>
                <a:srgbClr val="FFFF00"/>
              </a:solidFill>
            </a:rPr>
            <a:t>медалі</a:t>
          </a:r>
          <a:endParaRPr lang="ru-RU" sz="3600" b="1" i="1" baseline="0" dirty="0">
            <a:solidFill>
              <a:srgbClr val="FFFF00"/>
            </a:solidFill>
          </a:endParaRPr>
        </a:p>
      </dgm:t>
    </dgm:pt>
    <dgm:pt modelId="{7BD16ED6-E321-457A-9DFB-2B8383A869AB}" type="parTrans" cxnId="{1C8E4A5B-7374-49CA-A78B-69EAAEA84013}">
      <dgm:prSet/>
      <dgm:spPr/>
      <dgm:t>
        <a:bodyPr/>
        <a:lstStyle/>
        <a:p>
          <a:endParaRPr lang="ru-RU" sz="3600"/>
        </a:p>
      </dgm:t>
    </dgm:pt>
    <dgm:pt modelId="{0B2B389A-B509-4853-B92D-47D10577F176}" type="sibTrans" cxnId="{1C8E4A5B-7374-49CA-A78B-69EAAEA84013}">
      <dgm:prSet/>
      <dgm:spPr/>
      <dgm:t>
        <a:bodyPr/>
        <a:lstStyle/>
        <a:p>
          <a:endParaRPr lang="ru-RU" sz="3600"/>
        </a:p>
      </dgm:t>
    </dgm:pt>
    <dgm:pt modelId="{4EE9E044-5CA5-4417-9ADA-95AA09082DC4}" type="pres">
      <dgm:prSet presAssocID="{66787EC7-3B29-4AB7-8BFD-B976781C66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F22770-A8A1-4D79-9F1A-61EE6512D60C}" type="pres">
      <dgm:prSet presAssocID="{07314AE5-967A-4269-9B55-FEF0366F78FB}" presName="parentText" presStyleLbl="node1" presStyleIdx="0" presStyleCnt="1" custLinFactNeighborX="49057" custLinFactNeighborY="217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65ED16-F716-4935-8EFD-265C2E257F26}" type="presOf" srcId="{66787EC7-3B29-4AB7-8BFD-B976781C668F}" destId="{4EE9E044-5CA5-4417-9ADA-95AA09082DC4}" srcOrd="0" destOrd="0" presId="urn:microsoft.com/office/officeart/2005/8/layout/vList2"/>
    <dgm:cxn modelId="{C3C95C91-1379-4075-94DD-8EC7B9D30440}" type="presOf" srcId="{07314AE5-967A-4269-9B55-FEF0366F78FB}" destId="{F8F22770-A8A1-4D79-9F1A-61EE6512D60C}" srcOrd="0" destOrd="0" presId="urn:microsoft.com/office/officeart/2005/8/layout/vList2"/>
    <dgm:cxn modelId="{1C8E4A5B-7374-49CA-A78B-69EAAEA84013}" srcId="{66787EC7-3B29-4AB7-8BFD-B976781C668F}" destId="{07314AE5-967A-4269-9B55-FEF0366F78FB}" srcOrd="0" destOrd="0" parTransId="{7BD16ED6-E321-457A-9DFB-2B8383A869AB}" sibTransId="{0B2B389A-B509-4853-B92D-47D10577F176}"/>
    <dgm:cxn modelId="{B83BE852-DE87-42D1-A997-923C78C5EA69}" type="presParOf" srcId="{4EE9E044-5CA5-4417-9ADA-95AA09082DC4}" destId="{F8F22770-A8A1-4D79-9F1A-61EE6512D6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787EC7-3B29-4AB7-8BFD-B976781C66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314AE5-967A-4269-9B55-FEF0366F78FB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4400" b="1" i="1" baseline="0" dirty="0" smtClean="0"/>
            <a:t>  </a:t>
          </a:r>
          <a:r>
            <a:rPr lang="ru-RU" sz="4400" b="1" i="1" baseline="0" dirty="0" err="1" smtClean="0">
              <a:solidFill>
                <a:schemeClr val="bg1">
                  <a:lumMod val="50000"/>
                </a:schemeClr>
              </a:solidFill>
            </a:rPr>
            <a:t>Срібні</a:t>
          </a:r>
          <a:r>
            <a:rPr lang="ru-RU" sz="4400" b="1" i="1" baseline="0" dirty="0" smtClean="0">
              <a:solidFill>
                <a:schemeClr val="bg1">
                  <a:lumMod val="50000"/>
                </a:schemeClr>
              </a:solidFill>
            </a:rPr>
            <a:t> </a:t>
          </a:r>
          <a:r>
            <a:rPr lang="ru-RU" sz="4400" b="1" i="1" baseline="0" dirty="0" err="1" smtClean="0">
              <a:solidFill>
                <a:schemeClr val="bg1">
                  <a:lumMod val="50000"/>
                </a:schemeClr>
              </a:solidFill>
            </a:rPr>
            <a:t>медалі</a:t>
          </a:r>
          <a:endParaRPr lang="ru-RU" sz="4400" b="1" i="1" baseline="0" dirty="0">
            <a:solidFill>
              <a:schemeClr val="bg1">
                <a:lumMod val="50000"/>
              </a:schemeClr>
            </a:solidFill>
          </a:endParaRPr>
        </a:p>
      </dgm:t>
    </dgm:pt>
    <dgm:pt modelId="{7BD16ED6-E321-457A-9DFB-2B8383A869AB}" type="parTrans" cxnId="{1C8E4A5B-7374-49CA-A78B-69EAAEA84013}">
      <dgm:prSet/>
      <dgm:spPr/>
      <dgm:t>
        <a:bodyPr/>
        <a:lstStyle/>
        <a:p>
          <a:endParaRPr lang="ru-RU" sz="3600"/>
        </a:p>
      </dgm:t>
    </dgm:pt>
    <dgm:pt modelId="{0B2B389A-B509-4853-B92D-47D10577F176}" type="sibTrans" cxnId="{1C8E4A5B-7374-49CA-A78B-69EAAEA84013}">
      <dgm:prSet/>
      <dgm:spPr/>
      <dgm:t>
        <a:bodyPr/>
        <a:lstStyle/>
        <a:p>
          <a:endParaRPr lang="ru-RU" sz="3600"/>
        </a:p>
      </dgm:t>
    </dgm:pt>
    <dgm:pt modelId="{4EE9E044-5CA5-4417-9ADA-95AA09082DC4}" type="pres">
      <dgm:prSet presAssocID="{66787EC7-3B29-4AB7-8BFD-B976781C66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F22770-A8A1-4D79-9F1A-61EE6512D60C}" type="pres">
      <dgm:prSet presAssocID="{07314AE5-967A-4269-9B55-FEF0366F78FB}" presName="parentText" presStyleLbl="node1" presStyleIdx="0" presStyleCnt="1" custScaleY="620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40B80E-ADD1-4F65-AB5C-6CBDC128565B}" type="presOf" srcId="{07314AE5-967A-4269-9B55-FEF0366F78FB}" destId="{F8F22770-A8A1-4D79-9F1A-61EE6512D60C}" srcOrd="0" destOrd="0" presId="urn:microsoft.com/office/officeart/2005/8/layout/vList2"/>
    <dgm:cxn modelId="{B9D1F041-5C2D-4046-B4D0-3B18144C3E8C}" type="presOf" srcId="{66787EC7-3B29-4AB7-8BFD-B976781C668F}" destId="{4EE9E044-5CA5-4417-9ADA-95AA09082DC4}" srcOrd="0" destOrd="0" presId="urn:microsoft.com/office/officeart/2005/8/layout/vList2"/>
    <dgm:cxn modelId="{1C8E4A5B-7374-49CA-A78B-69EAAEA84013}" srcId="{66787EC7-3B29-4AB7-8BFD-B976781C668F}" destId="{07314AE5-967A-4269-9B55-FEF0366F78FB}" srcOrd="0" destOrd="0" parTransId="{7BD16ED6-E321-457A-9DFB-2B8383A869AB}" sibTransId="{0B2B389A-B509-4853-B92D-47D10577F176}"/>
    <dgm:cxn modelId="{94579C85-99CA-44B0-9319-74845EF888EF}" type="presParOf" srcId="{4EE9E044-5CA5-4417-9ADA-95AA09082DC4}" destId="{F8F22770-A8A1-4D79-9F1A-61EE6512D6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787EC7-3B29-4AB7-8BFD-B976781C66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314AE5-967A-4269-9B55-FEF0366F78FB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4400" b="1" i="1" baseline="0" dirty="0" smtClean="0"/>
            <a:t>  </a:t>
          </a:r>
          <a:r>
            <a:rPr lang="ru-RU" sz="4400" b="1" i="1" baseline="0" dirty="0" err="1" smtClean="0">
              <a:solidFill>
                <a:schemeClr val="bg1">
                  <a:lumMod val="50000"/>
                </a:schemeClr>
              </a:solidFill>
            </a:rPr>
            <a:t>Срібні</a:t>
          </a:r>
          <a:r>
            <a:rPr lang="ru-RU" sz="4400" b="1" i="1" baseline="0" dirty="0" smtClean="0">
              <a:solidFill>
                <a:schemeClr val="bg1">
                  <a:lumMod val="50000"/>
                </a:schemeClr>
              </a:solidFill>
            </a:rPr>
            <a:t> </a:t>
          </a:r>
          <a:r>
            <a:rPr lang="ru-RU" sz="4400" b="1" i="1" baseline="0" dirty="0" err="1" smtClean="0">
              <a:solidFill>
                <a:schemeClr val="bg1">
                  <a:lumMod val="50000"/>
                </a:schemeClr>
              </a:solidFill>
            </a:rPr>
            <a:t>медалі</a:t>
          </a:r>
          <a:endParaRPr lang="ru-RU" sz="4400" b="1" i="1" baseline="0" dirty="0">
            <a:solidFill>
              <a:schemeClr val="bg1">
                <a:lumMod val="50000"/>
              </a:schemeClr>
            </a:solidFill>
          </a:endParaRPr>
        </a:p>
      </dgm:t>
    </dgm:pt>
    <dgm:pt modelId="{7BD16ED6-E321-457A-9DFB-2B8383A869AB}" type="parTrans" cxnId="{1C8E4A5B-7374-49CA-A78B-69EAAEA84013}">
      <dgm:prSet/>
      <dgm:spPr/>
      <dgm:t>
        <a:bodyPr/>
        <a:lstStyle/>
        <a:p>
          <a:endParaRPr lang="ru-RU" sz="3600"/>
        </a:p>
      </dgm:t>
    </dgm:pt>
    <dgm:pt modelId="{0B2B389A-B509-4853-B92D-47D10577F176}" type="sibTrans" cxnId="{1C8E4A5B-7374-49CA-A78B-69EAAEA84013}">
      <dgm:prSet/>
      <dgm:spPr/>
      <dgm:t>
        <a:bodyPr/>
        <a:lstStyle/>
        <a:p>
          <a:endParaRPr lang="ru-RU" sz="3600"/>
        </a:p>
      </dgm:t>
    </dgm:pt>
    <dgm:pt modelId="{4EE9E044-5CA5-4417-9ADA-95AA09082DC4}" type="pres">
      <dgm:prSet presAssocID="{66787EC7-3B29-4AB7-8BFD-B976781C66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F22770-A8A1-4D79-9F1A-61EE6512D60C}" type="pres">
      <dgm:prSet presAssocID="{07314AE5-967A-4269-9B55-FEF0366F78FB}" presName="parentText" presStyleLbl="node1" presStyleIdx="0" presStyleCnt="1" custScaleY="620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7B8D8B-024A-4CDF-B8D4-1490CAF52AA2}" type="presOf" srcId="{66787EC7-3B29-4AB7-8BFD-B976781C668F}" destId="{4EE9E044-5CA5-4417-9ADA-95AA09082DC4}" srcOrd="0" destOrd="0" presId="urn:microsoft.com/office/officeart/2005/8/layout/vList2"/>
    <dgm:cxn modelId="{1C5F8BAE-132E-4692-A621-7DFB4AD89866}" type="presOf" srcId="{07314AE5-967A-4269-9B55-FEF0366F78FB}" destId="{F8F22770-A8A1-4D79-9F1A-61EE6512D60C}" srcOrd="0" destOrd="0" presId="urn:microsoft.com/office/officeart/2005/8/layout/vList2"/>
    <dgm:cxn modelId="{1C8E4A5B-7374-49CA-A78B-69EAAEA84013}" srcId="{66787EC7-3B29-4AB7-8BFD-B976781C668F}" destId="{07314AE5-967A-4269-9B55-FEF0366F78FB}" srcOrd="0" destOrd="0" parTransId="{7BD16ED6-E321-457A-9DFB-2B8383A869AB}" sibTransId="{0B2B389A-B509-4853-B92D-47D10577F176}"/>
    <dgm:cxn modelId="{A5869626-9113-4FAA-9CB8-15B9A7B7CE02}" type="presParOf" srcId="{4EE9E044-5CA5-4417-9ADA-95AA09082DC4}" destId="{F8F22770-A8A1-4D79-9F1A-61EE6512D6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6787EC7-3B29-4AB7-8BFD-B976781C66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314AE5-967A-4269-9B55-FEF0366F78F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4400" b="1" i="1" baseline="0" dirty="0" smtClean="0"/>
            <a:t>  </a:t>
          </a:r>
          <a:r>
            <a:rPr lang="ru-RU" sz="4400" b="1" i="1" baseline="0" dirty="0" err="1" smtClean="0">
              <a:solidFill>
                <a:schemeClr val="bg2">
                  <a:lumMod val="25000"/>
                </a:schemeClr>
              </a:solidFill>
            </a:rPr>
            <a:t>Бронзові</a:t>
          </a:r>
          <a:r>
            <a:rPr lang="ru-RU" sz="4400" b="1" i="1" baseline="0" dirty="0" smtClean="0">
              <a:solidFill>
                <a:schemeClr val="bg2">
                  <a:lumMod val="25000"/>
                </a:schemeClr>
              </a:solidFill>
            </a:rPr>
            <a:t> </a:t>
          </a:r>
          <a:r>
            <a:rPr lang="ru-RU" sz="4400" b="1" i="1" baseline="0" dirty="0" err="1" smtClean="0">
              <a:solidFill>
                <a:schemeClr val="bg2">
                  <a:lumMod val="25000"/>
                </a:schemeClr>
              </a:solidFill>
            </a:rPr>
            <a:t>медалі</a:t>
          </a:r>
          <a:endParaRPr lang="ru-RU" sz="4400" b="1" i="1" baseline="0" dirty="0">
            <a:solidFill>
              <a:schemeClr val="bg2">
                <a:lumMod val="25000"/>
              </a:schemeClr>
            </a:solidFill>
          </a:endParaRPr>
        </a:p>
      </dgm:t>
    </dgm:pt>
    <dgm:pt modelId="{7BD16ED6-E321-457A-9DFB-2B8383A869AB}" type="parTrans" cxnId="{1C8E4A5B-7374-49CA-A78B-69EAAEA84013}">
      <dgm:prSet/>
      <dgm:spPr/>
      <dgm:t>
        <a:bodyPr/>
        <a:lstStyle/>
        <a:p>
          <a:endParaRPr lang="ru-RU" sz="4400"/>
        </a:p>
      </dgm:t>
    </dgm:pt>
    <dgm:pt modelId="{0B2B389A-B509-4853-B92D-47D10577F176}" type="sibTrans" cxnId="{1C8E4A5B-7374-49CA-A78B-69EAAEA84013}">
      <dgm:prSet/>
      <dgm:spPr/>
      <dgm:t>
        <a:bodyPr/>
        <a:lstStyle/>
        <a:p>
          <a:endParaRPr lang="ru-RU" sz="4400"/>
        </a:p>
      </dgm:t>
    </dgm:pt>
    <dgm:pt modelId="{4EE9E044-5CA5-4417-9ADA-95AA09082DC4}" type="pres">
      <dgm:prSet presAssocID="{66787EC7-3B29-4AB7-8BFD-B976781C66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F22770-A8A1-4D79-9F1A-61EE6512D60C}" type="pres">
      <dgm:prSet presAssocID="{07314AE5-967A-4269-9B55-FEF0366F78FB}" presName="parentText" presStyleLbl="node1" presStyleIdx="0" presStyleCnt="1" custLinFactNeighborX="-2985" custLinFactNeighborY="27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AA6BF7-145A-486C-8F4C-E065D146993F}" type="presOf" srcId="{66787EC7-3B29-4AB7-8BFD-B976781C668F}" destId="{4EE9E044-5CA5-4417-9ADA-95AA09082DC4}" srcOrd="0" destOrd="0" presId="urn:microsoft.com/office/officeart/2005/8/layout/vList2"/>
    <dgm:cxn modelId="{43836E22-3CA8-4C70-BF82-445874396E32}" type="presOf" srcId="{07314AE5-967A-4269-9B55-FEF0366F78FB}" destId="{F8F22770-A8A1-4D79-9F1A-61EE6512D60C}" srcOrd="0" destOrd="0" presId="urn:microsoft.com/office/officeart/2005/8/layout/vList2"/>
    <dgm:cxn modelId="{1C8E4A5B-7374-49CA-A78B-69EAAEA84013}" srcId="{66787EC7-3B29-4AB7-8BFD-B976781C668F}" destId="{07314AE5-967A-4269-9B55-FEF0366F78FB}" srcOrd="0" destOrd="0" parTransId="{7BD16ED6-E321-457A-9DFB-2B8383A869AB}" sibTransId="{0B2B389A-B509-4853-B92D-47D10577F176}"/>
    <dgm:cxn modelId="{7B15ECA2-A759-448D-9F5B-5E57AF14F0F9}" type="presParOf" srcId="{4EE9E044-5CA5-4417-9ADA-95AA09082DC4}" destId="{F8F22770-A8A1-4D79-9F1A-61EE6512D6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8D15C10-8FA5-41E6-A51E-EED5B07092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49522C-AF5C-47C2-B827-89440E394938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solidFill>
                <a:srgbClr val="002060"/>
              </a:solidFill>
            </a:rPr>
            <a:t>Паралімпійські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ігри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dirty="0" smtClean="0">
              <a:solidFill>
                <a:srgbClr val="002060"/>
              </a:solidFill>
            </a:rPr>
            <a:t>— </a:t>
          </a:r>
          <a:r>
            <a:rPr lang="ru-RU" b="1" dirty="0" err="1" smtClean="0">
              <a:solidFill>
                <a:srgbClr val="002060"/>
              </a:solidFill>
            </a:rPr>
            <a:t>міжнародні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спортивні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змагання</a:t>
          </a:r>
          <a:r>
            <a:rPr lang="ru-RU" b="1" dirty="0" smtClean="0">
              <a:solidFill>
                <a:srgbClr val="002060"/>
              </a:solidFill>
            </a:rPr>
            <a:t> для людей </a:t>
          </a:r>
          <a:r>
            <a:rPr lang="ru-RU" b="1" dirty="0" err="1" smtClean="0">
              <a:solidFill>
                <a:srgbClr val="002060"/>
              </a:solidFill>
            </a:rPr>
            <a:t>із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обмеженими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фізичними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можливостями</a:t>
          </a:r>
          <a:r>
            <a:rPr lang="ru-RU" b="1" dirty="0" smtClean="0">
              <a:solidFill>
                <a:srgbClr val="002060"/>
              </a:solidFill>
            </a:rPr>
            <a:t>.</a:t>
          </a:r>
          <a:endParaRPr lang="ru-RU" dirty="0">
            <a:solidFill>
              <a:srgbClr val="002060"/>
            </a:solidFill>
          </a:endParaRPr>
        </a:p>
      </dgm:t>
    </dgm:pt>
    <dgm:pt modelId="{406DB9CB-6D4F-4F07-8BFE-3F6DEA792430}" type="parTrans" cxnId="{F445EC3D-6447-4B40-A200-F53A7C4084E0}">
      <dgm:prSet/>
      <dgm:spPr/>
      <dgm:t>
        <a:bodyPr/>
        <a:lstStyle/>
        <a:p>
          <a:endParaRPr lang="ru-RU"/>
        </a:p>
      </dgm:t>
    </dgm:pt>
    <dgm:pt modelId="{3BB1A848-CFD5-4C99-83D4-CAB800E1C8B9}" type="sibTrans" cxnId="{F445EC3D-6447-4B40-A200-F53A7C4084E0}">
      <dgm:prSet/>
      <dgm:spPr/>
      <dgm:t>
        <a:bodyPr/>
        <a:lstStyle/>
        <a:p>
          <a:endParaRPr lang="ru-RU"/>
        </a:p>
      </dgm:t>
    </dgm:pt>
    <dgm:pt modelId="{53D329DB-7274-446F-9C09-22355A946214}" type="pres">
      <dgm:prSet presAssocID="{E8D15C10-8FA5-41E6-A51E-EED5B07092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04E7B5-F7AF-4D6B-A985-418F2378EC7A}" type="pres">
      <dgm:prSet presAssocID="{DF49522C-AF5C-47C2-B827-89440E394938}" presName="parentText" presStyleLbl="node1" presStyleIdx="0" presStyleCnt="1" custLinFactNeighborX="-5376" custLinFactNeighborY="-833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45EC3D-6447-4B40-A200-F53A7C4084E0}" srcId="{E8D15C10-8FA5-41E6-A51E-EED5B0709222}" destId="{DF49522C-AF5C-47C2-B827-89440E394938}" srcOrd="0" destOrd="0" parTransId="{406DB9CB-6D4F-4F07-8BFE-3F6DEA792430}" sibTransId="{3BB1A848-CFD5-4C99-83D4-CAB800E1C8B9}"/>
    <dgm:cxn modelId="{E8D212EC-3375-4F5C-97AA-E83668CCF6F8}" type="presOf" srcId="{E8D15C10-8FA5-41E6-A51E-EED5B0709222}" destId="{53D329DB-7274-446F-9C09-22355A946214}" srcOrd="0" destOrd="0" presId="urn:microsoft.com/office/officeart/2005/8/layout/vList2"/>
    <dgm:cxn modelId="{ED230FD5-C31C-4C7A-9878-DB2ECB17E574}" type="presOf" srcId="{DF49522C-AF5C-47C2-B827-89440E394938}" destId="{4D04E7B5-F7AF-4D6B-A985-418F2378EC7A}" srcOrd="0" destOrd="0" presId="urn:microsoft.com/office/officeart/2005/8/layout/vList2"/>
    <dgm:cxn modelId="{22750441-3199-4763-8487-4F9A6FDB8BF2}" type="presParOf" srcId="{53D329DB-7274-446F-9C09-22355A946214}" destId="{4D04E7B5-F7AF-4D6B-A985-418F2378EC7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0BE0109-CE9F-409F-808F-06827DE8403F}">
      <dsp:nvSpPr>
        <dsp:cNvPr id="0" name=""/>
        <dsp:cNvSpPr/>
      </dsp:nvSpPr>
      <dsp:spPr>
        <a:xfrm>
          <a:off x="0" y="0"/>
          <a:ext cx="6552728" cy="48353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FFFF00"/>
              </a:solidFill>
            </a:rPr>
            <a:t>       </a:t>
          </a:r>
          <a:r>
            <a:rPr lang="ru-RU" sz="3200" b="1" kern="1200" dirty="0" err="1" smtClean="0">
              <a:solidFill>
                <a:srgbClr val="FFFF00"/>
              </a:solidFill>
            </a:rPr>
            <a:t>Українські</a:t>
          </a:r>
          <a:r>
            <a:rPr lang="ru-RU" sz="3200" b="1" kern="1200" dirty="0" smtClean="0">
              <a:solidFill>
                <a:srgbClr val="FFFF00"/>
              </a:solidFill>
            </a:rPr>
            <a:t> </a:t>
          </a:r>
          <a:r>
            <a:rPr lang="ru-RU" sz="3200" b="1" kern="1200" dirty="0" err="1" smtClean="0">
              <a:solidFill>
                <a:srgbClr val="FFFF00"/>
              </a:solidFill>
            </a:rPr>
            <a:t>спортсмени</a:t>
          </a:r>
          <a:r>
            <a:rPr lang="ru-RU" sz="3200" b="1" kern="1200" dirty="0" smtClean="0">
              <a:solidFill>
                <a:srgbClr val="FFFF00"/>
              </a:solidFill>
            </a:rPr>
            <a:t> </a:t>
          </a:r>
          <a:r>
            <a:rPr lang="ru-RU" sz="3200" b="1" kern="1200" dirty="0" err="1" smtClean="0">
              <a:solidFill>
                <a:srgbClr val="FFFF00"/>
              </a:solidFill>
            </a:rPr>
            <a:t>змагалися</a:t>
          </a:r>
          <a:r>
            <a:rPr lang="ru-RU" sz="3200" b="1" kern="1200" dirty="0" smtClean="0">
              <a:solidFill>
                <a:srgbClr val="FFFF00"/>
              </a:solidFill>
            </a:rPr>
            <a:t> у </a:t>
          </a:r>
          <a:r>
            <a:rPr lang="ru-RU" sz="3200" b="1" kern="1200" dirty="0" err="1" smtClean="0">
              <a:solidFill>
                <a:srgbClr val="FFFF00"/>
              </a:solidFill>
            </a:rPr>
            <a:t>змаганнях</a:t>
          </a:r>
          <a:r>
            <a:rPr lang="ru-RU" sz="3200" b="1" kern="1200" dirty="0" smtClean="0">
              <a:solidFill>
                <a:srgbClr val="FFFF00"/>
              </a:solidFill>
            </a:rPr>
            <a:t> </a:t>
          </a:r>
          <a:r>
            <a:rPr lang="ru-RU" sz="3200" b="1" kern="1200" dirty="0" err="1" smtClean="0">
              <a:solidFill>
                <a:srgbClr val="FFFF00"/>
              </a:solidFill>
            </a:rPr>
            <a:t>з</a:t>
          </a:r>
          <a:r>
            <a:rPr lang="ru-RU" sz="3200" b="1" kern="1200" dirty="0" smtClean="0">
              <a:solidFill>
                <a:srgbClr val="FFFF00"/>
              </a:solidFill>
            </a:rPr>
            <a:t> 27 </a:t>
          </a:r>
          <a:r>
            <a:rPr lang="ru-RU" sz="3200" b="1" kern="1200" dirty="0" err="1" smtClean="0">
              <a:solidFill>
                <a:srgbClr val="FFFF00"/>
              </a:solidFill>
            </a:rPr>
            <a:t>видів</a:t>
          </a:r>
          <a:r>
            <a:rPr lang="ru-RU" sz="3200" b="1" kern="1200" dirty="0" smtClean="0">
              <a:solidFill>
                <a:srgbClr val="FFFF00"/>
              </a:solidFill>
            </a:rPr>
            <a:t> спорту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: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бадмінтон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бокс,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греко-римська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боротьба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жіноча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боротьба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вільна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боротьба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брейкінг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важка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атлетика,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велосипедний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спорт (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шосе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маунтенбайк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),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веслування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академічне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на байдарках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і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каное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веслувальний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слалом, спортивна та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художня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гімнастика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дзюдо, легка атлетика,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плавання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плавання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синхронне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стрибки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у воду,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стрільба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з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лука,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кульова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стрільба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стендова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стрільба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сучасне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п'ятиборство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фехтування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футбол,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настільний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теніс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, </a:t>
          </a:r>
          <a:r>
            <a:rPr lang="ru-RU" sz="2200" b="1" i="1" kern="1200" dirty="0" err="1" smtClean="0">
              <a:solidFill>
                <a:schemeClr val="bg2">
                  <a:lumMod val="10000"/>
                </a:schemeClr>
              </a:solidFill>
            </a:rPr>
            <a:t>теніс</a:t>
          </a:r>
          <a:r>
            <a:rPr lang="ru-RU" sz="2200" b="1" i="1" kern="1200" dirty="0" smtClean="0">
              <a:solidFill>
                <a:schemeClr val="bg2">
                  <a:lumMod val="10000"/>
                </a:schemeClr>
              </a:solidFill>
            </a:rPr>
            <a:t>.</a:t>
          </a:r>
          <a:endParaRPr lang="ru-RU" sz="2200" b="1" i="1" kern="1200" dirty="0">
            <a:solidFill>
              <a:schemeClr val="bg2">
                <a:lumMod val="10000"/>
              </a:schemeClr>
            </a:solidFill>
          </a:endParaRPr>
        </a:p>
      </dsp:txBody>
      <dsp:txXfrm>
        <a:off x="0" y="0"/>
        <a:ext cx="6552728" cy="483533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6F56A6F-DE6C-452E-A06F-F43966B3841F}">
      <dsp:nvSpPr>
        <dsp:cNvPr id="0" name=""/>
        <dsp:cNvSpPr/>
      </dsp:nvSpPr>
      <dsp:spPr>
        <a:xfrm>
          <a:off x="0" y="205361"/>
          <a:ext cx="6192688" cy="1074060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i="1" u="none" kern="1200" dirty="0" smtClean="0">
              <a:solidFill>
                <a:srgbClr val="002060"/>
              </a:solidFill>
            </a:rPr>
            <a:t>До складу </a:t>
          </a:r>
          <a:r>
            <a:rPr lang="ru-RU" sz="2700" b="1" i="1" u="none" kern="1200" dirty="0" err="1" smtClean="0">
              <a:solidFill>
                <a:srgbClr val="002060"/>
              </a:solidFill>
            </a:rPr>
            <a:t>олімпійських</a:t>
          </a:r>
          <a:r>
            <a:rPr lang="ru-RU" sz="2700" b="1" i="1" u="none" kern="1200" dirty="0" smtClean="0">
              <a:solidFill>
                <a:srgbClr val="002060"/>
              </a:solidFill>
            </a:rPr>
            <a:t> </a:t>
          </a:r>
          <a:r>
            <a:rPr lang="ru-RU" sz="2700" b="1" i="1" u="none" kern="1200" dirty="0" err="1" smtClean="0">
              <a:solidFill>
                <a:srgbClr val="002060"/>
              </a:solidFill>
            </a:rPr>
            <a:t>видів</a:t>
          </a:r>
          <a:r>
            <a:rPr lang="ru-RU" sz="2700" b="1" i="1" u="none" kern="1200" dirty="0" smtClean="0">
              <a:solidFill>
                <a:srgbClr val="002060"/>
              </a:solidFill>
            </a:rPr>
            <a:t> </a:t>
          </a:r>
          <a:r>
            <a:rPr lang="ru-RU" sz="2700" b="1" i="1" u="none" kern="1200" dirty="0" err="1" smtClean="0">
              <a:solidFill>
                <a:srgbClr val="002060"/>
              </a:solidFill>
            </a:rPr>
            <a:t>входять</a:t>
          </a:r>
          <a:r>
            <a:rPr lang="ru-RU" sz="2700" b="1" i="1" u="none" kern="1200" dirty="0" smtClean="0">
              <a:solidFill>
                <a:srgbClr val="002060"/>
              </a:solidFill>
            </a:rPr>
            <a:t> 40 </a:t>
          </a:r>
          <a:r>
            <a:rPr lang="ru-RU" sz="2700" b="1" i="1" u="none" kern="1200" dirty="0" err="1" smtClean="0">
              <a:solidFill>
                <a:srgbClr val="002060"/>
              </a:solidFill>
            </a:rPr>
            <a:t>літніх</a:t>
          </a:r>
          <a:r>
            <a:rPr lang="ru-RU" sz="2700" b="1" i="1" u="none" kern="1200" dirty="0" smtClean="0">
              <a:solidFill>
                <a:srgbClr val="002060"/>
              </a:solidFill>
            </a:rPr>
            <a:t> </a:t>
          </a:r>
          <a:r>
            <a:rPr lang="ru-RU" sz="2700" b="1" i="1" u="none" kern="1200" dirty="0" err="1" smtClean="0">
              <a:solidFill>
                <a:srgbClr val="002060"/>
              </a:solidFill>
            </a:rPr>
            <a:t>олімпійських</a:t>
          </a:r>
          <a:r>
            <a:rPr lang="ru-RU" sz="2700" b="1" i="1" u="none" kern="1200" dirty="0" smtClean="0">
              <a:solidFill>
                <a:srgbClr val="002060"/>
              </a:solidFill>
            </a:rPr>
            <a:t> </a:t>
          </a:r>
          <a:r>
            <a:rPr lang="ru-RU" sz="2700" b="1" i="1" u="none" kern="1200" dirty="0" err="1" smtClean="0">
              <a:solidFill>
                <a:srgbClr val="002060"/>
              </a:solidFill>
            </a:rPr>
            <a:t>видів</a:t>
          </a:r>
          <a:r>
            <a:rPr lang="ru-RU" sz="2700" b="1" i="1" u="none" kern="1200" dirty="0" smtClean="0">
              <a:solidFill>
                <a:srgbClr val="002060"/>
              </a:solidFill>
            </a:rPr>
            <a:t> спорту </a:t>
          </a:r>
          <a:endParaRPr lang="ru-RU" sz="2700" b="1" i="1" u="none" kern="1200" dirty="0">
            <a:solidFill>
              <a:srgbClr val="002060"/>
            </a:solidFill>
          </a:endParaRPr>
        </a:p>
      </dsp:txBody>
      <dsp:txXfrm>
        <a:off x="0" y="205361"/>
        <a:ext cx="6192688" cy="10740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F22770-A8A1-4D79-9F1A-61EE6512D60C}">
      <dsp:nvSpPr>
        <dsp:cNvPr id="0" name=""/>
        <dsp:cNvSpPr/>
      </dsp:nvSpPr>
      <dsp:spPr>
        <a:xfrm>
          <a:off x="0" y="616"/>
          <a:ext cx="3816424" cy="641740"/>
        </a:xfrm>
        <a:prstGeom prst="round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1" kern="1200" baseline="0" dirty="0" smtClean="0"/>
            <a:t>  </a:t>
          </a:r>
          <a:r>
            <a:rPr lang="ru-RU" sz="3600" b="1" i="1" kern="1200" baseline="0" dirty="0" err="1" smtClean="0">
              <a:solidFill>
                <a:srgbClr val="FFFF00"/>
              </a:solidFill>
            </a:rPr>
            <a:t>Золоті</a:t>
          </a:r>
          <a:r>
            <a:rPr lang="ru-RU" sz="3600" b="1" i="1" kern="1200" baseline="0" dirty="0" smtClean="0">
              <a:solidFill>
                <a:srgbClr val="FFFF00"/>
              </a:solidFill>
            </a:rPr>
            <a:t> </a:t>
          </a:r>
          <a:r>
            <a:rPr lang="ru-RU" sz="3600" b="1" i="1" kern="1200" baseline="0" dirty="0" err="1" smtClean="0">
              <a:solidFill>
                <a:srgbClr val="FFFF00"/>
              </a:solidFill>
            </a:rPr>
            <a:t>медалі</a:t>
          </a:r>
          <a:endParaRPr lang="ru-RU" sz="3600" b="1" i="1" kern="1200" baseline="0" dirty="0">
            <a:solidFill>
              <a:srgbClr val="FFFF00"/>
            </a:solidFill>
          </a:endParaRPr>
        </a:p>
      </dsp:txBody>
      <dsp:txXfrm>
        <a:off x="0" y="616"/>
        <a:ext cx="3816424" cy="64174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F22770-A8A1-4D79-9F1A-61EE6512D60C}">
      <dsp:nvSpPr>
        <dsp:cNvPr id="0" name=""/>
        <dsp:cNvSpPr/>
      </dsp:nvSpPr>
      <dsp:spPr>
        <a:xfrm>
          <a:off x="0" y="186987"/>
          <a:ext cx="4248472" cy="743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i="1" kern="1200" baseline="0" dirty="0" smtClean="0"/>
            <a:t>  </a:t>
          </a:r>
          <a:r>
            <a:rPr lang="ru-RU" sz="4400" b="1" i="1" kern="1200" baseline="0" dirty="0" err="1" smtClean="0">
              <a:solidFill>
                <a:schemeClr val="bg1">
                  <a:lumMod val="50000"/>
                </a:schemeClr>
              </a:solidFill>
            </a:rPr>
            <a:t>Срібні</a:t>
          </a:r>
          <a:r>
            <a:rPr lang="ru-RU" sz="4400" b="1" i="1" kern="1200" baseline="0" dirty="0" smtClean="0">
              <a:solidFill>
                <a:schemeClr val="bg1">
                  <a:lumMod val="50000"/>
                </a:schemeClr>
              </a:solidFill>
            </a:rPr>
            <a:t> </a:t>
          </a:r>
          <a:r>
            <a:rPr lang="ru-RU" sz="4400" b="1" i="1" kern="1200" baseline="0" dirty="0" err="1" smtClean="0">
              <a:solidFill>
                <a:schemeClr val="bg1">
                  <a:lumMod val="50000"/>
                </a:schemeClr>
              </a:solidFill>
            </a:rPr>
            <a:t>медалі</a:t>
          </a:r>
          <a:endParaRPr lang="ru-RU" sz="4400" b="1" i="1" kern="1200" baseline="0" dirty="0">
            <a:solidFill>
              <a:schemeClr val="bg1">
                <a:lumMod val="50000"/>
              </a:schemeClr>
            </a:solidFill>
          </a:endParaRPr>
        </a:p>
      </dsp:txBody>
      <dsp:txXfrm>
        <a:off x="0" y="186987"/>
        <a:ext cx="4248472" cy="74336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F22770-A8A1-4D79-9F1A-61EE6512D60C}">
      <dsp:nvSpPr>
        <dsp:cNvPr id="0" name=""/>
        <dsp:cNvSpPr/>
      </dsp:nvSpPr>
      <dsp:spPr>
        <a:xfrm>
          <a:off x="0" y="186987"/>
          <a:ext cx="4248472" cy="743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i="1" kern="1200" baseline="0" dirty="0" smtClean="0"/>
            <a:t>  </a:t>
          </a:r>
          <a:r>
            <a:rPr lang="ru-RU" sz="4400" b="1" i="1" kern="1200" baseline="0" dirty="0" err="1" smtClean="0">
              <a:solidFill>
                <a:schemeClr val="bg1">
                  <a:lumMod val="50000"/>
                </a:schemeClr>
              </a:solidFill>
            </a:rPr>
            <a:t>Срібні</a:t>
          </a:r>
          <a:r>
            <a:rPr lang="ru-RU" sz="4400" b="1" i="1" kern="1200" baseline="0" dirty="0" smtClean="0">
              <a:solidFill>
                <a:schemeClr val="bg1">
                  <a:lumMod val="50000"/>
                </a:schemeClr>
              </a:solidFill>
            </a:rPr>
            <a:t> </a:t>
          </a:r>
          <a:r>
            <a:rPr lang="ru-RU" sz="4400" b="1" i="1" kern="1200" baseline="0" dirty="0" err="1" smtClean="0">
              <a:solidFill>
                <a:schemeClr val="bg1">
                  <a:lumMod val="50000"/>
                </a:schemeClr>
              </a:solidFill>
            </a:rPr>
            <a:t>медалі</a:t>
          </a:r>
          <a:endParaRPr lang="ru-RU" sz="4400" b="1" i="1" kern="1200" baseline="0" dirty="0">
            <a:solidFill>
              <a:schemeClr val="bg1">
                <a:lumMod val="50000"/>
              </a:schemeClr>
            </a:solidFill>
          </a:endParaRPr>
        </a:p>
      </dsp:txBody>
      <dsp:txXfrm>
        <a:off x="0" y="186987"/>
        <a:ext cx="4248472" cy="74336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F22770-A8A1-4D79-9F1A-61EE6512D60C}">
      <dsp:nvSpPr>
        <dsp:cNvPr id="0" name=""/>
        <dsp:cNvSpPr/>
      </dsp:nvSpPr>
      <dsp:spPr>
        <a:xfrm>
          <a:off x="0" y="503"/>
          <a:ext cx="4824536" cy="90080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i="1" kern="1200" baseline="0" dirty="0" smtClean="0"/>
            <a:t>  </a:t>
          </a:r>
          <a:r>
            <a:rPr lang="ru-RU" sz="4400" b="1" i="1" kern="1200" baseline="0" dirty="0" err="1" smtClean="0">
              <a:solidFill>
                <a:schemeClr val="bg2">
                  <a:lumMod val="25000"/>
                </a:schemeClr>
              </a:solidFill>
            </a:rPr>
            <a:t>Бронзові</a:t>
          </a:r>
          <a:r>
            <a:rPr lang="ru-RU" sz="4400" b="1" i="1" kern="1200" baseline="0" dirty="0" smtClean="0">
              <a:solidFill>
                <a:schemeClr val="bg2">
                  <a:lumMod val="25000"/>
                </a:schemeClr>
              </a:solidFill>
            </a:rPr>
            <a:t> </a:t>
          </a:r>
          <a:r>
            <a:rPr lang="ru-RU" sz="4400" b="1" i="1" kern="1200" baseline="0" dirty="0" err="1" smtClean="0">
              <a:solidFill>
                <a:schemeClr val="bg2">
                  <a:lumMod val="25000"/>
                </a:schemeClr>
              </a:solidFill>
            </a:rPr>
            <a:t>медалі</a:t>
          </a:r>
          <a:endParaRPr lang="ru-RU" sz="4400" b="1" i="1" kern="1200" baseline="0" dirty="0">
            <a:solidFill>
              <a:schemeClr val="bg2">
                <a:lumMod val="25000"/>
              </a:schemeClr>
            </a:solidFill>
          </a:endParaRPr>
        </a:p>
      </dsp:txBody>
      <dsp:txXfrm>
        <a:off x="0" y="503"/>
        <a:ext cx="4824536" cy="900808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04E7B5-F7AF-4D6B-A985-418F2378EC7A}">
      <dsp:nvSpPr>
        <dsp:cNvPr id="0" name=""/>
        <dsp:cNvSpPr/>
      </dsp:nvSpPr>
      <dsp:spPr>
        <a:xfrm>
          <a:off x="0" y="0"/>
          <a:ext cx="6696744" cy="148473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>
              <a:solidFill>
                <a:srgbClr val="002060"/>
              </a:solidFill>
            </a:rPr>
            <a:t>Паралімпійські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ігри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kern="1200" dirty="0" smtClean="0">
              <a:solidFill>
                <a:srgbClr val="002060"/>
              </a:solidFill>
            </a:rPr>
            <a:t>— </a:t>
          </a:r>
          <a:r>
            <a:rPr lang="ru-RU" sz="2700" b="1" kern="1200" dirty="0" err="1" smtClean="0">
              <a:solidFill>
                <a:srgbClr val="002060"/>
              </a:solidFill>
            </a:rPr>
            <a:t>міжнародні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спортивні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змагання</a:t>
          </a:r>
          <a:r>
            <a:rPr lang="ru-RU" sz="2700" b="1" kern="1200" dirty="0" smtClean="0">
              <a:solidFill>
                <a:srgbClr val="002060"/>
              </a:solidFill>
            </a:rPr>
            <a:t> для людей </a:t>
          </a:r>
          <a:r>
            <a:rPr lang="ru-RU" sz="2700" b="1" kern="1200" dirty="0" err="1" smtClean="0">
              <a:solidFill>
                <a:srgbClr val="002060"/>
              </a:solidFill>
            </a:rPr>
            <a:t>із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обмеженими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фізичними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можливостями</a:t>
          </a:r>
          <a:r>
            <a:rPr lang="ru-RU" sz="2700" b="1" kern="1200" dirty="0" smtClean="0">
              <a:solidFill>
                <a:srgbClr val="002060"/>
              </a:solidFill>
            </a:rPr>
            <a:t>.</a:t>
          </a:r>
          <a:endParaRPr lang="ru-RU" sz="2700" kern="1200" dirty="0">
            <a:solidFill>
              <a:srgbClr val="002060"/>
            </a:solidFill>
          </a:endParaRPr>
        </a:p>
      </dsp:txBody>
      <dsp:txXfrm>
        <a:off x="0" y="0"/>
        <a:ext cx="6696744" cy="14847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77619-22BE-48B5-B655-A07AC0D583D9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AD9FF-B45B-4DC5-8965-7FB562F856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9D%D0%9E%D0%9A_%D0%A3%D0%BA%D1%80%D0%B0%D1%97%D0%BD%D0%B8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jpeg"/><Relationship Id="rId4" Type="http://schemas.openxmlformats.org/officeDocument/2006/relationships/diagramData" Target="../diagrams/data1.xml"/><Relationship Id="rId9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1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34.jpeg"/><Relationship Id="rId5" Type="http://schemas.openxmlformats.org/officeDocument/2006/relationships/diagramLayout" Target="../diagrams/layout3.xml"/><Relationship Id="rId10" Type="http://schemas.openxmlformats.org/officeDocument/2006/relationships/image" Target="../media/image33.jpeg"/><Relationship Id="rId4" Type="http://schemas.openxmlformats.org/officeDocument/2006/relationships/diagramData" Target="../diagrams/data3.xml"/><Relationship Id="rId9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31.png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37.jpeg"/><Relationship Id="rId4" Type="http://schemas.openxmlformats.org/officeDocument/2006/relationships/diagramLayout" Target="../diagrams/layout4.xml"/><Relationship Id="rId9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31.png"/><Relationship Id="rId7" Type="http://schemas.openxmlformats.org/officeDocument/2006/relationships/diagramLayout" Target="../diagrams/layou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5.xml"/><Relationship Id="rId5" Type="http://schemas.openxmlformats.org/officeDocument/2006/relationships/image" Target="../media/image39.jpeg"/><Relationship Id="rId10" Type="http://schemas.microsoft.com/office/2007/relationships/diagramDrawing" Target="../diagrams/drawing5.xml"/><Relationship Id="rId4" Type="http://schemas.openxmlformats.org/officeDocument/2006/relationships/image" Target="../media/image38.jpeg"/><Relationship Id="rId9" Type="http://schemas.openxmlformats.org/officeDocument/2006/relationships/diagramColors" Target="../diagrams/colors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43.jpe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42.jpeg"/><Relationship Id="rId4" Type="http://schemas.openxmlformats.org/officeDocument/2006/relationships/diagramLayout" Target="../diagrams/layout6.xml"/><Relationship Id="rId9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1259632" y="280727"/>
            <a:ext cx="641651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ru-RU" sz="5400" b="1" i="1" u="sng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Олімпійські</a:t>
            </a:r>
            <a:r>
              <a:rPr kumimoji="0" lang="ru-RU" sz="5400" b="1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5400" b="1" i="1" u="sng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Ігри</a:t>
            </a:r>
            <a:endParaRPr kumimoji="0" lang="ru-RU" sz="5400" b="1" i="1" u="sng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 rot="10800000" flipV="1">
            <a:off x="971600" y="2223516"/>
            <a:ext cx="7344816" cy="2308324"/>
          </a:xfrm>
          <a:prstGeom prst="rect">
            <a:avLst/>
          </a:prstGeom>
          <a:gradFill flip="none"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1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  </a:t>
            </a:r>
            <a:r>
              <a:rPr kumimoji="0" lang="ru-RU" sz="4800" b="1" i="1" u="none" strike="noStrike" cap="all" normalizeH="0" baseline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Україна</a:t>
            </a:r>
            <a:r>
              <a:rPr kumimoji="0" lang="ru-RU" sz="4800" b="1" i="1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 на </a:t>
            </a:r>
            <a:r>
              <a:rPr kumimoji="0" lang="ru-RU" sz="4800" b="1" i="1" u="none" strike="noStrike" cap="all" normalizeH="0" baseline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літніх</a:t>
            </a:r>
            <a:r>
              <a:rPr kumimoji="0" lang="ru-RU" sz="4800" b="1" i="1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 </a:t>
            </a:r>
            <a:r>
              <a:rPr kumimoji="0" lang="ru-RU" sz="4800" b="1" i="1" u="none" strike="noStrike" cap="all" normalizeH="0" baseline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Олімпійських</a:t>
            </a:r>
            <a:r>
              <a:rPr kumimoji="0" lang="ru-RU" sz="4800" b="1" i="1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 </a:t>
            </a:r>
            <a:r>
              <a:rPr kumimoji="0" lang="ru-RU" sz="4800" b="1" i="1" u="none" strike="noStrike" cap="all" normalizeH="0" baseline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іграх</a:t>
            </a:r>
            <a:r>
              <a:rPr kumimoji="0" lang="ru-RU" sz="4800" b="1" i="1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 в </a:t>
            </a:r>
            <a:r>
              <a:rPr kumimoji="0" lang="ru-RU" sz="4800" b="1" i="1" u="none" strike="noStrike" cap="all" normalizeH="0" baseline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Парижі</a:t>
            </a:r>
            <a:r>
              <a:rPr kumimoji="0" lang="ru-RU" sz="4800" b="1" i="1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3726159"/>
            <a:ext cx="3131841" cy="3131841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4653136"/>
            <a:ext cx="2411761" cy="2411761"/>
          </a:xfrm>
          <a:prstGeom prst="rect">
            <a:avLst/>
          </a:prstGeom>
        </p:spPr>
      </p:pic>
      <p:pic>
        <p:nvPicPr>
          <p:cNvPr id="11" name="Рисунок 10" descr="630_360_1704269754-146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60648"/>
            <a:ext cx="5400600" cy="3086057"/>
          </a:xfrm>
          <a:prstGeom prst="rect">
            <a:avLst/>
          </a:prstGeom>
        </p:spPr>
      </p:pic>
      <p:pic>
        <p:nvPicPr>
          <p:cNvPr id="12" name="Рисунок 11" descr="630_360_1721381633-908.jpg"/>
          <p:cNvPicPr>
            <a:picLocks noChangeAspect="1"/>
          </p:cNvPicPr>
          <p:nvPr/>
        </p:nvPicPr>
        <p:blipFill>
          <a:blip r:embed="rId5" cstate="print"/>
          <a:srcRect l="36847" t="4242" r="7551"/>
          <a:stretch>
            <a:fillRect/>
          </a:stretch>
        </p:blipFill>
        <p:spPr>
          <a:xfrm>
            <a:off x="6156176" y="332656"/>
            <a:ext cx="2592288" cy="2551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 rot="10800000" flipV="1">
            <a:off x="1189727" y="2989518"/>
            <a:ext cx="77747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rgbClr val="002060"/>
                </a:solidFill>
                <a:hlinkClick r:id="rId6"/>
              </a:rPr>
              <a:t>Президент </a:t>
            </a:r>
            <a:r>
              <a:rPr lang="ru-RU" sz="3600" b="1" i="1" u="sng" dirty="0" err="1" smtClean="0">
                <a:solidFill>
                  <a:srgbClr val="002060"/>
                </a:solidFill>
                <a:hlinkClick r:id="rId6"/>
              </a:rPr>
              <a:t>Національного</a:t>
            </a:r>
            <a:r>
              <a:rPr lang="ru-RU" sz="3600" b="1" i="1" u="sng" dirty="0" smtClean="0">
                <a:solidFill>
                  <a:srgbClr val="002060"/>
                </a:solidFill>
                <a:hlinkClick r:id="rId6"/>
              </a:rPr>
              <a:t> </a:t>
            </a:r>
            <a:r>
              <a:rPr lang="ru-RU" sz="3600" b="1" i="1" u="sng" dirty="0" err="1" smtClean="0">
                <a:solidFill>
                  <a:srgbClr val="002060"/>
                </a:solidFill>
                <a:hlinkClick r:id="rId6"/>
              </a:rPr>
              <a:t>олімпійського</a:t>
            </a:r>
            <a:r>
              <a:rPr lang="ru-RU" sz="3600" b="1" i="1" u="sng" dirty="0" smtClean="0">
                <a:solidFill>
                  <a:srgbClr val="002060"/>
                </a:solidFill>
                <a:hlinkClick r:id="rId6"/>
              </a:rPr>
              <a:t> </a:t>
            </a:r>
            <a:r>
              <a:rPr lang="ru-RU" sz="3600" b="1" i="1" u="sng" dirty="0" err="1" smtClean="0">
                <a:solidFill>
                  <a:srgbClr val="002060"/>
                </a:solidFill>
                <a:hlinkClick r:id="rId6"/>
              </a:rPr>
              <a:t>комітету</a:t>
            </a:r>
            <a:r>
              <a:rPr lang="ru-RU" sz="3600" b="1" i="1" u="sng" dirty="0" smtClean="0">
                <a:solidFill>
                  <a:srgbClr val="002060"/>
                </a:solidFill>
                <a:hlinkClick r:id="rId6"/>
              </a:rPr>
              <a:t> </a:t>
            </a:r>
            <a:r>
              <a:rPr lang="ru-RU" sz="3600" b="1" i="1" u="sng" dirty="0" err="1" smtClean="0">
                <a:solidFill>
                  <a:srgbClr val="002060"/>
                </a:solidFill>
                <a:hlinkClick r:id="rId6"/>
              </a:rPr>
              <a:t>України</a:t>
            </a:r>
            <a:r>
              <a:rPr lang="ru-RU" sz="3600" b="1" i="1" u="sng" dirty="0" smtClean="0">
                <a:solidFill>
                  <a:srgbClr val="002060"/>
                </a:solidFill>
              </a:rPr>
              <a:t> </a:t>
            </a:r>
            <a:r>
              <a:rPr lang="ru-RU" sz="3600" b="1" i="1" u="sng" dirty="0" err="1" smtClean="0">
                <a:solidFill>
                  <a:srgbClr val="002060"/>
                </a:solidFill>
              </a:rPr>
              <a:t>Гутцайт</a:t>
            </a:r>
            <a:r>
              <a:rPr lang="ru-RU" sz="3600" b="1" i="1" u="sng" dirty="0" smtClean="0">
                <a:solidFill>
                  <a:srgbClr val="002060"/>
                </a:solidFill>
              </a:rPr>
              <a:t> Вадим Маркович </a:t>
            </a:r>
          </a:p>
          <a:p>
            <a:pPr algn="ctr"/>
            <a:r>
              <a:rPr lang="ru-RU" sz="3600" b="1" i="1" u="sng" dirty="0" smtClean="0"/>
              <a:t> </a:t>
            </a:r>
            <a:endParaRPr lang="ru-RU" sz="3600" i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259632" y="93086"/>
            <a:ext cx="756084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       </a:t>
            </a:r>
            <a:r>
              <a:rPr kumimoji="0" lang="ru-RU" sz="4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Україна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на </a:t>
            </a:r>
            <a:r>
              <a:rPr kumimoji="0" lang="ru-RU" sz="4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літніх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             </a:t>
            </a:r>
            <a:r>
              <a:rPr kumimoji="0" lang="ru-RU" sz="4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Олімпійських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4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іграх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2024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535488" y="2060848"/>
            <a:ext cx="4356992" cy="40934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>
                <a:solidFill>
                  <a:srgbClr val="002060"/>
                </a:solidFill>
              </a:rPr>
              <a:t>Україна</a:t>
            </a:r>
            <a:r>
              <a:rPr lang="ru-RU" sz="2000" b="1" i="1" dirty="0">
                <a:solidFill>
                  <a:srgbClr val="002060"/>
                </a:solidFill>
              </a:rPr>
              <a:t> взяла участь у </a:t>
            </a:r>
            <a:r>
              <a:rPr lang="ru-RU" sz="2000" b="1" i="1" dirty="0" err="1">
                <a:solidFill>
                  <a:srgbClr val="002060"/>
                </a:solidFill>
              </a:rPr>
              <a:t>літніх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Олімпійських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іграх</a:t>
            </a:r>
            <a:r>
              <a:rPr lang="ru-RU" sz="2000" b="1" i="1" dirty="0">
                <a:solidFill>
                  <a:srgbClr val="002060"/>
                </a:solidFill>
              </a:rPr>
              <a:t> 2024 року в </a:t>
            </a:r>
            <a:r>
              <a:rPr lang="ru-RU" sz="2000" b="1" i="1" dirty="0" err="1">
                <a:solidFill>
                  <a:srgbClr val="002060"/>
                </a:solidFill>
              </a:rPr>
              <a:t>Парижі</a:t>
            </a:r>
            <a:r>
              <a:rPr lang="ru-RU" sz="2000" b="1" i="1" dirty="0">
                <a:solidFill>
                  <a:srgbClr val="002060"/>
                </a:solidFill>
              </a:rPr>
              <a:t>, </a:t>
            </a:r>
            <a:r>
              <a:rPr lang="ru-RU" sz="2000" b="1" i="1" dirty="0" err="1">
                <a:solidFill>
                  <a:srgbClr val="002060"/>
                </a:solidFill>
              </a:rPr>
              <a:t>що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відбувалися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з</a:t>
            </a:r>
            <a:r>
              <a:rPr lang="ru-RU" sz="2000" b="1" i="1" dirty="0">
                <a:solidFill>
                  <a:srgbClr val="002060"/>
                </a:solidFill>
              </a:rPr>
              <a:t> 26 </a:t>
            </a:r>
            <a:r>
              <a:rPr lang="ru-RU" sz="2000" b="1" i="1" dirty="0" err="1">
                <a:solidFill>
                  <a:srgbClr val="002060"/>
                </a:solidFill>
              </a:rPr>
              <a:t>липня</a:t>
            </a:r>
            <a:r>
              <a:rPr lang="ru-RU" sz="2000" b="1" i="1" dirty="0">
                <a:solidFill>
                  <a:srgbClr val="002060"/>
                </a:solidFill>
              </a:rPr>
              <a:t> по 11 </a:t>
            </a:r>
            <a:r>
              <a:rPr lang="ru-RU" sz="2000" b="1" i="1" dirty="0" err="1">
                <a:solidFill>
                  <a:srgbClr val="002060"/>
                </a:solidFill>
              </a:rPr>
              <a:t>серпня</a:t>
            </a:r>
            <a:r>
              <a:rPr lang="ru-RU" sz="2000" b="1" i="1" dirty="0">
                <a:solidFill>
                  <a:srgbClr val="002060"/>
                </a:solidFill>
              </a:rPr>
              <a:t> 2024 року. </a:t>
            </a:r>
            <a:r>
              <a:rPr lang="ru-RU" sz="2000" b="1" i="1" dirty="0" err="1">
                <a:solidFill>
                  <a:srgbClr val="002060"/>
                </a:solidFill>
              </a:rPr>
              <a:t>Всього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змагалися</a:t>
            </a:r>
            <a:r>
              <a:rPr lang="ru-RU" sz="2000" b="1" i="1" dirty="0">
                <a:solidFill>
                  <a:srgbClr val="002060"/>
                </a:solidFill>
              </a:rPr>
              <a:t> 140 </a:t>
            </a:r>
            <a:r>
              <a:rPr lang="ru-RU" sz="2000" b="1" i="1" dirty="0" err="1">
                <a:solidFill>
                  <a:srgbClr val="002060"/>
                </a:solidFill>
              </a:rPr>
              <a:t>спортсменів</a:t>
            </a:r>
            <a:r>
              <a:rPr lang="ru-RU" sz="2000" b="1" i="1" dirty="0">
                <a:solidFill>
                  <a:srgbClr val="002060"/>
                </a:solidFill>
              </a:rPr>
              <a:t>, </a:t>
            </a:r>
            <a:r>
              <a:rPr lang="ru-RU" sz="2000" b="1" i="1" dirty="0" err="1">
                <a:solidFill>
                  <a:srgbClr val="002060"/>
                </a:solidFill>
              </a:rPr>
              <a:t>що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є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найменшим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показником</a:t>
            </a:r>
            <a:r>
              <a:rPr lang="ru-RU" sz="2000" b="1" i="1" dirty="0">
                <a:solidFill>
                  <a:srgbClr val="002060"/>
                </a:solidFill>
              </a:rPr>
              <a:t> за всю </a:t>
            </a:r>
            <a:r>
              <a:rPr lang="ru-RU" sz="2000" b="1" i="1" dirty="0" err="1">
                <a:solidFill>
                  <a:srgbClr val="002060"/>
                </a:solidFill>
              </a:rPr>
              <a:t>історію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участі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країни</a:t>
            </a:r>
            <a:r>
              <a:rPr lang="ru-RU" sz="2000" b="1" i="1" dirty="0">
                <a:solidFill>
                  <a:srgbClr val="002060"/>
                </a:solidFill>
              </a:rPr>
              <a:t> в </a:t>
            </a:r>
            <a:r>
              <a:rPr lang="ru-RU" sz="2000" b="1" i="1" dirty="0" err="1">
                <a:solidFill>
                  <a:srgbClr val="002060"/>
                </a:solidFill>
              </a:rPr>
              <a:t>Іграх</a:t>
            </a:r>
            <a:r>
              <a:rPr lang="ru-RU" sz="2000" b="1" i="1" dirty="0">
                <a:solidFill>
                  <a:srgbClr val="002060"/>
                </a:solidFill>
              </a:rPr>
              <a:t>. </a:t>
            </a:r>
            <a:r>
              <a:rPr lang="ru-RU" sz="2000" b="1" i="1" dirty="0" err="1">
                <a:solidFill>
                  <a:srgbClr val="002060"/>
                </a:solidFill>
              </a:rPr>
              <a:t>Українські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спортсмени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вибороли</a:t>
            </a:r>
            <a:r>
              <a:rPr lang="ru-RU" sz="2000" b="1" i="1" dirty="0">
                <a:solidFill>
                  <a:srgbClr val="002060"/>
                </a:solidFill>
              </a:rPr>
              <a:t> 12 медалей, </a:t>
            </a:r>
            <a:r>
              <a:rPr lang="ru-RU" sz="2000" b="1" i="1" dirty="0" err="1">
                <a:solidFill>
                  <a:srgbClr val="002060"/>
                </a:solidFill>
              </a:rPr>
              <a:t>з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яких</a:t>
            </a:r>
            <a:r>
              <a:rPr lang="ru-RU" sz="2000" b="1" i="1" dirty="0">
                <a:solidFill>
                  <a:srgbClr val="002060"/>
                </a:solidFill>
              </a:rPr>
              <a:t> 3 </a:t>
            </a:r>
            <a:r>
              <a:rPr lang="ru-RU" sz="2000" b="1" i="1" dirty="0" err="1">
                <a:solidFill>
                  <a:srgbClr val="002060"/>
                </a:solidFill>
              </a:rPr>
              <a:t>золотих</a:t>
            </a:r>
            <a:r>
              <a:rPr lang="ru-RU" sz="2000" b="1" i="1" dirty="0">
                <a:solidFill>
                  <a:srgbClr val="002060"/>
                </a:solidFill>
              </a:rPr>
              <a:t>, 5 </a:t>
            </a:r>
            <a:r>
              <a:rPr lang="ru-RU" sz="2000" b="1" i="1" dirty="0" err="1">
                <a:solidFill>
                  <a:srgbClr val="002060"/>
                </a:solidFill>
              </a:rPr>
              <a:t>срібних</a:t>
            </a:r>
            <a:r>
              <a:rPr lang="ru-RU" sz="2000" b="1" i="1" dirty="0">
                <a:solidFill>
                  <a:srgbClr val="002060"/>
                </a:solidFill>
              </a:rPr>
              <a:t> та 4 </a:t>
            </a:r>
            <a:r>
              <a:rPr lang="ru-RU" sz="2000" b="1" i="1" dirty="0" err="1">
                <a:solidFill>
                  <a:srgbClr val="002060"/>
                </a:solidFill>
              </a:rPr>
              <a:t>бронзові</a:t>
            </a:r>
            <a:r>
              <a:rPr lang="ru-RU" sz="2000" b="1" i="1" dirty="0">
                <a:solidFill>
                  <a:srgbClr val="002060"/>
                </a:solidFill>
              </a:rPr>
              <a:t> – </a:t>
            </a:r>
            <a:r>
              <a:rPr lang="ru-RU" sz="2000" b="1" i="1" dirty="0" err="1">
                <a:solidFill>
                  <a:srgbClr val="002060"/>
                </a:solidFill>
              </a:rPr>
              <a:t>це</a:t>
            </a:r>
            <a:r>
              <a:rPr lang="ru-RU" sz="2000" b="1" i="1" dirty="0">
                <a:solidFill>
                  <a:srgbClr val="002060"/>
                </a:solidFill>
              </a:rPr>
              <a:t> стало </a:t>
            </a:r>
            <a:r>
              <a:rPr lang="ru-RU" sz="2000" b="1" i="1" dirty="0" err="1">
                <a:solidFill>
                  <a:srgbClr val="002060"/>
                </a:solidFill>
              </a:rPr>
              <a:t>найкращим</a:t>
            </a:r>
            <a:r>
              <a:rPr lang="ru-RU" sz="2000" b="1" i="1" dirty="0">
                <a:solidFill>
                  <a:srgbClr val="002060"/>
                </a:solidFill>
              </a:rPr>
              <a:t> результатом </a:t>
            </a:r>
            <a:r>
              <a:rPr lang="ru-RU" sz="2000" b="1" i="1" dirty="0" err="1">
                <a:solidFill>
                  <a:srgbClr val="002060"/>
                </a:solidFill>
              </a:rPr>
              <a:t>України</a:t>
            </a:r>
            <a:r>
              <a:rPr lang="ru-RU" sz="2000" b="1" i="1" dirty="0">
                <a:solidFill>
                  <a:srgbClr val="002060"/>
                </a:solidFill>
              </a:rPr>
              <a:t> на </a:t>
            </a:r>
            <a:r>
              <a:rPr lang="ru-RU" sz="2000" b="1" i="1" dirty="0" err="1">
                <a:solidFill>
                  <a:srgbClr val="002060"/>
                </a:solidFill>
              </a:rPr>
              <a:t>Олімпійських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іграх</a:t>
            </a:r>
            <a:r>
              <a:rPr lang="ru-RU" sz="2000" b="1" i="1" dirty="0">
                <a:solidFill>
                  <a:srgbClr val="002060"/>
                </a:solidFill>
              </a:rPr>
              <a:t> за </a:t>
            </a:r>
            <a:r>
              <a:rPr lang="ru-RU" sz="2000" b="1" i="1" dirty="0" err="1">
                <a:solidFill>
                  <a:srgbClr val="002060"/>
                </a:solidFill>
              </a:rPr>
              <a:t>останні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дванадцять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років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2" name="Рисунок 11" descr="1723625252844.jpg"/>
          <p:cNvPicPr>
            <a:picLocks noChangeAspect="1"/>
          </p:cNvPicPr>
          <p:nvPr/>
        </p:nvPicPr>
        <p:blipFill>
          <a:blip r:embed="rId3" cstate="print"/>
          <a:srcRect t="14197" r="2260" b="4553"/>
          <a:stretch>
            <a:fillRect/>
          </a:stretch>
        </p:blipFill>
        <p:spPr>
          <a:xfrm>
            <a:off x="395536" y="2060848"/>
            <a:ext cx="3707904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-171400"/>
            <a:ext cx="1800200" cy="1800200"/>
          </a:xfrm>
          <a:prstGeom prst="rect">
            <a:avLst/>
          </a:prstGeom>
        </p:spPr>
      </p:pic>
      <p:graphicFrame>
        <p:nvGraphicFramePr>
          <p:cNvPr id="13" name="Схема 12"/>
          <p:cNvGraphicFramePr/>
          <p:nvPr/>
        </p:nvGraphicFramePr>
        <p:xfrm>
          <a:off x="179512" y="548680"/>
          <a:ext cx="6552728" cy="5184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Рисунок 13" descr="172362525284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39584" y="2492896"/>
            <a:ext cx="280441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images (13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55611" y="4941168"/>
            <a:ext cx="3086057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5129808"/>
            <a:ext cx="1728192" cy="172819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2996952"/>
            <a:ext cx="165618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Академічне</a:t>
            </a:r>
            <a:r>
              <a:rPr lang="ru-RU" sz="2000" b="1" i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ru-RU" sz="2000" b="1" i="1" dirty="0" err="1" smtClean="0">
                <a:solidFill>
                  <a:srgbClr val="0070C0"/>
                </a:solidFill>
              </a:rPr>
              <a:t>веслування</a:t>
            </a:r>
            <a:r>
              <a:rPr lang="ru-RU" sz="2000" b="1" i="1" dirty="0" smtClean="0">
                <a:solidFill>
                  <a:srgbClr val="0070C0"/>
                </a:solidFill>
              </a:rPr>
              <a:t> 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67945" y="3789040"/>
            <a:ext cx="1584175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Бадмінтон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4048" y="1484784"/>
            <a:ext cx="1872208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Баскетбол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47664" y="4509120"/>
            <a:ext cx="1008111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Бокс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76256" y="3356992"/>
            <a:ext cx="1944216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Брейк-данс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55776" y="2564904"/>
            <a:ext cx="18002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0070C0"/>
                </a:solidFill>
              </a:rPr>
              <a:t>Боротьба</a:t>
            </a:r>
            <a:endParaRPr lang="ru-RU" sz="2400" i="1" dirty="0">
              <a:solidFill>
                <a:srgbClr val="0070C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10800000" flipV="1">
            <a:off x="1259632" y="3681318"/>
            <a:ext cx="1512168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Велоспорт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0800000" flipV="1">
            <a:off x="3491880" y="4797152"/>
            <a:ext cx="1728193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Водні</a:t>
            </a:r>
            <a:r>
              <a:rPr lang="ru-RU" sz="2000" b="1" i="1" dirty="0" smtClean="0">
                <a:solidFill>
                  <a:srgbClr val="0070C0"/>
                </a:solidFill>
              </a:rPr>
              <a:t> </a:t>
            </a:r>
            <a:r>
              <a:rPr lang="ru-RU" sz="2000" b="1" i="1" dirty="0" err="1" smtClean="0">
                <a:solidFill>
                  <a:srgbClr val="0070C0"/>
                </a:solidFill>
              </a:rPr>
              <a:t>види</a:t>
            </a:r>
            <a:r>
              <a:rPr lang="ru-RU" sz="2000" b="1" i="1" dirty="0" smtClean="0">
                <a:solidFill>
                  <a:srgbClr val="0070C0"/>
                </a:solidFill>
              </a:rPr>
              <a:t> спорту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10800000" flipV="1">
            <a:off x="4860032" y="2204864"/>
            <a:ext cx="165618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Волейбол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0800000" flipV="1">
            <a:off x="7452320" y="1412776"/>
            <a:ext cx="129614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Гандбол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0800000" flipV="1">
            <a:off x="179512" y="1988840"/>
            <a:ext cx="144016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Гольф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067944" y="4509120"/>
            <a:ext cx="252028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Веслування</a:t>
            </a:r>
            <a:r>
              <a:rPr lang="ru-RU" sz="2000" b="1" i="1" dirty="0" smtClean="0">
                <a:solidFill>
                  <a:srgbClr val="0070C0"/>
                </a:solidFill>
              </a:rPr>
              <a:t> на </a:t>
            </a:r>
            <a:r>
              <a:rPr lang="ru-RU" sz="2000" b="1" i="1" dirty="0" err="1" smtClean="0">
                <a:solidFill>
                  <a:srgbClr val="0070C0"/>
                </a:solidFill>
              </a:rPr>
              <a:t>каное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60032" y="3429000"/>
            <a:ext cx="2016224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0070C0"/>
                </a:solidFill>
              </a:rPr>
              <a:t>Гімнастика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 rot="10800000" flipV="1">
            <a:off x="7919864" y="2708920"/>
            <a:ext cx="122413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Дзюдо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 rot="10800000" flipV="1">
            <a:off x="2699792" y="5774487"/>
            <a:ext cx="1080120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Кінний</a:t>
            </a:r>
            <a:r>
              <a:rPr lang="ru-RU" sz="2000" b="1" i="1" dirty="0" smtClean="0">
                <a:solidFill>
                  <a:srgbClr val="0070C0"/>
                </a:solidFill>
              </a:rPr>
              <a:t> спорт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10800000" flipH="1" flipV="1">
            <a:off x="3923928" y="5733256"/>
            <a:ext cx="23042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Легка атлетика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 flipH="1">
            <a:off x="1907704" y="1916832"/>
            <a:ext cx="280831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0070C0"/>
                </a:solidFill>
              </a:rPr>
              <a:t>Настільний</a:t>
            </a:r>
            <a:r>
              <a:rPr lang="ru-RU" sz="2400" b="1" i="1" dirty="0" smtClean="0">
                <a:solidFill>
                  <a:srgbClr val="0070C0"/>
                </a:solidFill>
              </a:rPr>
              <a:t>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теніс</a:t>
            </a:r>
            <a:endParaRPr lang="ru-RU" sz="2400" i="1" dirty="0">
              <a:solidFill>
                <a:srgbClr val="0070C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732240" y="2132856"/>
            <a:ext cx="2411760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Вітрильний</a:t>
            </a:r>
            <a:r>
              <a:rPr lang="ru-RU" sz="2000" b="1" i="1" dirty="0" smtClean="0">
                <a:solidFill>
                  <a:srgbClr val="0070C0"/>
                </a:solidFill>
              </a:rPr>
              <a:t> спорт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43608" y="2564904"/>
            <a:ext cx="122413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Регбі-7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51520" y="5373216"/>
            <a:ext cx="1224135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Серфінг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 rot="10800000" flipV="1">
            <a:off x="1187624" y="4987261"/>
            <a:ext cx="237626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Скейтбординг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39552" y="1412776"/>
            <a:ext cx="352839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0070C0"/>
                </a:solidFill>
              </a:rPr>
              <a:t>Сучасне</a:t>
            </a:r>
            <a:r>
              <a:rPr lang="ru-RU" sz="2400" b="1" i="1" dirty="0" smtClean="0">
                <a:solidFill>
                  <a:srgbClr val="0070C0"/>
                </a:solidFill>
              </a:rPr>
              <a:t>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п'ятиборство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rot="10800000" flipV="1">
            <a:off x="5796136" y="5013176"/>
            <a:ext cx="302433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Спортивне</a:t>
            </a:r>
            <a:r>
              <a:rPr lang="ru-RU" sz="2000" b="1" i="1" dirty="0" smtClean="0">
                <a:solidFill>
                  <a:srgbClr val="0070C0"/>
                </a:solidFill>
              </a:rPr>
              <a:t> </a:t>
            </a:r>
            <a:r>
              <a:rPr lang="ru-RU" sz="2000" b="1" i="1" dirty="0" err="1" smtClean="0">
                <a:solidFill>
                  <a:srgbClr val="0070C0"/>
                </a:solidFill>
              </a:rPr>
              <a:t>скелелазіння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372200" y="4005064"/>
            <a:ext cx="1253869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Стрільба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 rot="10800000" flipV="1">
            <a:off x="7308304" y="5774487"/>
            <a:ext cx="1368151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Стрільба</a:t>
            </a:r>
            <a:r>
              <a:rPr lang="ru-RU" sz="2000" b="1" i="1" dirty="0" smtClean="0">
                <a:solidFill>
                  <a:srgbClr val="0070C0"/>
                </a:solidFill>
              </a:rPr>
              <a:t> </a:t>
            </a:r>
            <a:r>
              <a:rPr lang="ru-RU" sz="2000" b="1" i="1" dirty="0" err="1" smtClean="0">
                <a:solidFill>
                  <a:srgbClr val="0070C0"/>
                </a:solidFill>
              </a:rPr>
              <a:t>з</a:t>
            </a:r>
            <a:r>
              <a:rPr lang="ru-RU" sz="2000" b="1" i="1" dirty="0" smtClean="0">
                <a:solidFill>
                  <a:srgbClr val="0070C0"/>
                </a:solidFill>
              </a:rPr>
              <a:t> лука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 rot="10800000" flipV="1">
            <a:off x="4211960" y="6347601"/>
            <a:ext cx="1008112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Теніс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932040" y="2924944"/>
            <a:ext cx="144016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Тріатлон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 rot="10800000" flipV="1">
            <a:off x="0" y="4221088"/>
            <a:ext cx="1512167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Тхеквондо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483768" y="4149080"/>
            <a:ext cx="2304256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Важка</a:t>
            </a:r>
            <a:r>
              <a:rPr lang="ru-RU" sz="2000" b="1" i="1" dirty="0" smtClean="0">
                <a:solidFill>
                  <a:srgbClr val="0070C0"/>
                </a:solidFill>
              </a:rPr>
              <a:t> атлетика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 rot="10800000" flipV="1">
            <a:off x="5580112" y="6237312"/>
            <a:ext cx="165618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0070C0"/>
                </a:solidFill>
              </a:rPr>
              <a:t>Фехтування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668344" y="4293096"/>
            <a:ext cx="1296144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70C0"/>
                </a:solidFill>
              </a:rPr>
              <a:t>Футбол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 rot="10800000" flipV="1">
            <a:off x="2483768" y="3140968"/>
            <a:ext cx="22322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err="1" smtClean="0">
                <a:solidFill>
                  <a:srgbClr val="0070C0"/>
                </a:solidFill>
              </a:rPr>
              <a:t>Хокей</a:t>
            </a:r>
            <a:r>
              <a:rPr lang="ru-RU" sz="2400" b="1" i="1" dirty="0" smtClean="0">
                <a:solidFill>
                  <a:srgbClr val="0070C0"/>
                </a:solidFill>
              </a:rPr>
              <a:t> на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траві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graphicFrame>
        <p:nvGraphicFramePr>
          <p:cNvPr id="44" name="Схема 43"/>
          <p:cNvGraphicFramePr/>
          <p:nvPr/>
        </p:nvGraphicFramePr>
        <p:xfrm>
          <a:off x="1547664" y="1"/>
          <a:ext cx="6192688" cy="1484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3861048"/>
            <a:ext cx="2592288" cy="2592288"/>
          </a:xfrm>
          <a:prstGeom prst="rect">
            <a:avLst/>
          </a:prstGeom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1187624" y="153317"/>
            <a:ext cx="75608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До складу </a:t>
            </a:r>
            <a:r>
              <a:rPr kumimoji="0" lang="ru-RU" sz="36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олімпійських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36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видів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36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входять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40 </a:t>
            </a:r>
            <a:r>
              <a:rPr kumimoji="0" lang="ru-RU" sz="36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літніх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36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олімпійських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36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видів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 спорту </a:t>
            </a:r>
          </a:p>
        </p:txBody>
      </p:sp>
      <p:pic>
        <p:nvPicPr>
          <p:cNvPr id="12" name="Рисунок 11" descr="17236249795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916832"/>
            <a:ext cx="2808312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13" name="Рисунок 12" descr="17236249795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4797152"/>
            <a:ext cx="2736304" cy="1824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72362497956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1988840"/>
            <a:ext cx="2844824" cy="1896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1723624979595.jpg"/>
          <p:cNvPicPr>
            <a:picLocks noChangeAspect="1"/>
          </p:cNvPicPr>
          <p:nvPr/>
        </p:nvPicPr>
        <p:blipFill>
          <a:blip r:embed="rId7" cstate="print"/>
          <a:srcRect l="18900" t="20099" r="12589" b="7779"/>
          <a:stretch>
            <a:fillRect/>
          </a:stretch>
        </p:blipFill>
        <p:spPr>
          <a:xfrm>
            <a:off x="2915816" y="3068960"/>
            <a:ext cx="3080998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172362497958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3933056"/>
            <a:ext cx="259228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9" name="Рисунок 8" descr="1723624979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3861048"/>
            <a:ext cx="291632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17236249796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6672"/>
            <a:ext cx="2784310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7236249796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1268759"/>
            <a:ext cx="2844316" cy="1896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2362497962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9664" y="476672"/>
            <a:ext cx="302433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72362497961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212976"/>
            <a:ext cx="3167844" cy="2111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172362497966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6227676" y="3284984"/>
            <a:ext cx="291632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ages__12_-removebg-preview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24328" y="4481736"/>
            <a:ext cx="2376264" cy="2376264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1" name="Рисунок 10" descr="1723624979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76672"/>
            <a:ext cx="324036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7236249796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09220" y="188640"/>
            <a:ext cx="3234780" cy="215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236249796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1556792"/>
            <a:ext cx="2952328" cy="1968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72362497969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501008"/>
            <a:ext cx="3240359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17236249797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28184" y="3573016"/>
            <a:ext cx="270030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172362497970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31840" y="4293096"/>
            <a:ext cx="3168352" cy="2112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images__12_-removebg-preview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96336" y="4581128"/>
            <a:ext cx="2088232" cy="2088232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56376" y="4985792"/>
            <a:ext cx="1872208" cy="1872208"/>
          </a:xfrm>
          <a:prstGeom prst="rect">
            <a:avLst/>
          </a:prstGeom>
        </p:spPr>
      </p:pic>
      <p:pic>
        <p:nvPicPr>
          <p:cNvPr id="8" name="Рисунок 7" descr="17236252528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56992"/>
            <a:ext cx="2808312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7236249797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4797152"/>
            <a:ext cx="270030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172362525298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04664"/>
            <a:ext cx="302433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7236316931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188640"/>
            <a:ext cx="2911252" cy="1940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2363169313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39644" y="2348880"/>
            <a:ext cx="291632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72362525300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06901" y="1484784"/>
            <a:ext cx="3141073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172362525302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43808" y="3789040"/>
            <a:ext cx="3136704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8" name="Рисунок 7" descr="Без_названия__21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941168"/>
            <a:ext cx="2695575" cy="1695450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/>
        </p:nvGraphicFramePr>
        <p:xfrm>
          <a:off x="2555776" y="188640"/>
          <a:ext cx="3816424" cy="642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2" name="Рисунок 11" descr="172363184195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87824" y="3140968"/>
            <a:ext cx="2996952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2362497972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1124744"/>
            <a:ext cx="3123728" cy="3123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72362497973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03032" y="1052736"/>
            <a:ext cx="3140968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55576" y="151424"/>
          <a:ext cx="4248472" cy="1117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Рисунок 10" descr="172362497954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3212976"/>
            <a:ext cx="2708920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72362497974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99792" y="1844824"/>
            <a:ext cx="3212976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2362525289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31024" y="332656"/>
            <a:ext cx="3212976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Без_названия__21_-removebg-preview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72200" y="4797152"/>
            <a:ext cx="2520280" cy="1778254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8" name="Рисунок 7" descr="Без_названия__21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5162550"/>
            <a:ext cx="2695575" cy="1695450"/>
          </a:xfrm>
          <a:prstGeom prst="rect">
            <a:avLst/>
          </a:prstGeom>
        </p:spPr>
      </p:pic>
      <p:pic>
        <p:nvPicPr>
          <p:cNvPr id="9" name="Рисунок 8" descr="17236316931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340768"/>
            <a:ext cx="396044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17236252529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1700808"/>
            <a:ext cx="3888432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2" name="Схема 11"/>
          <p:cNvGraphicFramePr/>
          <p:nvPr/>
        </p:nvGraphicFramePr>
        <p:xfrm>
          <a:off x="755576" y="151424"/>
          <a:ext cx="4248472" cy="1117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55576" y="151424"/>
          <a:ext cx="4824536" cy="901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Рисунок 10" descr="172362497972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496" y="1412776"/>
            <a:ext cx="309634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72362497974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43808" y="2420888"/>
            <a:ext cx="309634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2362497975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12160" y="3717032"/>
            <a:ext cx="2924944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72362525291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940152" y="260648"/>
            <a:ext cx="3024336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" name="Рисунок 9" descr="1667311983_12-celes-club-p-fon-dlya-prezentatsii-olimpiiskie-igri-ins-12.pn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2" name="Рисунок 21" descr="images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7" y="1"/>
            <a:ext cx="2204864" cy="2204864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/>
        </p:nvGraphicFramePr>
        <p:xfrm>
          <a:off x="539552" y="548679"/>
          <a:ext cx="6696744" cy="1800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3" name="Рисунок 12" descr="1724942161_par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08104" y="2564904"/>
            <a:ext cx="3174896" cy="3456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683568" y="2204865"/>
            <a:ext cx="453650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Цьогоріч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Україну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на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Паралімпіаді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представляли 140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спортсменів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у 17 видах спорту. </a:t>
            </a:r>
          </a:p>
          <a:p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Найбільше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спортсменів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буде представлено у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плаванні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та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легкій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 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атлетиці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Bahnschrift SemiBold Condensed" pitchFamily="34" charset="0"/>
              </a:rPr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3717032"/>
            <a:ext cx="543609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i="1" dirty="0" err="1" smtClean="0">
                <a:solidFill>
                  <a:srgbClr val="0070C0"/>
                </a:solidFill>
              </a:rPr>
              <a:t>Медальний</a:t>
            </a:r>
            <a:r>
              <a:rPr lang="ru-RU" sz="2400" b="1" i="1" dirty="0" smtClean="0">
                <a:solidFill>
                  <a:srgbClr val="0070C0"/>
                </a:solidFill>
              </a:rPr>
              <a:t>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залік</a:t>
            </a:r>
            <a:r>
              <a:rPr lang="ru-RU" sz="2400" b="1" i="1" dirty="0" smtClean="0">
                <a:solidFill>
                  <a:srgbClr val="0070C0"/>
                </a:solidFill>
              </a:rPr>
              <a:t> Паралімпіади-2024</a:t>
            </a:r>
          </a:p>
          <a:p>
            <a:pPr fontAlgn="base"/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Українські</a:t>
            </a: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спортсмени</a:t>
            </a: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вибороли</a:t>
            </a:r>
            <a:r>
              <a:rPr lang="ru-RU" sz="2000" b="1" i="1" dirty="0" smtClean="0">
                <a:solidFill>
                  <a:srgbClr val="002060"/>
                </a:solidFill>
              </a:rPr>
              <a:t>  82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медалі</a:t>
            </a:r>
            <a:r>
              <a:rPr lang="ru-RU" sz="2000" b="1" i="1" dirty="0" smtClean="0">
                <a:solidFill>
                  <a:srgbClr val="002060"/>
                </a:solidFill>
              </a:rPr>
              <a:t>:</a:t>
            </a:r>
            <a:endParaRPr lang="ru-RU" sz="2000" b="1" dirty="0" smtClean="0">
              <a:latin typeface="Arial Black" pitchFamily="34" charset="0"/>
            </a:endParaRPr>
          </a:p>
          <a:p>
            <a:pPr fontAlgn="base"/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 Золото - 22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медал</a:t>
            </a:r>
            <a:r>
              <a:rPr lang="uk-UA" sz="2000" b="1" i="1" dirty="0" smtClean="0">
                <a:solidFill>
                  <a:srgbClr val="002060"/>
                </a:solidFill>
              </a:rPr>
              <a:t>і</a:t>
            </a:r>
            <a:endParaRPr lang="ru-RU" sz="2000" b="1" dirty="0" smtClean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pPr fontAlgn="base"/>
            <a:r>
              <a:rPr lang="uk-UA" sz="2000" b="1" dirty="0" smtClean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   Срібло – 28</a:t>
            </a: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медалі</a:t>
            </a:r>
            <a:endParaRPr lang="uk-UA" sz="2000" b="1" dirty="0" smtClean="0">
              <a:solidFill>
                <a:schemeClr val="bg1">
                  <a:lumMod val="75000"/>
                </a:schemeClr>
              </a:solidFill>
              <a:latin typeface="Arial Black" pitchFamily="34" charset="0"/>
            </a:endParaRPr>
          </a:p>
          <a:p>
            <a:pPr fontAlgn="base"/>
            <a:r>
              <a:rPr lang="uk-UA" sz="2000" b="1" dirty="0" smtClean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   Бронза – 32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медалі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206</TotalTime>
  <Words>221</Words>
  <Application>Microsoft Office PowerPoint</Application>
  <PresentationFormat>Экран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28</cp:revision>
  <dcterms:created xsi:type="dcterms:W3CDTF">2024-08-14T11:08:37Z</dcterms:created>
  <dcterms:modified xsi:type="dcterms:W3CDTF">2024-09-12T07:46:49Z</dcterms:modified>
</cp:coreProperties>
</file>