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74" r:id="rId4"/>
    <p:sldId id="275" r:id="rId5"/>
    <p:sldId id="258" r:id="rId6"/>
    <p:sldId id="259" r:id="rId7"/>
    <p:sldId id="276" r:id="rId8"/>
    <p:sldId id="273" r:id="rId9"/>
    <p:sldId id="260" r:id="rId10"/>
    <p:sldId id="261" r:id="rId11"/>
    <p:sldId id="277" r:id="rId12"/>
    <p:sldId id="271" r:id="rId13"/>
    <p:sldId id="26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F56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gif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png"/><Relationship Id="rId9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uidados y técnicas para mantener talones san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84422"/>
            <a:ext cx="7620000" cy="50768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4102224" cy="2016224"/>
          </a:xfrm>
        </p:spPr>
        <p:txBody>
          <a:bodyPr>
            <a:normAutofit/>
          </a:bodyPr>
          <a:lstStyle/>
          <a:p>
            <a:r>
              <a:rPr lang="ru-RU" b="1" i="1" u="sng" dirty="0" err="1" smtClean="0"/>
              <a:t>Профілактика</a:t>
            </a:r>
            <a:r>
              <a:rPr lang="ru-RU" b="1" i="1" u="sng" dirty="0" smtClean="0"/>
              <a:t> </a:t>
            </a:r>
            <a:br>
              <a:rPr lang="ru-RU" b="1" i="1" u="sng" dirty="0" smtClean="0"/>
            </a:br>
            <a:r>
              <a:rPr lang="ru-RU" b="1" i="1" u="sng" dirty="0" smtClean="0"/>
              <a:t>та </a:t>
            </a:r>
            <a:r>
              <a:rPr lang="ru-RU" b="1" i="1" u="sng" dirty="0" err="1" smtClean="0"/>
              <a:t>корекція</a:t>
            </a:r>
            <a:r>
              <a:rPr lang="ru-RU" b="1" i="1" u="sng" dirty="0" smtClean="0"/>
              <a:t> </a:t>
            </a:r>
            <a:br>
              <a:rPr lang="ru-RU" b="1" i="1" u="sng" dirty="0" smtClean="0"/>
            </a:br>
            <a:r>
              <a:rPr lang="ru-RU" b="1" i="1" u="sng" dirty="0" err="1" smtClean="0"/>
              <a:t>плоскостопості</a:t>
            </a:r>
            <a:endParaRPr lang="ru-RU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99592" y="5733256"/>
            <a:ext cx="74211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 кожному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занятті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використовуються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від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3 до 5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вправ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190381"/>
            <a:ext cx="4680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вчитель-інструктор з ФК та ЛФК Середа О.С.</a:t>
            </a:r>
            <a:endParaRPr lang="ru-RU" sz="12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2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260648"/>
            <a:ext cx="8136904" cy="6433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 </a:t>
            </a:r>
            <a:r>
              <a:rPr lang="ru-RU" sz="2000" b="1" i="1" u="sng" dirty="0" err="1" smtClean="0"/>
              <a:t>Профілактика</a:t>
            </a:r>
            <a:r>
              <a:rPr lang="ru-RU" sz="2000" b="1" i="1" u="sng" dirty="0" smtClean="0"/>
              <a:t> та </a:t>
            </a:r>
            <a:r>
              <a:rPr lang="ru-RU" sz="2000" b="1" i="1" u="sng" dirty="0" err="1" smtClean="0"/>
              <a:t>корекція</a:t>
            </a:r>
            <a:r>
              <a:rPr lang="ru-RU" sz="2000" b="1" i="1" u="sng" dirty="0" smtClean="0"/>
              <a:t> </a:t>
            </a:r>
            <a:r>
              <a:rPr lang="ru-RU" sz="2000" b="1" i="1" u="sng" dirty="0" err="1" smtClean="0"/>
              <a:t>плоскостопості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Плоска стопа </a:t>
            </a:r>
            <a:r>
              <a:rPr lang="ru-RU" sz="2000" dirty="0" err="1" smtClean="0"/>
              <a:t>досить</a:t>
            </a:r>
            <a:r>
              <a:rPr lang="ru-RU" sz="2000" dirty="0" smtClean="0"/>
              <a:t> часто </a:t>
            </a:r>
            <a:r>
              <a:rPr lang="ru-RU" sz="2000" dirty="0" err="1" smtClean="0"/>
              <a:t>зустрічається</a:t>
            </a:r>
            <a:r>
              <a:rPr lang="ru-RU" sz="2000" dirty="0" smtClean="0"/>
              <a:t> у дітей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розумовою</a:t>
            </a:r>
            <a:r>
              <a:rPr lang="ru-RU" sz="2000" dirty="0" smtClean="0"/>
              <a:t> </a:t>
            </a:r>
            <a:r>
              <a:rPr lang="ru-RU" sz="2000" dirty="0" err="1" smtClean="0"/>
              <a:t>відсталістю</a:t>
            </a:r>
            <a:r>
              <a:rPr lang="ru-RU" sz="2000" dirty="0" smtClean="0"/>
              <a:t>, тому для </a:t>
            </a:r>
            <a:r>
              <a:rPr lang="ru-RU" sz="2000" dirty="0" err="1" smtClean="0"/>
              <a:t>попередження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розвитку</a:t>
            </a:r>
            <a:r>
              <a:rPr lang="ru-RU" sz="2000" dirty="0" smtClean="0"/>
              <a:t> </a:t>
            </a:r>
            <a:r>
              <a:rPr lang="ru-RU" sz="2000" dirty="0" err="1" smtClean="0"/>
              <a:t>плоскостопості</a:t>
            </a:r>
            <a:r>
              <a:rPr lang="ru-RU" sz="2000" dirty="0" smtClean="0"/>
              <a:t> </a:t>
            </a:r>
            <a:r>
              <a:rPr lang="ru-RU" sz="2000" dirty="0" err="1" smtClean="0"/>
              <a:t>важливо</a:t>
            </a:r>
            <a:r>
              <a:rPr lang="ru-RU" sz="2000" dirty="0" smtClean="0"/>
              <a:t> </a:t>
            </a:r>
            <a:r>
              <a:rPr lang="ru-RU" sz="2000" dirty="0" err="1" smtClean="0"/>
              <a:t>своєчасно</a:t>
            </a:r>
            <a:r>
              <a:rPr lang="ru-RU" sz="2000" dirty="0" smtClean="0"/>
              <a:t> </a:t>
            </a:r>
            <a:r>
              <a:rPr lang="ru-RU" sz="2000" dirty="0" err="1" smtClean="0"/>
              <a:t>виявити</a:t>
            </a:r>
            <a:r>
              <a:rPr lang="ru-RU" sz="2000" dirty="0" smtClean="0"/>
              <a:t> </a:t>
            </a:r>
            <a:r>
              <a:rPr lang="ru-RU" sz="2000" dirty="0" err="1" smtClean="0"/>
              <a:t>наявні</a:t>
            </a:r>
            <a:r>
              <a:rPr lang="ru-RU" sz="2000" dirty="0" smtClean="0"/>
              <a:t> </a:t>
            </a:r>
            <a:r>
              <a:rPr lang="ru-RU" sz="2000" dirty="0" err="1" smtClean="0"/>
              <a:t>порушення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вжити</a:t>
            </a:r>
            <a:r>
              <a:rPr lang="ru-RU" sz="2000" dirty="0" smtClean="0"/>
              <a:t> </a:t>
            </a:r>
            <a:r>
              <a:rPr lang="ru-RU" sz="2000" dirty="0" err="1" smtClean="0"/>
              <a:t>профілактичні</a:t>
            </a:r>
            <a:r>
              <a:rPr lang="ru-RU" sz="2000" dirty="0" smtClean="0"/>
              <a:t> заходи.</a:t>
            </a:r>
            <a:br>
              <a:rPr lang="ru-RU" sz="2000" dirty="0" smtClean="0"/>
            </a:br>
            <a:r>
              <a:rPr lang="ru-RU" sz="2000" dirty="0" smtClean="0"/>
              <a:t>Плоска стопа </a:t>
            </a:r>
            <a:r>
              <a:rPr lang="ru-RU" sz="2000" dirty="0" err="1" smtClean="0"/>
              <a:t>характеризується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опусканням</a:t>
            </a:r>
            <a:r>
              <a:rPr lang="ru-RU" sz="2000" dirty="0" smtClean="0"/>
              <a:t> </a:t>
            </a:r>
            <a:r>
              <a:rPr lang="ru-RU" sz="2000" dirty="0" err="1" smtClean="0"/>
              <a:t>поздовжнього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або</a:t>
            </a:r>
            <a:r>
              <a:rPr lang="ru-RU" sz="2000" dirty="0" smtClean="0"/>
              <a:t> поперечного </a:t>
            </a:r>
            <a:r>
              <a:rPr lang="ru-RU" sz="2000" dirty="0" err="1" smtClean="0"/>
              <a:t>склепіння</a:t>
            </a:r>
            <a:r>
              <a:rPr lang="ru-RU" sz="2000" dirty="0" smtClean="0"/>
              <a:t>, яке </a:t>
            </a:r>
            <a:r>
              <a:rPr lang="ru-RU" sz="2000" dirty="0" err="1" smtClean="0"/>
              <a:t>викликає</a:t>
            </a:r>
            <a:r>
              <a:rPr lang="ru-RU" sz="2000" dirty="0" smtClean="0"/>
              <a:t> </a:t>
            </a:r>
            <a:r>
              <a:rPr lang="ru-RU" sz="2000" dirty="0" err="1" smtClean="0"/>
              <a:t>болючі</a:t>
            </a:r>
            <a:r>
              <a:rPr lang="ru-RU" sz="2000" dirty="0" smtClean="0"/>
              <a:t> </a:t>
            </a:r>
            <a:r>
              <a:rPr lang="ru-RU" sz="2000" dirty="0" err="1" smtClean="0"/>
              <a:t>відчуття</a:t>
            </a:r>
            <a:r>
              <a:rPr lang="ru-RU" sz="2000" dirty="0" smtClean="0"/>
              <a:t> при </a:t>
            </a:r>
            <a:r>
              <a:rPr lang="ru-RU" sz="2000" dirty="0" err="1" smtClean="0"/>
              <a:t>ходьбі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стоянні</a:t>
            </a:r>
            <a:r>
              <a:rPr lang="ru-RU" sz="2000" dirty="0" smtClean="0"/>
              <a:t>, </a:t>
            </a:r>
            <a:r>
              <a:rPr lang="ru-RU" sz="2000" dirty="0" err="1" smtClean="0"/>
              <a:t>поганий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настрій</a:t>
            </a:r>
            <a:r>
              <a:rPr lang="ru-RU" sz="2000" dirty="0" smtClean="0"/>
              <a:t>, </a:t>
            </a:r>
            <a:r>
              <a:rPr lang="ru-RU" sz="2000" dirty="0" err="1" smtClean="0"/>
              <a:t>швидку</a:t>
            </a:r>
            <a:r>
              <a:rPr lang="ru-RU" sz="2000" dirty="0" smtClean="0"/>
              <a:t> </a:t>
            </a:r>
            <a:r>
              <a:rPr lang="ru-RU" sz="2000" dirty="0" err="1" smtClean="0"/>
              <a:t>стомлюваність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Основною причиною </a:t>
            </a:r>
            <a:r>
              <a:rPr lang="ru-RU" sz="2000" dirty="0" err="1" smtClean="0"/>
              <a:t>плоскостопості</a:t>
            </a:r>
            <a:r>
              <a:rPr lang="ru-RU" sz="2000" dirty="0" smtClean="0"/>
              <a:t> </a:t>
            </a:r>
            <a:r>
              <a:rPr lang="ru-RU" sz="2000" dirty="0" err="1" smtClean="0"/>
              <a:t>є</a:t>
            </a:r>
            <a:r>
              <a:rPr lang="ru-RU" sz="2000" dirty="0" smtClean="0"/>
              <a:t> </a:t>
            </a:r>
            <a:r>
              <a:rPr lang="ru-RU" sz="2000" dirty="0" err="1" smtClean="0"/>
              <a:t>слабкість</a:t>
            </a:r>
            <a:r>
              <a:rPr lang="ru-RU" sz="2000" dirty="0" smtClean="0"/>
              <a:t> </a:t>
            </a:r>
            <a:r>
              <a:rPr lang="ru-RU" sz="2000" dirty="0" err="1" smtClean="0"/>
              <a:t>м'язи</a:t>
            </a:r>
            <a:r>
              <a:rPr lang="ru-RU" sz="2000" dirty="0" smtClean="0"/>
              <a:t> </a:t>
            </a:r>
            <a:r>
              <a:rPr lang="ru-RU" sz="2000" dirty="0" err="1" smtClean="0"/>
              <a:t>зв'язкового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апарату</a:t>
            </a:r>
            <a:r>
              <a:rPr lang="ru-RU" sz="2000" dirty="0" smtClean="0"/>
              <a:t>, що </a:t>
            </a:r>
            <a:r>
              <a:rPr lang="ru-RU" sz="2000" dirty="0" err="1" smtClean="0"/>
              <a:t>підтримують</a:t>
            </a:r>
            <a:r>
              <a:rPr lang="ru-RU" sz="2000" dirty="0" smtClean="0"/>
              <a:t> </a:t>
            </a:r>
            <a:r>
              <a:rPr lang="ru-RU" sz="2000" dirty="0" err="1" smtClean="0"/>
              <a:t>склепіння</a:t>
            </a:r>
            <a:r>
              <a:rPr lang="ru-RU" sz="2000" dirty="0" smtClean="0"/>
              <a:t> стопи. </a:t>
            </a:r>
            <a:r>
              <a:rPr lang="ru-RU" sz="2000" dirty="0" err="1" smtClean="0"/>
              <a:t>Найчастіше</a:t>
            </a:r>
            <a:r>
              <a:rPr lang="ru-RU" sz="2000" dirty="0" smtClean="0"/>
              <a:t> </a:t>
            </a:r>
            <a:r>
              <a:rPr lang="ru-RU" sz="2000" dirty="0" err="1" smtClean="0"/>
              <a:t>плоскостопість</a:t>
            </a:r>
            <a:r>
              <a:rPr lang="ru-RU" sz="2000" dirty="0" smtClean="0"/>
              <a:t> </a:t>
            </a:r>
            <a:r>
              <a:rPr lang="ru-RU" sz="2000" dirty="0" err="1" smtClean="0"/>
              <a:t>зустрічається</a:t>
            </a:r>
            <a:r>
              <a:rPr lang="ru-RU" sz="2000" dirty="0" smtClean="0"/>
              <a:t> у </a:t>
            </a:r>
            <a:r>
              <a:rPr lang="ru-RU" sz="2000" dirty="0" err="1" smtClean="0"/>
              <a:t>соматично</a:t>
            </a:r>
            <a:r>
              <a:rPr lang="ru-RU" sz="2000" dirty="0" smtClean="0"/>
              <a:t> </a:t>
            </a:r>
            <a:r>
              <a:rPr lang="ru-RU" sz="2000" dirty="0" err="1" smtClean="0"/>
              <a:t>ослаблених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огрядних</a:t>
            </a:r>
            <a:r>
              <a:rPr lang="ru-RU" sz="2000" dirty="0" smtClean="0"/>
              <a:t> дітей, </a:t>
            </a:r>
            <a:r>
              <a:rPr lang="ru-RU" sz="2000" dirty="0" err="1" smtClean="0"/>
              <a:t>хоча</a:t>
            </a:r>
            <a:r>
              <a:rPr lang="ru-RU" sz="2000" dirty="0" smtClean="0"/>
              <a:t> природа </a:t>
            </a:r>
            <a:r>
              <a:rPr lang="ru-RU" sz="2000" dirty="0" err="1" smtClean="0"/>
              <a:t>його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виникнення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може</a:t>
            </a:r>
            <a:r>
              <a:rPr lang="ru-RU" sz="2000" dirty="0" smtClean="0"/>
              <a:t> бути </a:t>
            </a:r>
            <a:r>
              <a:rPr lang="ru-RU" sz="2000" dirty="0" err="1" smtClean="0"/>
              <a:t>різною</a:t>
            </a:r>
            <a:r>
              <a:rPr lang="ru-RU" sz="2000" dirty="0" smtClean="0"/>
              <a:t>. </a:t>
            </a:r>
            <a:r>
              <a:rPr lang="ru-RU" sz="2000" dirty="0" err="1" smtClean="0"/>
              <a:t>Розрізняють</a:t>
            </a:r>
            <a:r>
              <a:rPr lang="ru-RU" sz="2000" dirty="0" smtClean="0"/>
              <a:t> </a:t>
            </a:r>
            <a:r>
              <a:rPr lang="ru-RU" sz="2000" dirty="0" err="1" smtClean="0"/>
              <a:t>плоскостопість</a:t>
            </a:r>
            <a:r>
              <a:rPr lang="ru-RU" sz="2000" dirty="0" smtClean="0"/>
              <a:t> </a:t>
            </a:r>
            <a:r>
              <a:rPr lang="ru-RU" sz="2000" dirty="0" err="1" smtClean="0"/>
              <a:t>вроджене</a:t>
            </a:r>
            <a:r>
              <a:rPr lang="ru-RU" sz="2000" dirty="0" smtClean="0"/>
              <a:t>, </a:t>
            </a:r>
            <a:r>
              <a:rPr lang="ru-RU" sz="2000" dirty="0" err="1" smtClean="0"/>
              <a:t>рахітіческіе</a:t>
            </a:r>
            <a:r>
              <a:rPr lang="ru-RU" sz="2000" dirty="0" smtClean="0"/>
              <a:t>, паралитическое, </a:t>
            </a:r>
            <a:r>
              <a:rPr lang="ru-RU" sz="2000" dirty="0" err="1" smtClean="0"/>
              <a:t>травматичне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найпоширеніше</a:t>
            </a:r>
            <a:r>
              <a:rPr lang="ru-RU" sz="2000" dirty="0" smtClean="0"/>
              <a:t> </a:t>
            </a:r>
            <a:r>
              <a:rPr lang="ru-RU" sz="2000" dirty="0" err="1" smtClean="0"/>
              <a:t>статичне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err="1" smtClean="0"/>
              <a:t>Вправи</a:t>
            </a:r>
            <a:r>
              <a:rPr lang="ru-RU" sz="2000" dirty="0" smtClean="0"/>
              <a:t> для </a:t>
            </a:r>
            <a:r>
              <a:rPr lang="ru-RU" sz="2000" dirty="0" err="1" smtClean="0"/>
              <a:t>профілактики</a:t>
            </a:r>
            <a:r>
              <a:rPr lang="ru-RU" sz="2000" dirty="0" smtClean="0"/>
              <a:t> та </a:t>
            </a:r>
            <a:r>
              <a:rPr lang="ru-RU" sz="2000" dirty="0" err="1" smtClean="0"/>
              <a:t>корекції</a:t>
            </a:r>
            <a:r>
              <a:rPr lang="ru-RU" sz="2000" dirty="0" smtClean="0"/>
              <a:t> </a:t>
            </a:r>
            <a:r>
              <a:rPr lang="ru-RU" sz="2000" dirty="0" err="1" smtClean="0"/>
              <a:t>плоскостопості</a:t>
            </a:r>
            <a:r>
              <a:rPr lang="ru-RU" sz="2000" dirty="0" smtClean="0"/>
              <a:t> </a:t>
            </a:r>
            <a:r>
              <a:rPr lang="ru-RU" sz="2000" dirty="0" err="1" smtClean="0"/>
              <a:t>використовується</a:t>
            </a:r>
            <a:r>
              <a:rPr lang="ru-RU" sz="2000" dirty="0" smtClean="0"/>
              <a:t> в </a:t>
            </a:r>
            <a:r>
              <a:rPr lang="ru-RU" sz="2000" dirty="0" err="1" smtClean="0"/>
              <a:t>наступних</a:t>
            </a:r>
            <a:r>
              <a:rPr lang="ru-RU" sz="2000" dirty="0" smtClean="0"/>
              <a:t> </a:t>
            </a:r>
            <a:r>
              <a:rPr lang="ru-RU" sz="2000" dirty="0" err="1" smtClean="0"/>
              <a:t>вихідних</a:t>
            </a:r>
            <a:r>
              <a:rPr lang="ru-RU" sz="2000" dirty="0" smtClean="0"/>
              <a:t> </a:t>
            </a:r>
            <a:r>
              <a:rPr lang="ru-RU" sz="2000" dirty="0" err="1" smtClean="0"/>
              <a:t>положеннях</a:t>
            </a:r>
            <a:r>
              <a:rPr lang="ru-RU" sz="2000" dirty="0" smtClean="0"/>
              <a:t>: </a:t>
            </a:r>
            <a:r>
              <a:rPr lang="ru-RU" sz="2000" dirty="0" err="1" smtClean="0"/>
              <a:t>лежачи</a:t>
            </a:r>
            <a:r>
              <a:rPr lang="ru-RU" sz="2000" dirty="0" smtClean="0"/>
              <a:t>, </a:t>
            </a:r>
            <a:r>
              <a:rPr lang="ru-RU" sz="2000" dirty="0" err="1" smtClean="0"/>
              <a:t>сидячи</a:t>
            </a:r>
            <a:r>
              <a:rPr lang="ru-RU" sz="2000" dirty="0" smtClean="0"/>
              <a:t>, стоячи, в </a:t>
            </a:r>
            <a:r>
              <a:rPr lang="ru-RU" sz="2000" dirty="0" err="1" smtClean="0"/>
              <a:t>ходьбі</a:t>
            </a:r>
            <a:r>
              <a:rPr lang="ru-RU" sz="2000" dirty="0" smtClean="0"/>
              <a:t>, що </a:t>
            </a:r>
            <a:r>
              <a:rPr lang="ru-RU" sz="2000" dirty="0" err="1" smtClean="0"/>
              <a:t>дає</a:t>
            </a:r>
            <a:r>
              <a:rPr lang="ru-RU" sz="2000" dirty="0" smtClean="0"/>
              <a:t> </a:t>
            </a:r>
            <a:r>
              <a:rPr lang="ru-RU" sz="2000" dirty="0" err="1" smtClean="0"/>
              <a:t>можливість</a:t>
            </a:r>
            <a:r>
              <a:rPr lang="ru-RU" sz="2000" dirty="0" smtClean="0"/>
              <a:t> </a:t>
            </a:r>
            <a:r>
              <a:rPr lang="ru-RU" sz="2000" dirty="0" err="1" smtClean="0"/>
              <a:t>регулювати</a:t>
            </a:r>
            <a:r>
              <a:rPr lang="ru-RU" sz="2000" dirty="0" smtClean="0"/>
              <a:t> </a:t>
            </a:r>
            <a:r>
              <a:rPr lang="ru-RU" sz="2000" dirty="0" err="1" smtClean="0"/>
              <a:t>навантаження</a:t>
            </a:r>
            <a:r>
              <a:rPr lang="ru-RU" sz="2000" dirty="0" smtClean="0"/>
              <a:t> на </a:t>
            </a:r>
            <a:r>
              <a:rPr lang="ru-RU" sz="2000" dirty="0" err="1" smtClean="0"/>
              <a:t>м'язи</a:t>
            </a:r>
            <a:r>
              <a:rPr lang="ru-RU" sz="2000" dirty="0" smtClean="0"/>
              <a:t> </a:t>
            </a:r>
            <a:r>
              <a:rPr lang="ru-RU" sz="2000" dirty="0" err="1" smtClean="0"/>
              <a:t>гомілки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стопи. При </a:t>
            </a:r>
            <a:r>
              <a:rPr lang="ru-RU" sz="2000" dirty="0" err="1" smtClean="0"/>
              <a:t>виборі</a:t>
            </a:r>
            <a:r>
              <a:rPr lang="ru-RU" sz="2000" dirty="0" smtClean="0"/>
              <a:t> </a:t>
            </a:r>
            <a:r>
              <a:rPr lang="ru-RU" sz="2000" dirty="0" err="1" smtClean="0"/>
              <a:t>вихідного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положення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слід</a:t>
            </a:r>
            <a:r>
              <a:rPr lang="ru-RU" sz="2000" dirty="0" smtClean="0"/>
              <a:t> </a:t>
            </a:r>
            <a:r>
              <a:rPr lang="ru-RU" sz="2000" dirty="0" err="1" smtClean="0"/>
              <a:t>виключити</a:t>
            </a:r>
            <a:r>
              <a:rPr lang="ru-RU" sz="2000" dirty="0" smtClean="0"/>
              <a:t> </a:t>
            </a:r>
            <a:r>
              <a:rPr lang="ru-RU" sz="2000" dirty="0" err="1" smtClean="0"/>
              <a:t>негативний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вплив</a:t>
            </a:r>
            <a:r>
              <a:rPr lang="ru-RU" sz="2000" dirty="0" smtClean="0"/>
              <a:t> </a:t>
            </a:r>
            <a:r>
              <a:rPr lang="ru-RU" sz="2000" dirty="0" err="1" smtClean="0"/>
              <a:t>навантаження</a:t>
            </a:r>
            <a:r>
              <a:rPr lang="ru-RU" sz="2000" dirty="0" smtClean="0"/>
              <a:t> ваги </a:t>
            </a:r>
            <a:r>
              <a:rPr lang="ru-RU" sz="2000" dirty="0" err="1" smtClean="0"/>
              <a:t>тіла</a:t>
            </a:r>
            <a:r>
              <a:rPr lang="ru-RU" sz="2000" dirty="0" smtClean="0"/>
              <a:t> на </a:t>
            </a:r>
            <a:r>
              <a:rPr lang="ru-RU" sz="2000" dirty="0" err="1" smtClean="0"/>
              <a:t>склепіння</a:t>
            </a:r>
            <a:r>
              <a:rPr lang="ru-RU" sz="2000" dirty="0" smtClean="0"/>
              <a:t> стопи в </a:t>
            </a:r>
            <a:r>
              <a:rPr lang="ru-RU" sz="2000" dirty="0" err="1" smtClean="0"/>
              <a:t>положенні</a:t>
            </a:r>
            <a:r>
              <a:rPr lang="ru-RU" sz="2000" dirty="0" smtClean="0"/>
              <a:t> стоячи. </a:t>
            </a:r>
            <a:r>
              <a:rPr lang="ru-RU" sz="2000" dirty="0" err="1" smtClean="0"/>
              <a:t>Спочатку</a:t>
            </a:r>
            <a:r>
              <a:rPr lang="ru-RU" sz="2000" dirty="0" smtClean="0"/>
              <a:t> </a:t>
            </a:r>
            <a:r>
              <a:rPr lang="ru-RU" sz="2000" dirty="0" err="1" smtClean="0"/>
              <a:t>виконуються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вправи</a:t>
            </a:r>
            <a:r>
              <a:rPr lang="ru-RU" sz="2000" dirty="0" smtClean="0"/>
              <a:t> </a:t>
            </a:r>
            <a:r>
              <a:rPr lang="ru-RU" sz="2000" dirty="0" err="1" smtClean="0"/>
              <a:t>лежачи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сидячи</a:t>
            </a:r>
            <a:r>
              <a:rPr lang="ru-RU" sz="20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3186" name="Picture 2" descr="https://dovidkam.com/wp-content/uploads/2016/11/a8a8b286521cf032b2cbafb98155f7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3188" name="Picture 4" descr="https://dovidkam.com/wp-content/uploads/2016/11/a8a8b286521cf032b2cbafb98155f725.jpg"/>
          <p:cNvPicPr>
            <a:picLocks noChangeAspect="1" noChangeArrowheads="1"/>
          </p:cNvPicPr>
          <p:nvPr/>
        </p:nvPicPr>
        <p:blipFill>
          <a:blip r:embed="rId2" cstate="print"/>
          <a:srcRect r="1031" b="88086"/>
          <a:stretch>
            <a:fillRect/>
          </a:stretch>
        </p:blipFill>
        <p:spPr bwMode="auto">
          <a:xfrm>
            <a:off x="0" y="5733256"/>
            <a:ext cx="9144000" cy="79208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777374" y="5661248"/>
            <a:ext cx="1706814" cy="92333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algn="ctr"/>
            <a:r>
              <a:rPr lang="en-US" b="1" dirty="0" smtClean="0"/>
              <a:t>II</a:t>
            </a:r>
            <a:endParaRPr lang="ru-RU" b="1" dirty="0" smtClean="0"/>
          </a:p>
          <a:p>
            <a:pPr algn="ctr"/>
            <a:r>
              <a:rPr lang="ru-RU" b="1" dirty="0" err="1" smtClean="0"/>
              <a:t>Ступінь</a:t>
            </a:r>
            <a:endParaRPr lang="ru-RU" b="1" dirty="0" smtClean="0"/>
          </a:p>
          <a:p>
            <a:pPr algn="ctr"/>
            <a:r>
              <a:rPr lang="ru-RU" b="1" dirty="0" smtClean="0"/>
              <a:t> </a:t>
            </a:r>
            <a:r>
              <a:rPr lang="ru-RU" b="1" dirty="0" err="1" smtClean="0"/>
              <a:t>плоскостопості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825626" y="5661248"/>
            <a:ext cx="1706814" cy="92333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algn="ctr"/>
            <a:r>
              <a:rPr lang="en-US" b="1" dirty="0" smtClean="0"/>
              <a:t>III</a:t>
            </a:r>
            <a:endParaRPr lang="ru-RU" b="1" dirty="0" smtClean="0"/>
          </a:p>
          <a:p>
            <a:pPr algn="ctr"/>
            <a:r>
              <a:rPr lang="ru-RU" b="1" dirty="0" err="1" smtClean="0"/>
              <a:t>Ступінь</a:t>
            </a:r>
            <a:endParaRPr lang="ru-RU" b="1" dirty="0" smtClean="0"/>
          </a:p>
          <a:p>
            <a:pPr algn="ctr"/>
            <a:r>
              <a:rPr lang="ru-RU" b="1" dirty="0" smtClean="0"/>
              <a:t> </a:t>
            </a:r>
            <a:r>
              <a:rPr lang="ru-RU" b="1" dirty="0" err="1" smtClean="0"/>
              <a:t>плоскостопості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267744" y="5661248"/>
            <a:ext cx="1706814" cy="92333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Ступінь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плоскостопості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5661248"/>
            <a:ext cx="1706814" cy="646331"/>
          </a:xfrm>
          <a:prstGeom prst="rect">
            <a:avLst/>
          </a:prstGeom>
          <a:solidFill>
            <a:srgbClr val="2BF560"/>
          </a:solidFill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Немає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плоскостопості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4210" name="Picture 2" descr="http://gidmed.com/wp-content/uploads/2018/12/ploskostopiya-2-1024x7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8601"/>
            <a:ext cx="9144000" cy="7086601"/>
          </a:xfrm>
          <a:prstGeom prst="rect">
            <a:avLst/>
          </a:prstGeom>
          <a:noFill/>
        </p:spPr>
      </p:pic>
      <p:pic>
        <p:nvPicPr>
          <p:cNvPr id="94212" name="Picture 4" descr="http://gidmed.com/wp-content/uploads/2018/12/ploskostopiya-2-1024x744.jpg"/>
          <p:cNvPicPr>
            <a:picLocks noChangeAspect="1" noChangeArrowheads="1"/>
          </p:cNvPicPr>
          <p:nvPr/>
        </p:nvPicPr>
        <p:blipFill>
          <a:blip r:embed="rId2" cstate="print"/>
          <a:srcRect r="6250" b="86999"/>
          <a:stretch>
            <a:fillRect/>
          </a:stretch>
        </p:blipFill>
        <p:spPr bwMode="auto">
          <a:xfrm>
            <a:off x="0" y="260648"/>
            <a:ext cx="9144000" cy="921297"/>
          </a:xfrm>
          <a:prstGeom prst="rect">
            <a:avLst/>
          </a:prstGeom>
          <a:noFill/>
        </p:spPr>
      </p:pic>
      <p:pic>
        <p:nvPicPr>
          <p:cNvPr id="6" name="Picture 4" descr="http://gidmed.com/wp-content/uploads/2018/12/ploskostopiya-2-1024x744.jpg"/>
          <p:cNvPicPr>
            <a:picLocks noChangeAspect="1" noChangeArrowheads="1"/>
          </p:cNvPicPr>
          <p:nvPr/>
        </p:nvPicPr>
        <p:blipFill>
          <a:blip r:embed="rId2" cstate="print"/>
          <a:srcRect r="6250" b="86999"/>
          <a:stretch>
            <a:fillRect/>
          </a:stretch>
        </p:blipFill>
        <p:spPr bwMode="auto">
          <a:xfrm>
            <a:off x="0" y="5936703"/>
            <a:ext cx="9144000" cy="921297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51520" y="188640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err="1" smtClean="0">
                <a:latin typeface="Arial Black" pitchFamily="34" charset="0"/>
              </a:rPr>
              <a:t>Перевірте</a:t>
            </a:r>
            <a:r>
              <a:rPr lang="ru-RU" sz="5400" dirty="0" smtClean="0">
                <a:latin typeface="Arial Black" pitchFamily="34" charset="0"/>
              </a:rPr>
              <a:t> </a:t>
            </a:r>
            <a:r>
              <a:rPr lang="ru-RU" sz="5400" dirty="0" err="1" smtClean="0">
                <a:latin typeface="Arial Black" pitchFamily="34" charset="0"/>
              </a:rPr>
              <a:t>ваші</a:t>
            </a:r>
            <a:r>
              <a:rPr lang="ru-RU" sz="5400" dirty="0" smtClean="0">
                <a:latin typeface="Arial Black" pitchFamily="34" charset="0"/>
              </a:rPr>
              <a:t> стопи</a:t>
            </a:r>
            <a:endParaRPr lang="ru-RU" sz="5400" dirty="0"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5949280"/>
            <a:ext cx="13115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Нормальна</a:t>
            </a:r>
          </a:p>
          <a:p>
            <a:pPr algn="ctr"/>
            <a:r>
              <a:rPr lang="ru-RU" b="1" dirty="0" smtClean="0"/>
              <a:t> стопа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63688" y="5877272"/>
            <a:ext cx="1944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/>
              <a:t>Стопа </a:t>
            </a:r>
            <a:r>
              <a:rPr lang="ru-RU" sz="1600" b="1" dirty="0" err="1" smtClean="0"/>
              <a:t>з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високим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склепінням</a:t>
            </a:r>
            <a:r>
              <a:rPr lang="ru-RU" sz="1600" b="1" dirty="0" smtClean="0"/>
              <a:t> (</a:t>
            </a:r>
            <a:r>
              <a:rPr lang="ru-RU" sz="1600" dirty="0" err="1" smtClean="0"/>
              <a:t>порожниста</a:t>
            </a:r>
            <a:r>
              <a:rPr lang="ru-RU" sz="1600" dirty="0" smtClean="0"/>
              <a:t> </a:t>
            </a:r>
            <a:r>
              <a:rPr lang="ru-RU" sz="1600" dirty="0" err="1" smtClean="0"/>
              <a:t>стопа</a:t>
            </a:r>
            <a:r>
              <a:rPr lang="ru-RU" sz="1600" dirty="0" smtClean="0"/>
              <a:t>)</a:t>
            </a:r>
            <a:endParaRPr lang="ru-RU" sz="16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42028" y="5939988"/>
            <a:ext cx="11340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 smtClean="0"/>
              <a:t>Валгусна</a:t>
            </a:r>
            <a:r>
              <a:rPr lang="ru-RU" b="1" dirty="0" smtClean="0"/>
              <a:t> </a:t>
            </a:r>
          </a:p>
          <a:p>
            <a:pPr algn="ctr"/>
            <a:r>
              <a:rPr lang="ru-RU" b="1" dirty="0" smtClean="0"/>
              <a:t>стопа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580112" y="5951021"/>
            <a:ext cx="12602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 smtClean="0"/>
              <a:t>Сплощена</a:t>
            </a:r>
            <a:r>
              <a:rPr lang="ru-RU" b="1" dirty="0" smtClean="0"/>
              <a:t> </a:t>
            </a:r>
          </a:p>
          <a:p>
            <a:pPr algn="ctr"/>
            <a:r>
              <a:rPr lang="ru-RU" b="1" dirty="0" smtClean="0"/>
              <a:t>стопа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006647" y="5877272"/>
            <a:ext cx="19348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 smtClean="0"/>
              <a:t>Плоско-валгусная</a:t>
            </a:r>
            <a:endParaRPr lang="ru-RU" b="1" dirty="0" smtClean="0"/>
          </a:p>
          <a:p>
            <a:pPr algn="ctr"/>
            <a:r>
              <a:rPr lang="ru-RU" b="1" dirty="0" smtClean="0"/>
              <a:t> стопа</a:t>
            </a:r>
            <a:endParaRPr lang="ru-RU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494084"/>
            <a:ext cx="374441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1. </a:t>
            </a:r>
            <a:r>
              <a:rPr lang="ru-RU" dirty="0" err="1" smtClean="0"/>
              <a:t>Лежачи</a:t>
            </a:r>
            <a:r>
              <a:rPr lang="ru-RU" dirty="0" smtClean="0"/>
              <a:t> на </a:t>
            </a:r>
            <a:r>
              <a:rPr lang="ru-RU" dirty="0" err="1" smtClean="0"/>
              <a:t>спині</a:t>
            </a:r>
            <a:r>
              <a:rPr lang="ru-RU" dirty="0" smtClean="0"/>
              <a:t>,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разом </a:t>
            </a:r>
            <a:r>
              <a:rPr lang="ru-RU" dirty="0" err="1" smtClean="0"/>
              <a:t>відтягувати</a:t>
            </a:r>
            <a:r>
              <a:rPr lang="ru-RU" dirty="0" smtClean="0"/>
              <a:t> носки стоп, </a:t>
            </a:r>
            <a:r>
              <a:rPr lang="ru-RU" dirty="0" err="1" smtClean="0"/>
              <a:t>піднімаючи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опускаючи</a:t>
            </a:r>
            <a:r>
              <a:rPr lang="ru-RU" dirty="0" smtClean="0"/>
              <a:t> </a:t>
            </a:r>
            <a:r>
              <a:rPr lang="ru-RU" dirty="0" err="1" smtClean="0"/>
              <a:t>зовнішній</a:t>
            </a:r>
            <a:r>
              <a:rPr lang="ru-RU" dirty="0" smtClean="0"/>
              <a:t> край стопи.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2. </a:t>
            </a:r>
            <a:r>
              <a:rPr lang="ru-RU" dirty="0" err="1" smtClean="0"/>
              <a:t>Зігнувши</a:t>
            </a:r>
            <a:r>
              <a:rPr lang="ru-RU" dirty="0" smtClean="0"/>
              <a:t> ноги в </a:t>
            </a:r>
            <a:r>
              <a:rPr lang="ru-RU" dirty="0" err="1" smtClean="0"/>
              <a:t>колінах</a:t>
            </a:r>
            <a:r>
              <a:rPr lang="ru-RU" dirty="0" smtClean="0"/>
              <a:t>, </a:t>
            </a:r>
            <a:r>
              <a:rPr lang="ru-RU" dirty="0" err="1" smtClean="0"/>
              <a:t>впертися</a:t>
            </a:r>
            <a:r>
              <a:rPr lang="ru-RU" dirty="0" smtClean="0"/>
              <a:t> стопами в </a:t>
            </a:r>
            <a:r>
              <a:rPr lang="ru-RU" dirty="0" err="1" smtClean="0"/>
              <a:t>підлогу</a:t>
            </a:r>
            <a:r>
              <a:rPr lang="ru-RU" dirty="0" smtClean="0"/>
              <a:t>, </a:t>
            </a:r>
            <a:r>
              <a:rPr lang="ru-RU" dirty="0" err="1" smtClean="0"/>
              <a:t>розвести</a:t>
            </a:r>
            <a:r>
              <a:rPr lang="ru-RU" dirty="0" smtClean="0"/>
              <a:t> </a:t>
            </a:r>
            <a:r>
              <a:rPr lang="ru-RU" dirty="0" err="1" smtClean="0"/>
              <a:t>п'яти</a:t>
            </a:r>
            <a:r>
              <a:rPr lang="ru-RU" dirty="0" smtClean="0"/>
              <a:t> </a:t>
            </a:r>
            <a:r>
              <a:rPr lang="ru-RU" dirty="0" err="1" smtClean="0"/>
              <a:t>в</a:t>
            </a:r>
            <a:r>
              <a:rPr lang="ru-RU" dirty="0" smtClean="0"/>
              <a:t> </a:t>
            </a:r>
            <a:r>
              <a:rPr lang="ru-RU" dirty="0" err="1" smtClean="0"/>
              <a:t>сторони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3. </a:t>
            </a:r>
            <a:r>
              <a:rPr lang="ru-RU" dirty="0" err="1" smtClean="0"/>
              <a:t>Зігнувши</a:t>
            </a:r>
            <a:r>
              <a:rPr lang="ru-RU" dirty="0" smtClean="0"/>
              <a:t> ноги в </a:t>
            </a:r>
            <a:r>
              <a:rPr lang="ru-RU" dirty="0" err="1" smtClean="0"/>
              <a:t>колінах</a:t>
            </a:r>
            <a:r>
              <a:rPr lang="ru-RU" dirty="0" smtClean="0"/>
              <a:t>, </a:t>
            </a:r>
            <a:r>
              <a:rPr lang="ru-RU" dirty="0" err="1" smtClean="0"/>
              <a:t>впертися</a:t>
            </a:r>
            <a:r>
              <a:rPr lang="ru-RU" dirty="0" smtClean="0"/>
              <a:t> стопами в </a:t>
            </a:r>
            <a:r>
              <a:rPr lang="ru-RU" dirty="0" err="1" smtClean="0"/>
              <a:t>підлогу</a:t>
            </a:r>
            <a:r>
              <a:rPr lang="ru-RU" dirty="0" smtClean="0"/>
              <a:t>,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одночасно</a:t>
            </a:r>
            <a:r>
              <a:rPr lang="ru-RU" dirty="0" smtClean="0"/>
              <a:t> </a:t>
            </a:r>
            <a:r>
              <a:rPr lang="ru-RU" dirty="0" err="1" smtClean="0"/>
              <a:t>підняти</a:t>
            </a:r>
            <a:r>
              <a:rPr lang="ru-RU" dirty="0" smtClean="0"/>
              <a:t> </a:t>
            </a:r>
            <a:r>
              <a:rPr lang="ru-RU" dirty="0" err="1" smtClean="0"/>
              <a:t>п'яти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підлоги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4. Стопою </a:t>
            </a:r>
            <a:r>
              <a:rPr lang="ru-RU" dirty="0" err="1" smtClean="0"/>
              <a:t>однієї</a:t>
            </a:r>
            <a:r>
              <a:rPr lang="ru-RU" dirty="0" smtClean="0"/>
              <a:t> ноги </a:t>
            </a:r>
            <a:r>
              <a:rPr lang="ru-RU" dirty="0" err="1" smtClean="0"/>
              <a:t>охопити</a:t>
            </a:r>
            <a:r>
              <a:rPr lang="ru-RU" dirty="0" smtClean="0"/>
              <a:t> </a:t>
            </a:r>
            <a:r>
              <a:rPr lang="ru-RU" dirty="0" err="1" smtClean="0"/>
              <a:t>гомілку</a:t>
            </a:r>
            <a:r>
              <a:rPr lang="ru-RU" dirty="0" smtClean="0"/>
              <a:t> </a:t>
            </a:r>
            <a:r>
              <a:rPr lang="ru-RU" dirty="0" err="1" smtClean="0"/>
              <a:t>іншо</a:t>
            </a:r>
            <a:r>
              <a:rPr lang="uk-UA" dirty="0" smtClean="0"/>
              <a:t>ї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ковзати</a:t>
            </a:r>
            <a:r>
              <a:rPr lang="ru-RU" dirty="0" smtClean="0"/>
              <a:t> по </a:t>
            </a:r>
            <a:r>
              <a:rPr lang="ru-RU" dirty="0" err="1" smtClean="0"/>
              <a:t>ній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5. </a:t>
            </a:r>
            <a:r>
              <a:rPr lang="ru-RU" dirty="0" err="1" smtClean="0"/>
              <a:t>Лежачи</a:t>
            </a:r>
            <a:r>
              <a:rPr lang="ru-RU" dirty="0" smtClean="0"/>
              <a:t> на </a:t>
            </a:r>
            <a:r>
              <a:rPr lang="ru-RU" dirty="0" err="1" smtClean="0"/>
              <a:t>спині</a:t>
            </a:r>
            <a:r>
              <a:rPr lang="ru-RU" dirty="0" smtClean="0"/>
              <a:t> </a:t>
            </a:r>
            <a:r>
              <a:rPr lang="ru-RU" dirty="0" err="1" smtClean="0"/>
              <a:t>почергове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одночасне</a:t>
            </a:r>
            <a:r>
              <a:rPr lang="ru-RU" dirty="0" smtClean="0"/>
              <a:t> </a:t>
            </a:r>
            <a:r>
              <a:rPr lang="ru-RU" dirty="0" err="1" smtClean="0"/>
              <a:t>витягування</a:t>
            </a:r>
            <a:r>
              <a:rPr lang="ru-RU" dirty="0" smtClean="0"/>
              <a:t> носки стоп </a:t>
            </a:r>
            <a:r>
              <a:rPr lang="ru-RU" dirty="0" err="1" smtClean="0"/>
              <a:t>з</a:t>
            </a:r>
            <a:r>
              <a:rPr lang="ru-RU" dirty="0" smtClean="0"/>
              <a:t> поворотом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усередину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60648"/>
            <a:ext cx="60870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err="1" smtClean="0"/>
              <a:t>Корекційні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вправи</a:t>
            </a:r>
            <a:r>
              <a:rPr lang="ru-RU" sz="2400" b="1" i="1" dirty="0" smtClean="0"/>
              <a:t>, що </a:t>
            </a:r>
            <a:r>
              <a:rPr lang="ru-RU" sz="2400" b="1" i="1" dirty="0" err="1" smtClean="0"/>
              <a:t>виконуються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лежачи</a:t>
            </a:r>
            <a:endParaRPr lang="ru-RU" sz="2400" dirty="0"/>
          </a:p>
        </p:txBody>
      </p:sp>
      <p:pic>
        <p:nvPicPr>
          <p:cNvPr id="15362" name="Picture 2" descr="https://avatars.mds.yandex.net/get-zen_doc/1349008/pub_5c7cf39f6b0d5c00b20ac43b_5c7d061fa706be00b5890f1b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692696"/>
            <a:ext cx="2727176" cy="1818117"/>
          </a:xfrm>
          <a:prstGeom prst="rect">
            <a:avLst/>
          </a:prstGeom>
          <a:noFill/>
        </p:spPr>
      </p:pic>
      <p:pic>
        <p:nvPicPr>
          <p:cNvPr id="15364" name="Picture 4" descr="https://medqueen.com/uploads/posts/2019-09/1569666346_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196752"/>
            <a:ext cx="2153816" cy="2299199"/>
          </a:xfrm>
          <a:prstGeom prst="rect">
            <a:avLst/>
          </a:prstGeom>
          <a:noFill/>
        </p:spPr>
      </p:pic>
      <p:pic>
        <p:nvPicPr>
          <p:cNvPr id="15366" name="Picture 6" descr="https://i.pinimg.com/originals/32/62/63/326263def5ec818a7dd453f1900bd403.png"/>
          <p:cNvPicPr>
            <a:picLocks noChangeAspect="1" noChangeArrowheads="1"/>
          </p:cNvPicPr>
          <p:nvPr/>
        </p:nvPicPr>
        <p:blipFill>
          <a:blip r:embed="rId4" cstate="print"/>
          <a:srcRect l="14092" t="6061" r="48329" b="10606"/>
          <a:stretch>
            <a:fillRect/>
          </a:stretch>
        </p:blipFill>
        <p:spPr bwMode="auto">
          <a:xfrm>
            <a:off x="6300192" y="2636912"/>
            <a:ext cx="1944216" cy="2227748"/>
          </a:xfrm>
          <a:prstGeom prst="rect">
            <a:avLst/>
          </a:prstGeom>
          <a:noFill/>
        </p:spPr>
      </p:pic>
      <p:pic>
        <p:nvPicPr>
          <p:cNvPr id="15368" name="Picture 8" descr="https://dolgo-zivi.ru/wp-content/uploads/2017/12/rastiranie-goleni.jpg"/>
          <p:cNvPicPr>
            <a:picLocks noChangeAspect="1" noChangeArrowheads="1"/>
          </p:cNvPicPr>
          <p:nvPr/>
        </p:nvPicPr>
        <p:blipFill>
          <a:blip r:embed="rId5" cstate="print"/>
          <a:srcRect l="27391" r="31523"/>
          <a:stretch>
            <a:fillRect/>
          </a:stretch>
        </p:blipFill>
        <p:spPr bwMode="auto">
          <a:xfrm>
            <a:off x="4067944" y="3645024"/>
            <a:ext cx="2034335" cy="2592288"/>
          </a:xfrm>
          <a:prstGeom prst="rect">
            <a:avLst/>
          </a:prstGeom>
          <a:noFill/>
        </p:spPr>
      </p:pic>
      <p:pic>
        <p:nvPicPr>
          <p:cNvPr id="15370" name="Picture 10" descr="https://dolgo-zivi.ru/wp-content/uploads/2017/12/rastiranie-goleni.jpg"/>
          <p:cNvPicPr>
            <a:picLocks noChangeAspect="1" noChangeArrowheads="1"/>
          </p:cNvPicPr>
          <p:nvPr/>
        </p:nvPicPr>
        <p:blipFill>
          <a:blip r:embed="rId5" cstate="print"/>
          <a:srcRect l="49304" t="52318" r="47957" b="21523"/>
          <a:stretch>
            <a:fillRect/>
          </a:stretch>
        </p:blipFill>
        <p:spPr bwMode="auto">
          <a:xfrm rot="5612987">
            <a:off x="5100252" y="5008943"/>
            <a:ext cx="169281" cy="496176"/>
          </a:xfrm>
          <a:prstGeom prst="rect">
            <a:avLst/>
          </a:prstGeom>
          <a:noFill/>
        </p:spPr>
      </p:pic>
      <p:pic>
        <p:nvPicPr>
          <p:cNvPr id="15372" name="Picture 12" descr="http://workoutinfo.ru/_nw/14/33934864.jpg"/>
          <p:cNvPicPr>
            <a:picLocks noChangeAspect="1" noChangeArrowheads="1"/>
          </p:cNvPicPr>
          <p:nvPr/>
        </p:nvPicPr>
        <p:blipFill>
          <a:blip r:embed="rId6" cstate="print"/>
          <a:srcRect l="12293" r="17640" b="9925"/>
          <a:stretch>
            <a:fillRect/>
          </a:stretch>
        </p:blipFill>
        <p:spPr bwMode="auto">
          <a:xfrm>
            <a:off x="6228184" y="4941168"/>
            <a:ext cx="2736304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7693"/>
            <a:ext cx="712879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 smtClean="0"/>
              <a:t>Корекційні</a:t>
            </a:r>
            <a:r>
              <a:rPr lang="ru-RU" b="1" i="1" dirty="0" smtClean="0"/>
              <a:t> </a:t>
            </a:r>
            <a:r>
              <a:rPr lang="ru-RU" b="1" i="1" dirty="0" err="1" smtClean="0"/>
              <a:t>вправи</a:t>
            </a:r>
            <a:r>
              <a:rPr lang="ru-RU" b="1" i="1" dirty="0" smtClean="0"/>
              <a:t>, що </a:t>
            </a:r>
            <a:r>
              <a:rPr lang="ru-RU" b="1" i="1" dirty="0" err="1" smtClean="0"/>
              <a:t>виконуються</a:t>
            </a:r>
            <a:r>
              <a:rPr lang="ru-RU" b="1" i="1" dirty="0" smtClean="0"/>
              <a:t> </a:t>
            </a:r>
            <a:r>
              <a:rPr lang="ru-RU" b="1" i="1" dirty="0" err="1" smtClean="0"/>
              <a:t>сидячи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1. </a:t>
            </a:r>
            <a:r>
              <a:rPr lang="ru-RU" dirty="0" err="1" smtClean="0"/>
              <a:t>Максимальне</a:t>
            </a:r>
            <a:r>
              <a:rPr lang="ru-RU" dirty="0" smtClean="0"/>
              <a:t> </a:t>
            </a:r>
            <a:r>
              <a:rPr lang="ru-RU" dirty="0" err="1" smtClean="0"/>
              <a:t>підошовне</a:t>
            </a:r>
            <a:r>
              <a:rPr lang="ru-RU" dirty="0" smtClean="0"/>
              <a:t> </a:t>
            </a:r>
            <a:r>
              <a:rPr lang="ru-RU" dirty="0" err="1" smtClean="0"/>
              <a:t>згинання</a:t>
            </a:r>
            <a:r>
              <a:rPr lang="ru-RU" dirty="0" smtClean="0"/>
              <a:t> стоп </a:t>
            </a:r>
            <a:r>
              <a:rPr lang="ru-RU" dirty="0" err="1" smtClean="0"/>
              <a:t>з</a:t>
            </a:r>
            <a:r>
              <a:rPr lang="ru-RU" dirty="0" smtClean="0"/>
              <a:t> поворотом </a:t>
            </a:r>
            <a:r>
              <a:rPr lang="ru-RU" dirty="0" err="1" smtClean="0"/>
              <a:t>усередину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2. </a:t>
            </a:r>
            <a:r>
              <a:rPr lang="ru-RU" dirty="0" err="1" smtClean="0"/>
              <a:t>Почергове</a:t>
            </a:r>
            <a:r>
              <a:rPr lang="ru-RU" dirty="0" smtClean="0"/>
              <a:t> </a:t>
            </a:r>
            <a:r>
              <a:rPr lang="ru-RU" dirty="0" err="1" smtClean="0"/>
              <a:t>підбирання</a:t>
            </a:r>
            <a:r>
              <a:rPr lang="ru-RU" dirty="0" smtClean="0"/>
              <a:t> </a:t>
            </a:r>
            <a:r>
              <a:rPr lang="ru-RU" dirty="0" err="1" smtClean="0"/>
              <a:t>пальцями</a:t>
            </a:r>
            <a:r>
              <a:rPr lang="ru-RU" dirty="0" smtClean="0"/>
              <a:t> </a:t>
            </a:r>
            <a:r>
              <a:rPr lang="ru-RU" dirty="0" err="1" smtClean="0"/>
              <a:t>ніг</a:t>
            </a:r>
            <a:r>
              <a:rPr lang="ru-RU" dirty="0" smtClean="0"/>
              <a:t> </a:t>
            </a:r>
            <a:r>
              <a:rPr lang="ru-RU" dirty="0" err="1" smtClean="0"/>
              <a:t>гімнастичної</a:t>
            </a:r>
            <a:r>
              <a:rPr lang="ru-RU" dirty="0" smtClean="0"/>
              <a:t> </a:t>
            </a:r>
            <a:r>
              <a:rPr lang="ru-RU" dirty="0" err="1" smtClean="0"/>
              <a:t>палиці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3. </a:t>
            </a:r>
            <a:r>
              <a:rPr lang="ru-RU" dirty="0" err="1" smtClean="0"/>
              <a:t>Підгортання</a:t>
            </a:r>
            <a:r>
              <a:rPr lang="ru-RU" dirty="0" smtClean="0"/>
              <a:t> </a:t>
            </a:r>
            <a:r>
              <a:rPr lang="ru-RU" dirty="0" err="1" smtClean="0"/>
              <a:t>пальцями</a:t>
            </a:r>
            <a:r>
              <a:rPr lang="ru-RU" dirty="0" smtClean="0"/>
              <a:t> матерчатого </a:t>
            </a:r>
            <a:r>
              <a:rPr lang="ru-RU" dirty="0" err="1" smtClean="0"/>
              <a:t>килимка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імітація</a:t>
            </a:r>
            <a:r>
              <a:rPr lang="ru-RU" dirty="0" smtClean="0"/>
              <a:t> </a:t>
            </a:r>
            <a:r>
              <a:rPr lang="ru-RU" dirty="0" err="1" smtClean="0"/>
              <a:t>підгрібання</a:t>
            </a:r>
            <a:r>
              <a:rPr lang="ru-RU" dirty="0" smtClean="0"/>
              <a:t> </a:t>
            </a:r>
            <a:r>
              <a:rPr lang="ru-RU" dirty="0" err="1" smtClean="0"/>
              <a:t>піску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4. </a:t>
            </a:r>
            <a:r>
              <a:rPr lang="ru-RU" dirty="0" err="1" smtClean="0"/>
              <a:t>Захоплення</a:t>
            </a:r>
            <a:r>
              <a:rPr lang="ru-RU" dirty="0" smtClean="0"/>
              <a:t> стопами </a:t>
            </a:r>
            <a:r>
              <a:rPr lang="ru-RU" dirty="0" err="1" smtClean="0"/>
              <a:t>округлих</a:t>
            </a:r>
            <a:r>
              <a:rPr lang="ru-RU" dirty="0" smtClean="0"/>
              <a:t> </a:t>
            </a:r>
            <a:r>
              <a:rPr lang="ru-RU" dirty="0" err="1" smtClean="0"/>
              <a:t>предметів</a:t>
            </a:r>
            <a:r>
              <a:rPr lang="ru-RU" dirty="0" smtClean="0"/>
              <a:t> (</a:t>
            </a:r>
            <a:r>
              <a:rPr lang="ru-RU" dirty="0" err="1" smtClean="0"/>
              <a:t>тенісного</a:t>
            </a:r>
            <a:r>
              <a:rPr lang="ru-RU" dirty="0" smtClean="0"/>
              <a:t> </a:t>
            </a:r>
            <a:r>
              <a:rPr lang="ru-RU" dirty="0" err="1" smtClean="0"/>
              <a:t>м'яча</a:t>
            </a:r>
            <a:r>
              <a:rPr lang="ru-RU" dirty="0" smtClean="0"/>
              <a:t>, </a:t>
            </a:r>
            <a:r>
              <a:rPr lang="ru-RU" dirty="0" err="1" smtClean="0"/>
              <a:t>більярдних</a:t>
            </a:r>
            <a:r>
              <a:rPr lang="ru-RU" dirty="0" smtClean="0"/>
              <a:t> куль) </a:t>
            </a:r>
            <a:r>
              <a:rPr lang="ru-RU" dirty="0" err="1" smtClean="0"/>
              <a:t>внутрішніми</a:t>
            </a:r>
            <a:r>
              <a:rPr lang="ru-RU" dirty="0" smtClean="0"/>
              <a:t> </a:t>
            </a:r>
            <a:r>
              <a:rPr lang="ru-RU" dirty="0" err="1" smtClean="0"/>
              <a:t>склепіннями</a:t>
            </a:r>
            <a:r>
              <a:rPr lang="ru-RU" dirty="0" smtClean="0"/>
              <a:t> стопи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переміщення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одного </a:t>
            </a:r>
            <a:r>
              <a:rPr lang="ru-RU" dirty="0" err="1" smtClean="0"/>
              <a:t>місця</a:t>
            </a:r>
            <a:r>
              <a:rPr lang="ru-RU" dirty="0" smtClean="0"/>
              <a:t> в </a:t>
            </a:r>
            <a:r>
              <a:rPr lang="ru-RU" dirty="0" err="1" smtClean="0"/>
              <a:t>інше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5. </a:t>
            </a:r>
            <a:r>
              <a:rPr lang="ru-RU" dirty="0" err="1" smtClean="0"/>
              <a:t>Сидячи</a:t>
            </a:r>
            <a:r>
              <a:rPr lang="ru-RU" dirty="0" smtClean="0"/>
              <a:t> на краю </a:t>
            </a:r>
            <a:r>
              <a:rPr lang="ru-RU" dirty="0" err="1" smtClean="0"/>
              <a:t>стільця</a:t>
            </a:r>
            <a:r>
              <a:rPr lang="ru-RU" dirty="0" smtClean="0"/>
              <a:t>, стопи </a:t>
            </a:r>
            <a:r>
              <a:rPr lang="ru-RU" dirty="0" err="1" smtClean="0"/>
              <a:t>паралельно</a:t>
            </a:r>
            <a:r>
              <a:rPr lang="ru-RU" dirty="0" smtClean="0"/>
              <a:t> - руками </a:t>
            </a:r>
            <a:r>
              <a:rPr lang="ru-RU" dirty="0" err="1" smtClean="0"/>
              <a:t>захопити</a:t>
            </a:r>
            <a:r>
              <a:rPr lang="ru-RU" dirty="0" smtClean="0"/>
              <a:t> </a:t>
            </a:r>
            <a:r>
              <a:rPr lang="ru-RU" dirty="0" err="1" smtClean="0"/>
              <a:t>колінні</a:t>
            </a:r>
            <a:r>
              <a:rPr lang="ru-RU" dirty="0" smtClean="0"/>
              <a:t> </a:t>
            </a:r>
            <a:r>
              <a:rPr lang="ru-RU" dirty="0" err="1" smtClean="0"/>
              <a:t>суглоби</a:t>
            </a:r>
            <a:r>
              <a:rPr lang="ru-RU" dirty="0" smtClean="0"/>
              <a:t>, </a:t>
            </a:r>
            <a:r>
              <a:rPr lang="ru-RU" dirty="0" err="1" smtClean="0"/>
              <a:t>розвести</a:t>
            </a:r>
            <a:r>
              <a:rPr lang="ru-RU" dirty="0" smtClean="0"/>
              <a:t> </a:t>
            </a:r>
            <a:r>
              <a:rPr lang="ru-RU" dirty="0" err="1" smtClean="0"/>
              <a:t>коліна</a:t>
            </a:r>
            <a:r>
              <a:rPr lang="ru-RU" dirty="0" smtClean="0"/>
              <a:t>, </a:t>
            </a:r>
            <a:r>
              <a:rPr lang="ru-RU" dirty="0" err="1" smtClean="0"/>
              <a:t>одночасно</a:t>
            </a:r>
            <a:r>
              <a:rPr lang="ru-RU" dirty="0" smtClean="0"/>
              <a:t> </a:t>
            </a:r>
            <a:r>
              <a:rPr lang="ru-RU" dirty="0" err="1" smtClean="0"/>
              <a:t>поставити</a:t>
            </a:r>
            <a:r>
              <a:rPr lang="ru-RU" dirty="0" smtClean="0"/>
              <a:t> стопи на </a:t>
            </a:r>
            <a:r>
              <a:rPr lang="ru-RU" dirty="0" err="1" smtClean="0"/>
              <a:t>зовнішній</a:t>
            </a:r>
            <a:r>
              <a:rPr lang="ru-RU" dirty="0" smtClean="0"/>
              <a:t> край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зігнути</a:t>
            </a:r>
            <a:r>
              <a:rPr lang="ru-RU" dirty="0" smtClean="0"/>
              <a:t> </a:t>
            </a:r>
            <a:r>
              <a:rPr lang="ru-RU" dirty="0" err="1" smtClean="0"/>
              <a:t>пальці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6. </a:t>
            </a:r>
            <a:r>
              <a:rPr lang="ru-RU" dirty="0" err="1" smtClean="0"/>
              <a:t>Катання</a:t>
            </a:r>
            <a:r>
              <a:rPr lang="ru-RU" dirty="0" smtClean="0"/>
              <a:t> стопами </a:t>
            </a:r>
            <a:r>
              <a:rPr lang="ru-RU" dirty="0" err="1" smtClean="0"/>
              <a:t>м'яча</a:t>
            </a:r>
            <a:r>
              <a:rPr lang="ru-RU" dirty="0" smtClean="0"/>
              <a:t>, </a:t>
            </a:r>
            <a:r>
              <a:rPr lang="ru-RU" dirty="0" err="1" smtClean="0"/>
              <a:t>гімнастичної</a:t>
            </a:r>
            <a:r>
              <a:rPr lang="ru-RU" dirty="0" smtClean="0"/>
              <a:t> </a:t>
            </a:r>
            <a:r>
              <a:rPr lang="ru-RU" dirty="0" err="1" smtClean="0"/>
              <a:t>палиці</a:t>
            </a:r>
            <a:r>
              <a:rPr lang="ru-RU" dirty="0" smtClean="0"/>
              <a:t>, </a:t>
            </a:r>
            <a:r>
              <a:rPr lang="ru-RU" dirty="0" err="1" smtClean="0"/>
              <a:t>масажного</a:t>
            </a:r>
            <a:r>
              <a:rPr lang="ru-RU" dirty="0" smtClean="0"/>
              <a:t> валика.</a:t>
            </a:r>
            <a:br>
              <a:rPr lang="ru-RU" dirty="0" smtClean="0"/>
            </a:br>
            <a:r>
              <a:rPr lang="ru-RU" dirty="0" smtClean="0"/>
              <a:t>7. </a:t>
            </a:r>
            <a:r>
              <a:rPr lang="ru-RU" dirty="0" err="1" smtClean="0"/>
              <a:t>Максимальне</a:t>
            </a:r>
            <a:r>
              <a:rPr lang="ru-RU" dirty="0" smtClean="0"/>
              <a:t> </a:t>
            </a:r>
            <a:r>
              <a:rPr lang="ru-RU" dirty="0" err="1" smtClean="0"/>
              <a:t>розведення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зведення</a:t>
            </a:r>
            <a:r>
              <a:rPr lang="ru-RU" dirty="0" smtClean="0"/>
              <a:t> </a:t>
            </a:r>
            <a:r>
              <a:rPr lang="ru-RU" dirty="0" err="1" smtClean="0"/>
              <a:t>п'ят</a:t>
            </a:r>
            <a:r>
              <a:rPr lang="ru-RU" dirty="0" smtClean="0"/>
              <a:t>, не </a:t>
            </a:r>
            <a:r>
              <a:rPr lang="ru-RU" dirty="0" err="1" smtClean="0"/>
              <a:t>відриваючи</a:t>
            </a:r>
            <a:r>
              <a:rPr lang="ru-RU" dirty="0" smtClean="0"/>
              <a:t> стопи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підлоги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8. З упору </a:t>
            </a:r>
            <a:r>
              <a:rPr lang="ru-RU" dirty="0" err="1" smtClean="0"/>
              <a:t>сидячи</a:t>
            </a:r>
            <a:r>
              <a:rPr lang="ru-RU" dirty="0" smtClean="0"/>
              <a:t> </a:t>
            </a:r>
            <a:r>
              <a:rPr lang="ru-RU" dirty="0" err="1" smtClean="0"/>
              <a:t>ззаду</a:t>
            </a:r>
            <a:r>
              <a:rPr lang="ru-RU" dirty="0" smtClean="0"/>
              <a:t>, </a:t>
            </a:r>
            <a:r>
              <a:rPr lang="ru-RU" dirty="0" err="1" smtClean="0"/>
              <a:t>коліна</a:t>
            </a:r>
            <a:r>
              <a:rPr lang="ru-RU" dirty="0" smtClean="0"/>
              <a:t> </a:t>
            </a:r>
            <a:r>
              <a:rPr lang="ru-RU" dirty="0" err="1" smtClean="0"/>
              <a:t>зігнуті</a:t>
            </a:r>
            <a:r>
              <a:rPr lang="ru-RU" dirty="0" smtClean="0"/>
              <a:t>, </a:t>
            </a:r>
            <a:r>
              <a:rPr lang="ru-RU" dirty="0" err="1" smtClean="0"/>
              <a:t>підтягти</a:t>
            </a:r>
            <a:r>
              <a:rPr lang="ru-RU" dirty="0" smtClean="0"/>
              <a:t> </a:t>
            </a:r>
            <a:r>
              <a:rPr lang="ru-RU" dirty="0" err="1" smtClean="0"/>
              <a:t>п'яти</a:t>
            </a:r>
            <a:r>
              <a:rPr lang="ru-RU" dirty="0" smtClean="0"/>
              <a:t> до </a:t>
            </a:r>
            <a:r>
              <a:rPr lang="ru-RU" dirty="0" err="1" smtClean="0"/>
              <a:t>сідниць</a:t>
            </a:r>
            <a:r>
              <a:rPr lang="ru-RU" dirty="0" smtClean="0"/>
              <a:t> - </a:t>
            </a:r>
            <a:r>
              <a:rPr lang="ru-RU" dirty="0" err="1" smtClean="0"/>
              <a:t>плазуючи</a:t>
            </a:r>
            <a:r>
              <a:rPr lang="ru-RU" dirty="0" smtClean="0"/>
              <a:t> </a:t>
            </a:r>
            <a:r>
              <a:rPr lang="ru-RU" dirty="0" err="1" smtClean="0"/>
              <a:t>рухи</a:t>
            </a:r>
            <a:r>
              <a:rPr lang="ru-RU" dirty="0" smtClean="0"/>
              <a:t> стоп вперед </a:t>
            </a:r>
            <a:r>
              <a:rPr lang="ru-RU" dirty="0" err="1" smtClean="0"/>
              <a:t>і</a:t>
            </a:r>
            <a:r>
              <a:rPr lang="ru-RU" dirty="0" smtClean="0"/>
              <a:t> назад за </a:t>
            </a:r>
            <a:r>
              <a:rPr lang="ru-RU" dirty="0" err="1" smtClean="0"/>
              <a:t>рахунок</a:t>
            </a:r>
            <a:r>
              <a:rPr lang="ru-RU" dirty="0" smtClean="0"/>
              <a:t> </a:t>
            </a:r>
            <a:r>
              <a:rPr lang="ru-RU" dirty="0" err="1" smtClean="0"/>
              <a:t>пальців</a:t>
            </a:r>
            <a:r>
              <a:rPr lang="ru-RU" dirty="0" smtClean="0"/>
              <a:t> </a:t>
            </a:r>
            <a:r>
              <a:rPr lang="ru-RU" dirty="0" err="1" smtClean="0"/>
              <a:t>ніг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9. З </a:t>
            </a:r>
            <a:r>
              <a:rPr lang="ru-RU" dirty="0" err="1" smtClean="0"/>
              <a:t>положення</a:t>
            </a:r>
            <a:r>
              <a:rPr lang="ru-RU" dirty="0" smtClean="0"/>
              <a:t> </a:t>
            </a:r>
            <a:r>
              <a:rPr lang="ru-RU" dirty="0" err="1" smtClean="0"/>
              <a:t>сидячи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зігнутими</a:t>
            </a:r>
            <a:r>
              <a:rPr lang="ru-RU" dirty="0" smtClean="0"/>
              <a:t> </a:t>
            </a:r>
            <a:r>
              <a:rPr lang="ru-RU" dirty="0" err="1" smtClean="0"/>
              <a:t>колінами</a:t>
            </a:r>
            <a:r>
              <a:rPr lang="ru-RU" dirty="0" smtClean="0"/>
              <a:t>, руки провести </a:t>
            </a:r>
            <a:r>
              <a:rPr lang="ru-RU" dirty="0" err="1" smtClean="0"/>
              <a:t>зовні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стегном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гомілкою</a:t>
            </a:r>
            <a:r>
              <a:rPr lang="ru-RU" dirty="0" smtClean="0"/>
              <a:t>, </a:t>
            </a:r>
            <a:r>
              <a:rPr lang="ru-RU" dirty="0" err="1" smtClean="0"/>
              <a:t>захопивши</a:t>
            </a:r>
            <a:r>
              <a:rPr lang="ru-RU" dirty="0" smtClean="0"/>
              <a:t> </a:t>
            </a:r>
            <a:r>
              <a:rPr lang="ru-RU" dirty="0" err="1" smtClean="0"/>
              <a:t>долонями</a:t>
            </a:r>
            <a:r>
              <a:rPr lang="ru-RU" dirty="0" smtClean="0"/>
              <a:t> стопи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зовнішнього</a:t>
            </a:r>
            <a:r>
              <a:rPr lang="ru-RU" dirty="0" smtClean="0"/>
              <a:t> боку, -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піднімати</a:t>
            </a:r>
            <a:r>
              <a:rPr lang="ru-RU" dirty="0" smtClean="0"/>
              <a:t> стопи руками.</a:t>
            </a:r>
            <a:br>
              <a:rPr lang="ru-RU" dirty="0" smtClean="0"/>
            </a:br>
            <a:r>
              <a:rPr lang="ru-RU" dirty="0" smtClean="0"/>
              <a:t>10. Те ж, </a:t>
            </a:r>
            <a:r>
              <a:rPr lang="ru-RU" dirty="0" err="1" smtClean="0"/>
              <a:t>але</a:t>
            </a:r>
            <a:r>
              <a:rPr lang="ru-RU" dirty="0" smtClean="0"/>
              <a:t> </a:t>
            </a:r>
            <a:r>
              <a:rPr lang="ru-RU" dirty="0" err="1" smtClean="0"/>
              <a:t>захопити</a:t>
            </a:r>
            <a:r>
              <a:rPr lang="ru-RU" dirty="0" smtClean="0"/>
              <a:t> стопи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внутрішньої</a:t>
            </a:r>
            <a:r>
              <a:rPr lang="ru-RU" dirty="0" smtClean="0"/>
              <a:t> </a:t>
            </a:r>
            <a:r>
              <a:rPr lang="ru-RU" dirty="0" err="1" smtClean="0"/>
              <a:t>сторони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11. У </a:t>
            </a:r>
            <a:r>
              <a:rPr lang="ru-RU" dirty="0" err="1" smtClean="0"/>
              <a:t>стійці</a:t>
            </a:r>
            <a:r>
              <a:rPr lang="ru-RU" dirty="0" smtClean="0"/>
              <a:t> на </a:t>
            </a:r>
            <a:r>
              <a:rPr lang="ru-RU" dirty="0" err="1" smtClean="0"/>
              <a:t>колінах</a:t>
            </a:r>
            <a:r>
              <a:rPr lang="ru-RU" dirty="0" smtClean="0"/>
              <a:t>, </a:t>
            </a:r>
            <a:r>
              <a:rPr lang="ru-RU" dirty="0" err="1" smtClean="0"/>
              <a:t>розсунувши</a:t>
            </a:r>
            <a:r>
              <a:rPr lang="ru-RU" dirty="0" smtClean="0"/>
              <a:t> стопи </a:t>
            </a:r>
            <a:r>
              <a:rPr lang="ru-RU" dirty="0" err="1" smtClean="0"/>
              <a:t>назовні</a:t>
            </a:r>
            <a:r>
              <a:rPr lang="ru-RU" dirty="0" smtClean="0"/>
              <a:t>, </a:t>
            </a:r>
            <a:r>
              <a:rPr lang="ru-RU" dirty="0" err="1" smtClean="0"/>
              <a:t>сісти</a:t>
            </a:r>
            <a:r>
              <a:rPr lang="ru-RU" dirty="0" smtClean="0"/>
              <a:t> на </a:t>
            </a:r>
            <a:r>
              <a:rPr lang="ru-RU" dirty="0" err="1" smtClean="0"/>
              <a:t>підлогу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ногами, стопи </a:t>
            </a:r>
            <a:r>
              <a:rPr lang="ru-RU" dirty="0" err="1" smtClean="0"/>
              <a:t>захопити</a:t>
            </a:r>
            <a:r>
              <a:rPr lang="ru-RU" dirty="0" smtClean="0"/>
              <a:t> руками </a:t>
            </a:r>
            <a:r>
              <a:rPr lang="ru-RU" dirty="0" err="1" smtClean="0"/>
              <a:t>з</a:t>
            </a:r>
            <a:r>
              <a:rPr lang="ru-RU" dirty="0" smtClean="0"/>
              <a:t> боку </a:t>
            </a:r>
            <a:r>
              <a:rPr lang="ru-RU" dirty="0" err="1" smtClean="0"/>
              <a:t>підошви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піднімати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12. В </a:t>
            </a:r>
            <a:r>
              <a:rPr lang="ru-RU" dirty="0" err="1" smtClean="0"/>
              <a:t>упорі</a:t>
            </a:r>
            <a:r>
              <a:rPr lang="ru-RU" dirty="0" smtClean="0"/>
              <a:t> </a:t>
            </a:r>
            <a:r>
              <a:rPr lang="ru-RU" dirty="0" err="1" smtClean="0"/>
              <a:t>сидячи</a:t>
            </a:r>
            <a:r>
              <a:rPr lang="ru-RU" dirty="0" smtClean="0"/>
              <a:t> </a:t>
            </a:r>
            <a:r>
              <a:rPr lang="ru-RU" dirty="0" err="1" smtClean="0"/>
              <a:t>ззаду</a:t>
            </a:r>
            <a:r>
              <a:rPr lang="ru-RU" dirty="0" smtClean="0"/>
              <a:t> - </a:t>
            </a:r>
            <a:r>
              <a:rPr lang="ru-RU" dirty="0" err="1" smtClean="0"/>
              <a:t>почергові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одночасні</a:t>
            </a:r>
            <a:r>
              <a:rPr lang="ru-RU" dirty="0" smtClean="0"/>
              <a:t> </a:t>
            </a:r>
            <a:r>
              <a:rPr lang="ru-RU" dirty="0" err="1" smtClean="0"/>
              <a:t>кругові</a:t>
            </a:r>
            <a:r>
              <a:rPr lang="ru-RU" dirty="0" smtClean="0"/>
              <a:t> </a:t>
            </a:r>
            <a:r>
              <a:rPr lang="ru-RU" dirty="0" err="1" smtClean="0"/>
              <a:t>рухи</a:t>
            </a:r>
            <a:r>
              <a:rPr lang="ru-RU" dirty="0" smtClean="0"/>
              <a:t> стопою.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4342" name="Picture 6" descr="https://nsportal.ru/sites/default/files/2019/09/21/kixtivov0bk.jpg"/>
          <p:cNvPicPr>
            <a:picLocks noChangeAspect="1" noChangeArrowheads="1"/>
          </p:cNvPicPr>
          <p:nvPr/>
        </p:nvPicPr>
        <p:blipFill>
          <a:blip r:embed="rId2" cstate="print"/>
          <a:srcRect l="31500" t="9921" r="5501" b="6741"/>
          <a:stretch>
            <a:fillRect/>
          </a:stretch>
        </p:blipFill>
        <p:spPr bwMode="auto">
          <a:xfrm>
            <a:off x="6300192" y="1124744"/>
            <a:ext cx="1440160" cy="720080"/>
          </a:xfrm>
          <a:prstGeom prst="rect">
            <a:avLst/>
          </a:prstGeom>
          <a:noFill/>
        </p:spPr>
      </p:pic>
      <p:pic>
        <p:nvPicPr>
          <p:cNvPr id="14344" name="Picture 8" descr="http://img1.liveinternet.ru/images/attach/d/1/133/708/133708629_2835299_zagryjenno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5420" y="764704"/>
            <a:ext cx="2851076" cy="1080120"/>
          </a:xfrm>
          <a:prstGeom prst="rect">
            <a:avLst/>
          </a:prstGeom>
          <a:noFill/>
        </p:spPr>
      </p:pic>
      <p:pic>
        <p:nvPicPr>
          <p:cNvPr id="14338" name="Picture 2" descr="https://aupam.ru/pages/fizkult/pod_i_rask/images/46.gif"/>
          <p:cNvPicPr>
            <a:picLocks noChangeAspect="1" noChangeArrowheads="1"/>
          </p:cNvPicPr>
          <p:nvPr/>
        </p:nvPicPr>
        <p:blipFill>
          <a:blip r:embed="rId4" cstate="print"/>
          <a:srcRect r="51539"/>
          <a:stretch>
            <a:fillRect/>
          </a:stretch>
        </p:blipFill>
        <p:spPr bwMode="auto">
          <a:xfrm>
            <a:off x="7452320" y="104428"/>
            <a:ext cx="1080120" cy="876300"/>
          </a:xfrm>
          <a:prstGeom prst="rect">
            <a:avLst/>
          </a:prstGeom>
          <a:noFill/>
        </p:spPr>
      </p:pic>
      <p:pic>
        <p:nvPicPr>
          <p:cNvPr id="14352" name="Picture 16" descr="https://e3r.ru/upload/vk/img/4089_tdQWmmNe65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5373216"/>
            <a:ext cx="1979712" cy="1296144"/>
          </a:xfrm>
          <a:prstGeom prst="rect">
            <a:avLst/>
          </a:prstGeom>
          <a:noFill/>
        </p:spPr>
      </p:pic>
      <p:pic>
        <p:nvPicPr>
          <p:cNvPr id="15362" name="Picture 2" descr="https://medspina.ru/wp-content/uploads/gimnastika-dlya-stop.png"/>
          <p:cNvPicPr>
            <a:picLocks noChangeAspect="1" noChangeArrowheads="1"/>
          </p:cNvPicPr>
          <p:nvPr/>
        </p:nvPicPr>
        <p:blipFill>
          <a:blip r:embed="rId6" cstate="print"/>
          <a:srcRect l="9929" t="1185" r="11922" b="24164"/>
          <a:stretch>
            <a:fillRect/>
          </a:stretch>
        </p:blipFill>
        <p:spPr bwMode="auto">
          <a:xfrm>
            <a:off x="7308305" y="2859001"/>
            <a:ext cx="1728191" cy="1146063"/>
          </a:xfrm>
          <a:prstGeom prst="rect">
            <a:avLst/>
          </a:prstGeom>
          <a:noFill/>
        </p:spPr>
      </p:pic>
      <p:pic>
        <p:nvPicPr>
          <p:cNvPr id="14350" name="Picture 14" descr="http://booksonline.com.ua/pic/1/2/4/4/1/4/i_19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4005064"/>
            <a:ext cx="1565094" cy="1656184"/>
          </a:xfrm>
          <a:prstGeom prst="rect">
            <a:avLst/>
          </a:prstGeom>
          <a:noFill/>
        </p:spPr>
      </p:pic>
      <p:sp>
        <p:nvSpPr>
          <p:cNvPr id="15364" name="AutoShape 4" descr="https://img.wikireading.ru/239600_87_i_18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6" name="AutoShape 6" descr="https://img.wikireading.ru/239600_87_i_18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 descr="https://img.wikireading.ru/239600_87_i_18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6372200" y="1772816"/>
            <a:ext cx="1656184" cy="1721768"/>
          </a:xfrm>
          <a:prstGeom prst="rect">
            <a:avLst/>
          </a:prstGeom>
          <a:noFill/>
        </p:spPr>
      </p:pic>
      <p:pic>
        <p:nvPicPr>
          <p:cNvPr id="15368" name="Picture 8" descr="https://comfort-way.ru/wp-content/uploads/lechebnaya-gimnastika-pri-ploskostopii_2.jpg"/>
          <p:cNvPicPr>
            <a:picLocks noChangeAspect="1" noChangeArrowheads="1"/>
          </p:cNvPicPr>
          <p:nvPr/>
        </p:nvPicPr>
        <p:blipFill>
          <a:blip r:embed="rId9" cstate="print"/>
          <a:srcRect l="10584" r="7769"/>
          <a:stretch>
            <a:fillRect/>
          </a:stretch>
        </p:blipFill>
        <p:spPr bwMode="auto">
          <a:xfrm>
            <a:off x="8113657" y="4315916"/>
            <a:ext cx="850831" cy="625252"/>
          </a:xfrm>
          <a:prstGeom prst="rect">
            <a:avLst/>
          </a:prstGeom>
          <a:noFill/>
        </p:spPr>
      </p:pic>
      <p:pic>
        <p:nvPicPr>
          <p:cNvPr id="15370" name="Picture 10" descr="https://zdorovecheloveka.com/sites/default/files/zdorove/2-3/89dd18b511ba.jpg"/>
          <p:cNvPicPr>
            <a:picLocks noChangeAspect="1" noChangeArrowheads="1"/>
          </p:cNvPicPr>
          <p:nvPr/>
        </p:nvPicPr>
        <p:blipFill>
          <a:blip r:embed="rId10" cstate="print"/>
          <a:srcRect l="24192" t="13110" r="18353" b="16972"/>
          <a:stretch>
            <a:fillRect/>
          </a:stretch>
        </p:blipFill>
        <p:spPr bwMode="auto">
          <a:xfrm>
            <a:off x="7956376" y="1988840"/>
            <a:ext cx="855095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https://likme.in.ua/images/Ploskostopie_lechenie_kak_lechit-_chto_bolit-_chto_delat-_ispravlenie_u_vzroslih-_uprazhneniya_dlya_lecheniya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8719906" cy="5832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62" name="Picture 2" descr="https://avatars.mds.yandex.net/get-pdb/2380153/572a7535-45fc-4502-a5ff-a0a2db9f480a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568952" cy="63532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17693"/>
            <a:ext cx="5904656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b="1" i="1" dirty="0" err="1" smtClean="0"/>
              <a:t>Корекційні</a:t>
            </a:r>
            <a:r>
              <a:rPr lang="ru-RU" sz="1900" b="1" i="1" dirty="0" smtClean="0"/>
              <a:t> </a:t>
            </a:r>
            <a:r>
              <a:rPr lang="ru-RU" sz="1900" b="1" i="1" dirty="0" err="1" smtClean="0"/>
              <a:t>вправи</a:t>
            </a:r>
            <a:r>
              <a:rPr lang="ru-RU" sz="1900" b="1" i="1" dirty="0" smtClean="0"/>
              <a:t>, що </a:t>
            </a:r>
            <a:r>
              <a:rPr lang="ru-RU" sz="1900" b="1" i="1" dirty="0" err="1" smtClean="0"/>
              <a:t>виконуються</a:t>
            </a:r>
            <a:r>
              <a:rPr lang="ru-RU" sz="1900" b="1" i="1" dirty="0" smtClean="0"/>
              <a:t> стоячи</a:t>
            </a:r>
            <a:r>
              <a:rPr lang="ru-RU" sz="1900" dirty="0" smtClean="0"/>
              <a:t/>
            </a:r>
            <a:br>
              <a:rPr lang="ru-RU" sz="1900" dirty="0" smtClean="0"/>
            </a:br>
            <a:r>
              <a:rPr lang="ru-RU" sz="1900" dirty="0" smtClean="0"/>
              <a:t>1. Стоячи на </a:t>
            </a:r>
            <a:r>
              <a:rPr lang="ru-RU" sz="1900" dirty="0" err="1" smtClean="0"/>
              <a:t>зовнішніх</a:t>
            </a:r>
            <a:r>
              <a:rPr lang="ru-RU" sz="1900" dirty="0" smtClean="0"/>
              <a:t> </a:t>
            </a:r>
            <a:r>
              <a:rPr lang="ru-RU" sz="1900" dirty="0" err="1" smtClean="0"/>
              <a:t>склепіннях</a:t>
            </a:r>
            <a:r>
              <a:rPr lang="ru-RU" sz="1900" dirty="0" smtClean="0"/>
              <a:t> стоп - </a:t>
            </a:r>
            <a:r>
              <a:rPr lang="ru-RU" sz="1900" dirty="0" err="1" smtClean="0"/>
              <a:t>піднятися</a:t>
            </a:r>
            <a:r>
              <a:rPr lang="ru-RU" sz="1900" dirty="0" smtClean="0"/>
              <a:t> на носки </a:t>
            </a:r>
            <a:r>
              <a:rPr lang="ru-RU" sz="1900" dirty="0" err="1" smtClean="0"/>
              <a:t>і</a:t>
            </a:r>
            <a:r>
              <a:rPr lang="ru-RU" sz="1900" dirty="0" smtClean="0"/>
              <a:t> </a:t>
            </a:r>
            <a:r>
              <a:rPr lang="ru-RU" sz="1900" dirty="0" err="1" smtClean="0"/>
              <a:t>повернутися</a:t>
            </a:r>
            <a:r>
              <a:rPr lang="ru-RU" sz="1900" dirty="0" smtClean="0"/>
              <a:t> у </a:t>
            </a:r>
            <a:r>
              <a:rPr lang="ru-RU" sz="1900" dirty="0" err="1" smtClean="0"/>
              <a:t>вихідне</a:t>
            </a:r>
            <a:r>
              <a:rPr lang="ru-RU" sz="1900" dirty="0" smtClean="0"/>
              <a:t> </a:t>
            </a:r>
            <a:r>
              <a:rPr lang="ru-RU" sz="1900" dirty="0" err="1" smtClean="0"/>
              <a:t>положення</a:t>
            </a:r>
            <a:r>
              <a:rPr lang="ru-RU" sz="1900" dirty="0" smtClean="0"/>
              <a:t>.</a:t>
            </a:r>
            <a:br>
              <a:rPr lang="ru-RU" sz="1900" dirty="0" smtClean="0"/>
            </a:br>
            <a:r>
              <a:rPr lang="ru-RU" sz="1900" dirty="0" smtClean="0"/>
              <a:t>2. Стоячи на </a:t>
            </a:r>
            <a:r>
              <a:rPr lang="ru-RU" sz="1900" dirty="0" err="1" smtClean="0"/>
              <a:t>зовнішніх</a:t>
            </a:r>
            <a:r>
              <a:rPr lang="ru-RU" sz="1900" dirty="0" smtClean="0"/>
              <a:t> </a:t>
            </a:r>
            <a:r>
              <a:rPr lang="ru-RU" sz="1900" dirty="0" err="1" smtClean="0"/>
              <a:t>склепіннях</a:t>
            </a:r>
            <a:r>
              <a:rPr lang="ru-RU" sz="1900" dirty="0" smtClean="0"/>
              <a:t> стопи - </a:t>
            </a:r>
            <a:r>
              <a:rPr lang="ru-RU" sz="1900" dirty="0" err="1" smtClean="0"/>
              <a:t>напівприсід</a:t>
            </a:r>
            <a:r>
              <a:rPr lang="ru-RU" sz="1900" dirty="0" smtClean="0"/>
              <a:t>.</a:t>
            </a:r>
            <a:r>
              <a:rPr lang="ru-RU" sz="1900" dirty="0" smtClean="0"/>
              <a:t/>
            </a:r>
            <a:br>
              <a:rPr lang="ru-RU" sz="1900" dirty="0" smtClean="0"/>
            </a:br>
            <a:r>
              <a:rPr lang="ru-RU" sz="1900" dirty="0" smtClean="0"/>
              <a:t>3. Стоячи, </a:t>
            </a:r>
            <a:r>
              <a:rPr lang="ru-RU" sz="1900" dirty="0" smtClean="0"/>
              <a:t>носки </a:t>
            </a:r>
            <a:r>
              <a:rPr lang="ru-RU" sz="1900" dirty="0" err="1" smtClean="0"/>
              <a:t>вмісті</a:t>
            </a:r>
            <a:r>
              <a:rPr lang="ru-RU" sz="1900" dirty="0" smtClean="0"/>
              <a:t>, </a:t>
            </a:r>
            <a:r>
              <a:rPr lang="ru-RU" sz="1900" dirty="0" err="1" smtClean="0"/>
              <a:t>п'яти</a:t>
            </a:r>
            <a:r>
              <a:rPr lang="ru-RU" sz="1900" dirty="0" smtClean="0"/>
              <a:t> </a:t>
            </a:r>
            <a:r>
              <a:rPr lang="ru-RU" sz="1900" dirty="0" err="1" smtClean="0"/>
              <a:t>нарізно</a:t>
            </a:r>
            <a:r>
              <a:rPr lang="ru-RU" sz="1900" dirty="0" smtClean="0"/>
              <a:t> - </a:t>
            </a:r>
            <a:r>
              <a:rPr lang="ru-RU" sz="1900" dirty="0" err="1" smtClean="0"/>
              <a:t>піднятися</a:t>
            </a:r>
            <a:r>
              <a:rPr lang="ru-RU" sz="1900" dirty="0" smtClean="0"/>
              <a:t> на носки, </a:t>
            </a:r>
            <a:r>
              <a:rPr lang="ru-RU" sz="1900" dirty="0" err="1" smtClean="0"/>
              <a:t>повернутися</a:t>
            </a:r>
            <a:r>
              <a:rPr lang="ru-RU" sz="1900" dirty="0" smtClean="0"/>
              <a:t> у </a:t>
            </a:r>
            <a:r>
              <a:rPr lang="ru-RU" sz="1900" dirty="0" err="1" smtClean="0"/>
              <a:t>вихідне</a:t>
            </a:r>
            <a:r>
              <a:rPr lang="ru-RU" sz="1900" dirty="0" smtClean="0"/>
              <a:t> </a:t>
            </a:r>
            <a:r>
              <a:rPr lang="ru-RU" sz="1900" dirty="0" err="1" smtClean="0"/>
              <a:t>положення</a:t>
            </a:r>
            <a:r>
              <a:rPr lang="ru-RU" sz="1900" dirty="0" smtClean="0"/>
              <a:t>.</a:t>
            </a:r>
            <a:br>
              <a:rPr lang="ru-RU" sz="1900" dirty="0" smtClean="0"/>
            </a:br>
            <a:r>
              <a:rPr lang="ru-RU" sz="1900" dirty="0" smtClean="0"/>
              <a:t>4. Стоячи, стопи </a:t>
            </a:r>
            <a:r>
              <a:rPr lang="ru-RU" sz="1900" dirty="0" smtClean="0"/>
              <a:t>у </a:t>
            </a:r>
            <a:r>
              <a:rPr lang="ru-RU" sz="1900" dirty="0" err="1" smtClean="0"/>
              <a:t>звичному</a:t>
            </a:r>
            <a:r>
              <a:rPr lang="ru-RU" sz="1900" dirty="0" smtClean="0"/>
              <a:t> </a:t>
            </a:r>
            <a:r>
              <a:rPr lang="ru-RU" sz="1900" dirty="0" err="1" smtClean="0"/>
              <a:t>стані</a:t>
            </a:r>
            <a:r>
              <a:rPr lang="ru-RU" sz="1900" dirty="0" smtClean="0"/>
              <a:t> - </a:t>
            </a:r>
            <a:r>
              <a:rPr lang="ru-RU" sz="1900" dirty="0" err="1" smtClean="0"/>
              <a:t>згинаючи</a:t>
            </a:r>
            <a:r>
              <a:rPr lang="ru-RU" sz="1900" dirty="0" smtClean="0"/>
              <a:t> </a:t>
            </a:r>
            <a:r>
              <a:rPr lang="ru-RU" sz="1900" dirty="0" err="1" smtClean="0"/>
              <a:t>пальці</a:t>
            </a:r>
            <a:r>
              <a:rPr lang="ru-RU" sz="1900" dirty="0" smtClean="0"/>
              <a:t>, </a:t>
            </a:r>
            <a:r>
              <a:rPr lang="ru-RU" sz="1900" dirty="0" err="1" smtClean="0"/>
              <a:t>підняти</a:t>
            </a:r>
            <a:r>
              <a:rPr lang="ru-RU" sz="1900" dirty="0" smtClean="0"/>
              <a:t> </a:t>
            </a:r>
            <a:r>
              <a:rPr lang="ru-RU" sz="1900" dirty="0" err="1" smtClean="0"/>
              <a:t>внутрішній</a:t>
            </a:r>
            <a:r>
              <a:rPr lang="ru-RU" sz="1900" dirty="0" smtClean="0"/>
              <a:t> край стопи.</a:t>
            </a:r>
            <a:br>
              <a:rPr lang="ru-RU" sz="1900" dirty="0" smtClean="0"/>
            </a:br>
            <a:r>
              <a:rPr lang="ru-RU" sz="1900" dirty="0" smtClean="0"/>
              <a:t>5. Стоячи </a:t>
            </a:r>
            <a:r>
              <a:rPr lang="ru-RU" sz="1900" dirty="0" err="1" smtClean="0"/>
              <a:t>слід</a:t>
            </a:r>
            <a:r>
              <a:rPr lang="ru-RU" sz="1900" dirty="0" smtClean="0"/>
              <a:t> у </a:t>
            </a:r>
            <a:r>
              <a:rPr lang="ru-RU" sz="1900" dirty="0" err="1" smtClean="0"/>
              <a:t>слід</a:t>
            </a:r>
            <a:r>
              <a:rPr lang="ru-RU" sz="1900" dirty="0" smtClean="0"/>
              <a:t> (носок </a:t>
            </a:r>
            <a:r>
              <a:rPr lang="ru-RU" sz="1900" dirty="0" err="1" smtClean="0"/>
              <a:t>правої</a:t>
            </a:r>
            <a:r>
              <a:rPr lang="ru-RU" sz="1900" dirty="0" smtClean="0"/>
              <a:t> </a:t>
            </a:r>
            <a:r>
              <a:rPr lang="ru-RU" sz="1900" dirty="0" err="1" smtClean="0"/>
              <a:t>торкається</a:t>
            </a:r>
            <a:r>
              <a:rPr lang="ru-RU" sz="1900" dirty="0" smtClean="0"/>
              <a:t> </a:t>
            </a:r>
            <a:r>
              <a:rPr lang="ru-RU" sz="1900" dirty="0" err="1" smtClean="0"/>
              <a:t>п'яти</a:t>
            </a:r>
            <a:r>
              <a:rPr lang="ru-RU" sz="1900" dirty="0" smtClean="0"/>
              <a:t> </a:t>
            </a:r>
            <a:r>
              <a:rPr lang="ru-RU" sz="1900" dirty="0" err="1" smtClean="0"/>
              <a:t>лівої</a:t>
            </a:r>
            <a:r>
              <a:rPr lang="ru-RU" sz="1900" dirty="0" smtClean="0"/>
              <a:t>), </a:t>
            </a:r>
            <a:r>
              <a:rPr lang="ru-RU" sz="1900" dirty="0" err="1" smtClean="0"/>
              <a:t>піднятися</a:t>
            </a:r>
            <a:r>
              <a:rPr lang="ru-RU" sz="1900" dirty="0" smtClean="0"/>
              <a:t> на носки, </a:t>
            </a:r>
            <a:r>
              <a:rPr lang="ru-RU" sz="1900" dirty="0" err="1" smtClean="0"/>
              <a:t>повернутися</a:t>
            </a:r>
            <a:r>
              <a:rPr lang="ru-RU" sz="1900" dirty="0" smtClean="0"/>
              <a:t> у </a:t>
            </a:r>
            <a:r>
              <a:rPr lang="ru-RU" sz="1900" dirty="0" err="1" smtClean="0"/>
              <a:t>вихідне</a:t>
            </a:r>
            <a:r>
              <a:rPr lang="ru-RU" sz="1900" dirty="0" smtClean="0"/>
              <a:t> </a:t>
            </a:r>
            <a:r>
              <a:rPr lang="ru-RU" sz="1900" dirty="0" err="1" smtClean="0"/>
              <a:t>положення</a:t>
            </a:r>
            <a:r>
              <a:rPr lang="ru-RU" sz="1900" dirty="0" smtClean="0"/>
              <a:t>.</a:t>
            </a:r>
            <a:br>
              <a:rPr lang="ru-RU" sz="1900" dirty="0" smtClean="0"/>
            </a:br>
            <a:r>
              <a:rPr lang="ru-RU" sz="1900" dirty="0" smtClean="0"/>
              <a:t>6. На </a:t>
            </a:r>
            <a:r>
              <a:rPr lang="ru-RU" sz="1900" dirty="0" err="1" smtClean="0"/>
              <a:t>підлогу</a:t>
            </a:r>
            <a:r>
              <a:rPr lang="ru-RU" sz="1900" dirty="0" smtClean="0"/>
              <a:t> </a:t>
            </a:r>
            <a:r>
              <a:rPr lang="ru-RU" sz="1900" dirty="0" err="1" smtClean="0"/>
              <a:t>покласти</a:t>
            </a:r>
            <a:r>
              <a:rPr lang="ru-RU" sz="1900" dirty="0" smtClean="0"/>
              <a:t> </a:t>
            </a:r>
            <a:r>
              <a:rPr lang="ru-RU" sz="1900" dirty="0" err="1" smtClean="0"/>
              <a:t>дві</a:t>
            </a:r>
            <a:r>
              <a:rPr lang="ru-RU" sz="1900" dirty="0" smtClean="0"/>
              <a:t> </a:t>
            </a:r>
            <a:r>
              <a:rPr lang="ru-RU" sz="1900" dirty="0" err="1" smtClean="0"/>
              <a:t>булави</a:t>
            </a:r>
            <a:r>
              <a:rPr lang="ru-RU" sz="1900" dirty="0" smtClean="0"/>
              <a:t> (</a:t>
            </a:r>
            <a:r>
              <a:rPr lang="ru-RU" sz="1900" dirty="0" err="1" smtClean="0"/>
              <a:t>кеглі</a:t>
            </a:r>
            <a:r>
              <a:rPr lang="ru-RU" sz="1900" dirty="0" smtClean="0"/>
              <a:t>), головки </a:t>
            </a:r>
            <a:r>
              <a:rPr lang="ru-RU" sz="1900" dirty="0" err="1" smtClean="0"/>
              <a:t>їх</a:t>
            </a:r>
            <a:r>
              <a:rPr lang="ru-RU" sz="1900" dirty="0" smtClean="0"/>
              <a:t> </a:t>
            </a:r>
            <a:r>
              <a:rPr lang="ru-RU" sz="1900" dirty="0" err="1" smtClean="0"/>
              <a:t>майже</a:t>
            </a:r>
            <a:r>
              <a:rPr lang="ru-RU" sz="1900" dirty="0" smtClean="0"/>
              <a:t> </a:t>
            </a:r>
            <a:r>
              <a:rPr lang="ru-RU" sz="1900" dirty="0" err="1" smtClean="0"/>
              <a:t>стикаються</a:t>
            </a:r>
            <a:r>
              <a:rPr lang="ru-RU" sz="1900" dirty="0" smtClean="0"/>
              <a:t>, а </a:t>
            </a:r>
            <a:r>
              <a:rPr lang="ru-RU" sz="1900" dirty="0" err="1" smtClean="0"/>
              <a:t>підстави</a:t>
            </a:r>
            <a:r>
              <a:rPr lang="ru-RU" sz="1900" dirty="0" smtClean="0"/>
              <a:t> </a:t>
            </a:r>
            <a:r>
              <a:rPr lang="ru-RU" sz="1900" dirty="0" err="1" smtClean="0"/>
              <a:t>спрямовані</a:t>
            </a:r>
            <a:r>
              <a:rPr lang="ru-RU" sz="1900" dirty="0" smtClean="0"/>
              <a:t> </a:t>
            </a:r>
            <a:r>
              <a:rPr lang="ru-RU" sz="1900" dirty="0" err="1" smtClean="0"/>
              <a:t>назовні</a:t>
            </a:r>
            <a:r>
              <a:rPr lang="ru-RU" sz="1900" dirty="0" smtClean="0"/>
              <a:t> - </a:t>
            </a:r>
            <a:r>
              <a:rPr lang="ru-RU" sz="1900" dirty="0" err="1" smtClean="0"/>
              <a:t>захопити</a:t>
            </a:r>
            <a:r>
              <a:rPr lang="ru-RU" sz="1900" dirty="0" smtClean="0"/>
              <a:t> </a:t>
            </a:r>
            <a:r>
              <a:rPr lang="ru-RU" sz="1900" dirty="0" err="1" smtClean="0"/>
              <a:t>пальцями</a:t>
            </a:r>
            <a:r>
              <a:rPr lang="ru-RU" sz="1900" dirty="0" smtClean="0"/>
              <a:t> </a:t>
            </a:r>
            <a:r>
              <a:rPr lang="ru-RU" sz="1900" dirty="0" err="1" smtClean="0"/>
              <a:t>ніг</a:t>
            </a:r>
            <a:r>
              <a:rPr lang="ru-RU" sz="1900" dirty="0" smtClean="0"/>
              <a:t> </a:t>
            </a:r>
            <a:r>
              <a:rPr lang="ru-RU" sz="1900" dirty="0" err="1" smtClean="0"/>
              <a:t>шийку</a:t>
            </a:r>
            <a:r>
              <a:rPr lang="ru-RU" sz="1900" dirty="0" smtClean="0"/>
              <a:t> </a:t>
            </a:r>
            <a:r>
              <a:rPr lang="ru-RU" sz="1900" dirty="0" err="1" smtClean="0"/>
              <a:t>або</a:t>
            </a:r>
            <a:r>
              <a:rPr lang="ru-RU" sz="1900" dirty="0" smtClean="0"/>
              <a:t> головку </a:t>
            </a:r>
            <a:r>
              <a:rPr lang="ru-RU" sz="1900" dirty="0" err="1" smtClean="0"/>
              <a:t>булави</a:t>
            </a:r>
            <a:r>
              <a:rPr lang="ru-RU" sz="1900" dirty="0" smtClean="0"/>
              <a:t> </a:t>
            </a:r>
            <a:r>
              <a:rPr lang="ru-RU" sz="1900" dirty="0" err="1" smtClean="0"/>
              <a:t>і</a:t>
            </a:r>
            <a:r>
              <a:rPr lang="ru-RU" sz="1900" dirty="0" smtClean="0"/>
              <a:t> </a:t>
            </a:r>
            <a:r>
              <a:rPr lang="ru-RU" sz="1900" dirty="0" err="1" smtClean="0"/>
              <a:t>поставити</a:t>
            </a:r>
            <a:r>
              <a:rPr lang="ru-RU" sz="1900" dirty="0" smtClean="0"/>
              <a:t> </a:t>
            </a:r>
            <a:r>
              <a:rPr lang="ru-RU" sz="1900" dirty="0" err="1" smtClean="0"/>
              <a:t>її</a:t>
            </a:r>
            <a:r>
              <a:rPr lang="ru-RU" sz="1900" dirty="0" smtClean="0"/>
              <a:t> на основу.</a:t>
            </a:r>
            <a:br>
              <a:rPr lang="ru-RU" sz="1900" dirty="0" smtClean="0"/>
            </a:br>
            <a:r>
              <a:rPr lang="ru-RU" sz="1900" dirty="0" smtClean="0"/>
              <a:t>7. </a:t>
            </a:r>
            <a:r>
              <a:rPr lang="ru-RU" sz="1900" dirty="0" err="1" smtClean="0"/>
              <a:t>Підкочування</a:t>
            </a:r>
            <a:r>
              <a:rPr lang="ru-RU" sz="1900" dirty="0" smtClean="0"/>
              <a:t> </a:t>
            </a:r>
            <a:r>
              <a:rPr lang="ru-RU" sz="1900" dirty="0" err="1" smtClean="0"/>
              <a:t>тенісного</a:t>
            </a:r>
            <a:r>
              <a:rPr lang="ru-RU" sz="1900" dirty="0" smtClean="0"/>
              <a:t> </a:t>
            </a:r>
            <a:r>
              <a:rPr lang="ru-RU" sz="1900" dirty="0" err="1" smtClean="0"/>
              <a:t>м'яча</a:t>
            </a:r>
            <a:r>
              <a:rPr lang="ru-RU" sz="1900" dirty="0" smtClean="0"/>
              <a:t> </a:t>
            </a:r>
            <a:r>
              <a:rPr lang="ru-RU" sz="1900" dirty="0" err="1" smtClean="0"/>
              <a:t>пальцями</a:t>
            </a:r>
            <a:r>
              <a:rPr lang="ru-RU" sz="1900" dirty="0" smtClean="0"/>
              <a:t> </a:t>
            </a:r>
            <a:r>
              <a:rPr lang="ru-RU" sz="1900" dirty="0" err="1" smtClean="0"/>
              <a:t>ніг</a:t>
            </a:r>
            <a:r>
              <a:rPr lang="ru-RU" sz="1900" dirty="0" smtClean="0"/>
              <a:t> </a:t>
            </a:r>
            <a:r>
              <a:rPr lang="ru-RU" sz="1900" dirty="0" err="1" smtClean="0"/>
              <a:t>від</a:t>
            </a:r>
            <a:r>
              <a:rPr lang="ru-RU" sz="1900" dirty="0" smtClean="0"/>
              <a:t> носка до </a:t>
            </a:r>
            <a:r>
              <a:rPr lang="ru-RU" sz="1900" dirty="0" err="1" smtClean="0"/>
              <a:t>п'яти</a:t>
            </a:r>
            <a:r>
              <a:rPr lang="ru-RU" sz="1900" dirty="0" smtClean="0"/>
              <a:t>, не </a:t>
            </a:r>
            <a:r>
              <a:rPr lang="ru-RU" sz="1900" dirty="0" err="1" smtClean="0"/>
              <a:t>піднімаючи</a:t>
            </a:r>
            <a:r>
              <a:rPr lang="ru-RU" sz="1900" dirty="0" smtClean="0"/>
              <a:t> </a:t>
            </a:r>
            <a:r>
              <a:rPr lang="ru-RU" sz="1900" dirty="0" err="1" smtClean="0"/>
              <a:t>її</a:t>
            </a:r>
            <a:r>
              <a:rPr lang="ru-RU" sz="1900" dirty="0" smtClean="0"/>
              <a:t>.</a:t>
            </a:r>
            <a:br>
              <a:rPr lang="ru-RU" sz="1900" dirty="0" smtClean="0"/>
            </a:br>
            <a:r>
              <a:rPr lang="ru-RU" sz="1900" dirty="0" smtClean="0"/>
              <a:t>8. </a:t>
            </a:r>
            <a:r>
              <a:rPr lang="ru-RU" sz="1900" dirty="0" err="1" smtClean="0"/>
              <a:t>Поставити</a:t>
            </a:r>
            <a:r>
              <a:rPr lang="ru-RU" sz="1900" dirty="0" smtClean="0"/>
              <a:t> </a:t>
            </a:r>
            <a:r>
              <a:rPr lang="ru-RU" sz="1900" dirty="0" err="1" smtClean="0"/>
              <a:t>ліву</a:t>
            </a:r>
            <a:r>
              <a:rPr lang="ru-RU" sz="1900" dirty="0" smtClean="0"/>
              <a:t> (праву) ногу на носок - </a:t>
            </a:r>
            <a:r>
              <a:rPr lang="ru-RU" sz="1900" dirty="0" err="1" smtClean="0"/>
              <a:t>почергова</a:t>
            </a:r>
            <a:r>
              <a:rPr lang="ru-RU" sz="1900" dirty="0" smtClean="0"/>
              <a:t> </a:t>
            </a:r>
            <a:r>
              <a:rPr lang="ru-RU" sz="1900" dirty="0" err="1" smtClean="0"/>
              <a:t>зміна</a:t>
            </a:r>
            <a:r>
              <a:rPr lang="ru-RU" sz="1900" dirty="0" smtClean="0"/>
              <a:t> </a:t>
            </a:r>
            <a:r>
              <a:rPr lang="ru-RU" sz="1900" dirty="0" err="1" smtClean="0"/>
              <a:t>положення</a:t>
            </a:r>
            <a:r>
              <a:rPr lang="ru-RU" sz="1900" dirty="0" smtClean="0"/>
              <a:t> в </a:t>
            </a:r>
            <a:r>
              <a:rPr lang="ru-RU" sz="1900" dirty="0" err="1" smtClean="0"/>
              <a:t>швидкому</a:t>
            </a:r>
            <a:r>
              <a:rPr lang="ru-RU" sz="1900" dirty="0" smtClean="0"/>
              <a:t> </a:t>
            </a:r>
            <a:r>
              <a:rPr lang="ru-RU" sz="1900" dirty="0" err="1" smtClean="0"/>
              <a:t>темпі</a:t>
            </a:r>
            <a:r>
              <a:rPr lang="ru-RU" sz="1900" dirty="0" smtClean="0"/>
              <a:t>.</a:t>
            </a:r>
            <a:br>
              <a:rPr lang="ru-RU" sz="1900" dirty="0" smtClean="0"/>
            </a:br>
            <a:r>
              <a:rPr lang="ru-RU" sz="1900" dirty="0" smtClean="0"/>
              <a:t>9. Стоячи, ноги </a:t>
            </a:r>
            <a:r>
              <a:rPr lang="ru-RU" sz="1900" dirty="0" err="1" smtClean="0"/>
              <a:t>нарізно</a:t>
            </a:r>
            <a:r>
              <a:rPr lang="ru-RU" sz="1900" dirty="0" smtClean="0"/>
              <a:t>, стопи </a:t>
            </a:r>
            <a:r>
              <a:rPr lang="ru-RU" sz="1900" dirty="0" err="1" smtClean="0"/>
              <a:t>паралельно</a:t>
            </a:r>
            <a:r>
              <a:rPr lang="ru-RU" sz="1900" dirty="0" smtClean="0"/>
              <a:t>, руки на </a:t>
            </a:r>
            <a:r>
              <a:rPr lang="ru-RU" sz="1900" dirty="0" err="1" smtClean="0"/>
              <a:t>поясі</a:t>
            </a:r>
            <a:r>
              <a:rPr lang="ru-RU" sz="1900" dirty="0" smtClean="0"/>
              <a:t> - </a:t>
            </a:r>
            <a:r>
              <a:rPr lang="ru-RU" sz="1900" dirty="0" err="1" smtClean="0"/>
              <a:t>присід</a:t>
            </a:r>
            <a:r>
              <a:rPr lang="ru-RU" sz="1900" dirty="0" smtClean="0"/>
              <a:t> </a:t>
            </a:r>
            <a:r>
              <a:rPr lang="ru-RU" sz="1900" dirty="0" smtClean="0"/>
              <a:t>на </a:t>
            </a:r>
            <a:r>
              <a:rPr lang="ru-RU" sz="1900" dirty="0" err="1" smtClean="0"/>
              <a:t>всій</a:t>
            </a:r>
            <a:r>
              <a:rPr lang="ru-RU" sz="1900" dirty="0" smtClean="0"/>
              <a:t> </a:t>
            </a:r>
            <a:r>
              <a:rPr lang="ru-RU" sz="1900" dirty="0" err="1" smtClean="0"/>
              <a:t>ступні</a:t>
            </a:r>
            <a:r>
              <a:rPr lang="ru-RU" sz="1900" dirty="0" smtClean="0"/>
              <a:t>, </a:t>
            </a:r>
            <a:r>
              <a:rPr lang="ru-RU" sz="1900" dirty="0" err="1" smtClean="0"/>
              <a:t>зберігаючи</a:t>
            </a:r>
            <a:r>
              <a:rPr lang="ru-RU" sz="1900" dirty="0" smtClean="0"/>
              <a:t> </a:t>
            </a:r>
            <a:r>
              <a:rPr lang="ru-RU" sz="1900" dirty="0" err="1" smtClean="0"/>
              <a:t>правильну</a:t>
            </a:r>
            <a:r>
              <a:rPr lang="ru-RU" sz="1900" dirty="0" smtClean="0"/>
              <a:t> поставу, </a:t>
            </a:r>
            <a:r>
              <a:rPr lang="ru-RU" sz="1900" dirty="0" err="1" smtClean="0"/>
              <a:t>повернутися</a:t>
            </a:r>
            <a:r>
              <a:rPr lang="ru-RU" sz="1900" dirty="0" smtClean="0"/>
              <a:t> у </a:t>
            </a:r>
            <a:r>
              <a:rPr lang="ru-RU" sz="1900" dirty="0" err="1" smtClean="0"/>
              <a:t>вихідне</a:t>
            </a:r>
            <a:r>
              <a:rPr lang="ru-RU" sz="1900" dirty="0" smtClean="0"/>
              <a:t> </a:t>
            </a:r>
            <a:r>
              <a:rPr lang="ru-RU" sz="1900" dirty="0" err="1" smtClean="0"/>
              <a:t>положення</a:t>
            </a:r>
            <a:r>
              <a:rPr lang="ru-RU" sz="19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3316" name="Picture 4" descr="https://www.beremennost-po-nedeliam.com/wp-content/uploads/2017/10/%D0%A0%D0%B5%D0%B1%D0%B5%D0%BD%D0%BE%D0%BA-%D1%85%D0%BE%D0%B4%D0%B8%D1%82-%D0%BD%D0%B0-%D0%BD%D0%BE%D1%81%D0%BE%D1%87%D0%BA%D0%B0%D1%85-%D0%BF%D1%80%D0%B8%D1%87%D0%B8%D0%BD%D1%8B-%D0%BB%D0%B5%D1%87%D0%B5%D0%BD%D0%B8%D0%B5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44624"/>
            <a:ext cx="2952328" cy="936104"/>
          </a:xfrm>
          <a:prstGeom prst="rect">
            <a:avLst/>
          </a:prstGeom>
          <a:noFill/>
        </p:spPr>
      </p:pic>
      <p:pic>
        <p:nvPicPr>
          <p:cNvPr id="13320" name="Picture 8" descr="https://artritu.net/wp-content/uploads/2017/10/ploskostopie-1.jpg"/>
          <p:cNvPicPr>
            <a:picLocks noChangeAspect="1" noChangeArrowheads="1"/>
          </p:cNvPicPr>
          <p:nvPr/>
        </p:nvPicPr>
        <p:blipFill>
          <a:blip r:embed="rId3" cstate="print"/>
          <a:srcRect l="61559" t="12759" r="15761" b="69697"/>
          <a:stretch>
            <a:fillRect/>
          </a:stretch>
        </p:blipFill>
        <p:spPr bwMode="auto">
          <a:xfrm>
            <a:off x="5940152" y="1117886"/>
            <a:ext cx="1800200" cy="942962"/>
          </a:xfrm>
          <a:prstGeom prst="rect">
            <a:avLst/>
          </a:prstGeom>
          <a:noFill/>
        </p:spPr>
      </p:pic>
      <p:pic>
        <p:nvPicPr>
          <p:cNvPr id="13322" name="Picture 10" descr="https://diagnoza.net.ua/wp-content/uploads/2018/03/df6c3eab44c98fbd85aae000366429e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1196752"/>
            <a:ext cx="1299392" cy="864096"/>
          </a:xfrm>
          <a:prstGeom prst="rect">
            <a:avLst/>
          </a:prstGeom>
          <a:noFill/>
        </p:spPr>
      </p:pic>
      <p:pic>
        <p:nvPicPr>
          <p:cNvPr id="13324" name="Picture 12" descr="http://shellac.kiev.ua/wp-content/uploads/2018/11/uprazhneniya-pri-ploskostopii-8.jpg"/>
          <p:cNvPicPr>
            <a:picLocks noChangeAspect="1" noChangeArrowheads="1"/>
          </p:cNvPicPr>
          <p:nvPr/>
        </p:nvPicPr>
        <p:blipFill>
          <a:blip r:embed="rId5" cstate="print"/>
          <a:srcRect r="33851" b="6035"/>
          <a:stretch>
            <a:fillRect/>
          </a:stretch>
        </p:blipFill>
        <p:spPr bwMode="auto">
          <a:xfrm>
            <a:off x="5796136" y="2204864"/>
            <a:ext cx="2952328" cy="927875"/>
          </a:xfrm>
          <a:prstGeom prst="rect">
            <a:avLst/>
          </a:prstGeom>
          <a:noFill/>
        </p:spPr>
      </p:pic>
      <p:pic>
        <p:nvPicPr>
          <p:cNvPr id="13326" name="Picture 14" descr="http://avatars.mds.yandex.net/get-med-pills/373977/1f1c448a-b4fe-4695-a73b-806174ad6996/ori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3284984"/>
            <a:ext cx="1791492" cy="1194925"/>
          </a:xfrm>
          <a:prstGeom prst="rect">
            <a:avLst/>
          </a:prstGeom>
          <a:noFill/>
        </p:spPr>
      </p:pic>
      <p:pic>
        <p:nvPicPr>
          <p:cNvPr id="13328" name="Picture 16" descr="http://orto-tis.ru/data/015.JPG"/>
          <p:cNvPicPr>
            <a:picLocks noChangeAspect="1" noChangeArrowheads="1"/>
          </p:cNvPicPr>
          <p:nvPr/>
        </p:nvPicPr>
        <p:blipFill>
          <a:blip r:embed="rId7" cstate="print"/>
          <a:srcRect l="31614" t="20628" r="31961" b="19554"/>
          <a:stretch>
            <a:fillRect/>
          </a:stretch>
        </p:blipFill>
        <p:spPr bwMode="auto">
          <a:xfrm>
            <a:off x="7588887" y="3212976"/>
            <a:ext cx="1447609" cy="1584176"/>
          </a:xfrm>
          <a:prstGeom prst="rect">
            <a:avLst/>
          </a:prstGeom>
          <a:noFill/>
        </p:spPr>
      </p:pic>
      <p:pic>
        <p:nvPicPr>
          <p:cNvPr id="13330" name="Picture 18" descr="https://medic-sovet.ru/wp-content/uploads/2017/10/imgumnt2-4.png"/>
          <p:cNvPicPr>
            <a:picLocks noChangeAspect="1" noChangeArrowheads="1"/>
          </p:cNvPicPr>
          <p:nvPr/>
        </p:nvPicPr>
        <p:blipFill>
          <a:blip r:embed="rId8" cstate="print"/>
          <a:srcRect l="49679" r="25265"/>
          <a:stretch>
            <a:fillRect/>
          </a:stretch>
        </p:blipFill>
        <p:spPr bwMode="auto">
          <a:xfrm>
            <a:off x="5724128" y="4509120"/>
            <a:ext cx="1728192" cy="1224136"/>
          </a:xfrm>
          <a:prstGeom prst="rect">
            <a:avLst/>
          </a:prstGeom>
          <a:noFill/>
        </p:spPr>
      </p:pic>
      <p:pic>
        <p:nvPicPr>
          <p:cNvPr id="13334" name="Picture 22" descr="https://ae01.alicdn.com/kf/HTB18mz5TpzqK1RjSZFCq6zbxVXaH.jpg"/>
          <p:cNvPicPr>
            <a:picLocks noChangeAspect="1" noChangeArrowheads="1"/>
          </p:cNvPicPr>
          <p:nvPr/>
        </p:nvPicPr>
        <p:blipFill>
          <a:blip r:embed="rId9" cstate="print"/>
          <a:srcRect l="12500" t="46159" r="14773" b="10659"/>
          <a:stretch>
            <a:fillRect/>
          </a:stretch>
        </p:blipFill>
        <p:spPr bwMode="auto">
          <a:xfrm>
            <a:off x="5796136" y="5818765"/>
            <a:ext cx="2088232" cy="922603"/>
          </a:xfrm>
          <a:prstGeom prst="rect">
            <a:avLst/>
          </a:prstGeom>
          <a:noFill/>
        </p:spPr>
      </p:pic>
      <p:pic>
        <p:nvPicPr>
          <p:cNvPr id="13332" name="Picture 20" descr="https://avatars.mds.yandex.net/get-pdb/805781/bbbbcee8-98db-4c11-bf82-221f33bdf154/s1200?webp=fals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328" y="4869160"/>
            <a:ext cx="1515958" cy="1008112"/>
          </a:xfrm>
          <a:prstGeom prst="rect">
            <a:avLst/>
          </a:prstGeom>
          <a:noFill/>
        </p:spPr>
      </p:pic>
      <p:pic>
        <p:nvPicPr>
          <p:cNvPr id="13336" name="Picture 24" descr="https://omsk.ortomedtehnika.ru/upload/iblock/2bc/2bc5760ac2bfd796d8e91136d33c5594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56376" y="5949280"/>
            <a:ext cx="1008112" cy="755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https://babyfoot.com.ua/images/blog/2/profilaktika-i-lechenie-ploskostopiya-u-det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573016"/>
            <a:ext cx="2221961" cy="86409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1520" y="699075"/>
            <a:ext cx="532859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1. Ходьба на носках, на </a:t>
            </a:r>
            <a:r>
              <a:rPr lang="ru-RU" dirty="0" err="1" smtClean="0"/>
              <a:t>зовнішніх</a:t>
            </a:r>
            <a:r>
              <a:rPr lang="ru-RU" dirty="0" smtClean="0"/>
              <a:t> </a:t>
            </a:r>
            <a:r>
              <a:rPr lang="ru-RU" dirty="0" err="1" smtClean="0"/>
              <a:t>склепіннях</a:t>
            </a:r>
            <a:r>
              <a:rPr lang="ru-RU" dirty="0" smtClean="0"/>
              <a:t> стоп.</a:t>
            </a:r>
            <a:br>
              <a:rPr lang="ru-RU" dirty="0" smtClean="0"/>
            </a:br>
            <a:r>
              <a:rPr lang="ru-RU" dirty="0" smtClean="0"/>
              <a:t>2. Ходьба на носках, </a:t>
            </a:r>
            <a:r>
              <a:rPr lang="ru-RU" dirty="0" err="1" smtClean="0"/>
              <a:t>напівприсяді</a:t>
            </a:r>
            <a:r>
              <a:rPr lang="ru-RU" dirty="0" smtClean="0"/>
              <a:t>, носки </a:t>
            </a:r>
            <a:r>
              <a:rPr lang="ru-RU" dirty="0" err="1" smtClean="0"/>
              <a:t>всередину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3. Ходьба </a:t>
            </a:r>
            <a:r>
              <a:rPr lang="ru-RU" dirty="0" err="1" smtClean="0"/>
              <a:t>гусячим</a:t>
            </a:r>
            <a:r>
              <a:rPr lang="ru-RU" dirty="0" smtClean="0"/>
              <a:t> </a:t>
            </a:r>
            <a:r>
              <a:rPr lang="ru-RU" dirty="0" err="1" smtClean="0"/>
              <a:t>кроком</a:t>
            </a:r>
            <a:r>
              <a:rPr lang="ru-RU" dirty="0" smtClean="0"/>
              <a:t> на </a:t>
            </a:r>
            <a:r>
              <a:rPr lang="ru-RU" dirty="0" err="1" smtClean="0"/>
              <a:t>зовнішніх</a:t>
            </a:r>
            <a:r>
              <a:rPr lang="ru-RU" dirty="0" smtClean="0"/>
              <a:t> </a:t>
            </a:r>
            <a:r>
              <a:rPr lang="ru-RU" dirty="0" err="1" smtClean="0"/>
              <a:t>склепіннях</a:t>
            </a:r>
            <a:r>
              <a:rPr lang="ru-RU" dirty="0" smtClean="0"/>
              <a:t> стопи.</a:t>
            </a:r>
            <a:br>
              <a:rPr lang="ru-RU" dirty="0" smtClean="0"/>
            </a:br>
            <a:r>
              <a:rPr lang="ru-RU" dirty="0" smtClean="0"/>
              <a:t>4. Ходьба по </a:t>
            </a:r>
            <a:r>
              <a:rPr lang="ru-RU" dirty="0" err="1" smtClean="0"/>
              <a:t>набивним</a:t>
            </a:r>
            <a:r>
              <a:rPr lang="ru-RU" dirty="0" smtClean="0"/>
              <a:t> </a:t>
            </a:r>
            <a:r>
              <a:rPr lang="ru-RU" dirty="0" err="1" smtClean="0"/>
              <a:t>м'ячам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5. Ходьба на носках по </a:t>
            </a:r>
            <a:r>
              <a:rPr lang="ru-RU" dirty="0" err="1" smtClean="0"/>
              <a:t>похилій</a:t>
            </a:r>
            <a:r>
              <a:rPr lang="ru-RU" dirty="0" smtClean="0"/>
              <a:t> </a:t>
            </a:r>
            <a:r>
              <a:rPr lang="ru-RU" dirty="0" err="1" smtClean="0"/>
              <a:t>площині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6. Ходьба на носках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високим</a:t>
            </a:r>
            <a:r>
              <a:rPr lang="ru-RU" dirty="0" smtClean="0"/>
              <a:t> </a:t>
            </a:r>
            <a:r>
              <a:rPr lang="ru-RU" dirty="0" err="1" smtClean="0"/>
              <a:t>підніманням</a:t>
            </a:r>
            <a:r>
              <a:rPr lang="ru-RU" dirty="0" smtClean="0"/>
              <a:t> стегна.</a:t>
            </a:r>
            <a:br>
              <a:rPr lang="ru-RU" dirty="0" smtClean="0"/>
            </a:br>
            <a:r>
              <a:rPr lang="ru-RU" dirty="0" smtClean="0"/>
              <a:t>7. Ходьба </a:t>
            </a:r>
            <a:r>
              <a:rPr lang="ru-RU" dirty="0" err="1" smtClean="0"/>
              <a:t>вздовж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приставними</a:t>
            </a:r>
            <a:r>
              <a:rPr lang="ru-RU" dirty="0" smtClean="0"/>
              <a:t> </a:t>
            </a:r>
            <a:r>
              <a:rPr lang="ru-RU" dirty="0" err="1" smtClean="0"/>
              <a:t>кроками</a:t>
            </a:r>
            <a:r>
              <a:rPr lang="ru-RU" dirty="0" smtClean="0"/>
              <a:t> боком по канату, </a:t>
            </a:r>
            <a:r>
              <a:rPr lang="ru-RU" dirty="0" err="1" smtClean="0"/>
              <a:t>розташованому</a:t>
            </a:r>
            <a:r>
              <a:rPr lang="ru-RU" dirty="0" smtClean="0"/>
              <a:t> на </a:t>
            </a:r>
            <a:r>
              <a:rPr lang="ru-RU" dirty="0" err="1" smtClean="0"/>
              <a:t>підлозі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8. Ходьба </a:t>
            </a:r>
            <a:r>
              <a:rPr lang="ru-RU" dirty="0" err="1" smtClean="0"/>
              <a:t>приставними</a:t>
            </a:r>
            <a:r>
              <a:rPr lang="ru-RU" dirty="0" smtClean="0"/>
              <a:t> </a:t>
            </a:r>
            <a:r>
              <a:rPr lang="ru-RU" dirty="0" err="1" smtClean="0"/>
              <a:t>кроками</a:t>
            </a:r>
            <a:r>
              <a:rPr lang="ru-RU" dirty="0" smtClean="0"/>
              <a:t> по </a:t>
            </a:r>
            <a:r>
              <a:rPr lang="ru-RU" dirty="0" err="1" smtClean="0"/>
              <a:t>рейці</a:t>
            </a:r>
            <a:r>
              <a:rPr lang="ru-RU" dirty="0" smtClean="0"/>
              <a:t> </a:t>
            </a:r>
            <a:r>
              <a:rPr lang="ru-RU" dirty="0" err="1" smtClean="0"/>
              <a:t>гімнастичної</a:t>
            </a:r>
            <a:r>
              <a:rPr lang="ru-RU" dirty="0" smtClean="0"/>
              <a:t> </a:t>
            </a:r>
            <a:r>
              <a:rPr lang="ru-RU" dirty="0" err="1" smtClean="0"/>
              <a:t>стінки</a:t>
            </a:r>
            <a:r>
              <a:rPr lang="ru-RU" dirty="0" smtClean="0"/>
              <a:t>, </a:t>
            </a:r>
            <a:r>
              <a:rPr lang="ru-RU" dirty="0" err="1" smtClean="0"/>
              <a:t>тримаючись</a:t>
            </a:r>
            <a:r>
              <a:rPr lang="ru-RU" dirty="0" smtClean="0"/>
              <a:t> за рейку на </a:t>
            </a:r>
            <a:r>
              <a:rPr lang="ru-RU" dirty="0" err="1" smtClean="0"/>
              <a:t>рівні</a:t>
            </a:r>
            <a:r>
              <a:rPr lang="ru-RU" dirty="0" smtClean="0"/>
              <a:t> пояса.</a:t>
            </a:r>
            <a:br>
              <a:rPr lang="ru-RU" dirty="0" smtClean="0"/>
            </a:br>
            <a:r>
              <a:rPr lang="ru-RU" dirty="0" smtClean="0"/>
              <a:t>9. </a:t>
            </a:r>
            <a:r>
              <a:rPr lang="ru-RU" dirty="0" err="1" smtClean="0"/>
              <a:t>Лазіння</a:t>
            </a:r>
            <a:r>
              <a:rPr lang="ru-RU" dirty="0" smtClean="0"/>
              <a:t> по </a:t>
            </a:r>
            <a:r>
              <a:rPr lang="ru-RU" dirty="0" err="1" smtClean="0"/>
              <a:t>гімнастичній</a:t>
            </a:r>
            <a:r>
              <a:rPr lang="ru-RU" dirty="0" smtClean="0"/>
              <a:t> </a:t>
            </a:r>
            <a:r>
              <a:rPr lang="ru-RU" dirty="0" err="1" smtClean="0"/>
              <a:t>стінці</a:t>
            </a:r>
            <a:r>
              <a:rPr lang="ru-RU" dirty="0" smtClean="0"/>
              <a:t> </a:t>
            </a:r>
            <a:r>
              <a:rPr lang="ru-RU" dirty="0" err="1" smtClean="0"/>
              <a:t>вгору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вниз, </a:t>
            </a:r>
            <a:r>
              <a:rPr lang="ru-RU" dirty="0" err="1" smtClean="0"/>
              <a:t>захоплюючи</a:t>
            </a:r>
            <a:r>
              <a:rPr lang="ru-RU" dirty="0" smtClean="0"/>
              <a:t> рейку </a:t>
            </a:r>
            <a:r>
              <a:rPr lang="ru-RU" dirty="0" err="1" smtClean="0"/>
              <a:t>пальцями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повертаючи</a:t>
            </a:r>
            <a:r>
              <a:rPr lang="ru-RU" dirty="0" smtClean="0"/>
              <a:t> стопи </a:t>
            </a:r>
            <a:r>
              <a:rPr lang="ru-RU" dirty="0" err="1" smtClean="0"/>
              <a:t>всередину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10. Ходьба на носках, </a:t>
            </a:r>
            <a:r>
              <a:rPr lang="ru-RU" dirty="0" err="1" smtClean="0"/>
              <a:t>збираючи</a:t>
            </a:r>
            <a:r>
              <a:rPr lang="ru-RU" dirty="0" smtClean="0"/>
              <a:t> </a:t>
            </a:r>
            <a:r>
              <a:rPr lang="ru-RU" dirty="0" err="1" smtClean="0"/>
              <a:t>пальцями</a:t>
            </a:r>
            <a:r>
              <a:rPr lang="ru-RU" dirty="0" smtClean="0"/>
              <a:t> </a:t>
            </a:r>
            <a:r>
              <a:rPr lang="ru-RU" dirty="0" err="1" smtClean="0"/>
              <a:t>ніг</a:t>
            </a:r>
            <a:r>
              <a:rPr lang="ru-RU" dirty="0" smtClean="0"/>
              <a:t> </a:t>
            </a:r>
            <a:r>
              <a:rPr lang="ru-RU" dirty="0" err="1" smtClean="0"/>
              <a:t>розсипані</a:t>
            </a:r>
            <a:r>
              <a:rPr lang="ru-RU" dirty="0" smtClean="0"/>
              <a:t> </a:t>
            </a:r>
            <a:r>
              <a:rPr lang="ru-RU" dirty="0" err="1" smtClean="0"/>
              <a:t>горіхи</a:t>
            </a:r>
            <a:r>
              <a:rPr lang="ru-RU" dirty="0" smtClean="0"/>
              <a:t>, </a:t>
            </a:r>
            <a:r>
              <a:rPr lang="ru-RU" dirty="0" smtClean="0"/>
              <a:t>шашки, </a:t>
            </a:r>
            <a:r>
              <a:rPr lang="ru-RU" dirty="0" err="1" smtClean="0"/>
              <a:t>гудзики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11. Ходьба на четвереньках маленькими </a:t>
            </a:r>
            <a:r>
              <a:rPr lang="ru-RU" dirty="0" err="1" smtClean="0"/>
              <a:t>кроками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12. Ходьба по </a:t>
            </a:r>
            <a:r>
              <a:rPr lang="ru-RU" dirty="0" err="1" smtClean="0"/>
              <a:t>масажному</a:t>
            </a:r>
            <a:r>
              <a:rPr lang="ru-RU" dirty="0" smtClean="0"/>
              <a:t> </a:t>
            </a:r>
            <a:r>
              <a:rPr lang="ru-RU" dirty="0" err="1" smtClean="0"/>
              <a:t>килимку</a:t>
            </a:r>
            <a:r>
              <a:rPr lang="ru-RU" dirty="0" smtClean="0"/>
              <a:t> (</a:t>
            </a:r>
            <a:r>
              <a:rPr lang="ru-RU" dirty="0" err="1" smtClean="0"/>
              <a:t>по</a:t>
            </a:r>
            <a:r>
              <a:rPr lang="ru-RU" dirty="0" smtClean="0"/>
              <a:t> </a:t>
            </a:r>
            <a:r>
              <a:rPr lang="ru-RU" dirty="0" err="1" smtClean="0"/>
              <a:t>траві</a:t>
            </a:r>
            <a:r>
              <a:rPr lang="ru-RU" dirty="0" smtClean="0"/>
              <a:t>, </a:t>
            </a:r>
            <a:r>
              <a:rPr lang="ru-RU" dirty="0" err="1" smtClean="0"/>
              <a:t>гальці</a:t>
            </a:r>
            <a:r>
              <a:rPr lang="ru-RU" dirty="0" smtClean="0"/>
              <a:t>, </a:t>
            </a:r>
            <a:r>
              <a:rPr lang="ru-RU" dirty="0" err="1" smtClean="0"/>
              <a:t>гравію</a:t>
            </a:r>
            <a:r>
              <a:rPr lang="ru-RU" dirty="0" smtClean="0"/>
              <a:t>).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332656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err="1" smtClean="0"/>
              <a:t>Корекційні</a:t>
            </a:r>
            <a:r>
              <a:rPr lang="ru-RU" sz="2800" b="1" i="1" dirty="0" smtClean="0"/>
              <a:t> </a:t>
            </a:r>
            <a:r>
              <a:rPr lang="ru-RU" sz="2800" b="1" i="1" dirty="0" err="1" smtClean="0"/>
              <a:t>вправи</a:t>
            </a:r>
            <a:r>
              <a:rPr lang="ru-RU" sz="2800" b="1" i="1" dirty="0" smtClean="0"/>
              <a:t>, </a:t>
            </a:r>
            <a:r>
              <a:rPr lang="ru-RU" sz="2800" b="1" i="1" dirty="0" err="1" smtClean="0"/>
              <a:t>які</a:t>
            </a:r>
            <a:r>
              <a:rPr lang="ru-RU" sz="2800" b="1" i="1" dirty="0" smtClean="0"/>
              <a:t> </a:t>
            </a:r>
            <a:r>
              <a:rPr lang="ru-RU" sz="2800" b="1" i="1" dirty="0" err="1" smtClean="0"/>
              <a:t>виконуються</a:t>
            </a:r>
            <a:r>
              <a:rPr lang="ru-RU" sz="2800" b="1" i="1" dirty="0" smtClean="0"/>
              <a:t> в </a:t>
            </a:r>
            <a:r>
              <a:rPr lang="ru-RU" sz="2800" b="1" i="1" dirty="0" err="1" smtClean="0"/>
              <a:t>ходьбі</a:t>
            </a:r>
            <a:endParaRPr lang="ru-RU" sz="2800" b="1" i="1" dirty="0" smtClean="0"/>
          </a:p>
        </p:txBody>
      </p:sp>
      <p:pic>
        <p:nvPicPr>
          <p:cNvPr id="12290" name="Picture 2" descr="https://nogostop.ru/wp-content/uploads/2017/04/1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4905" y="4221088"/>
            <a:ext cx="2161591" cy="1440160"/>
          </a:xfrm>
          <a:prstGeom prst="rect">
            <a:avLst/>
          </a:prstGeom>
          <a:noFill/>
        </p:spPr>
      </p:pic>
      <p:pic>
        <p:nvPicPr>
          <p:cNvPr id="12292" name="Picture 4" descr="https://nogivnorme.ru/wp-content/uploads/2018/01/lechebnaya-gimnastika-pri-ploskoj-stope.jpg"/>
          <p:cNvPicPr>
            <a:picLocks noChangeAspect="1" noChangeArrowheads="1"/>
          </p:cNvPicPr>
          <p:nvPr/>
        </p:nvPicPr>
        <p:blipFill>
          <a:blip r:embed="rId4" cstate="print"/>
          <a:srcRect l="25101" t="1312" r="21005" b="60626"/>
          <a:stretch>
            <a:fillRect/>
          </a:stretch>
        </p:blipFill>
        <p:spPr bwMode="auto">
          <a:xfrm>
            <a:off x="6588224" y="5682949"/>
            <a:ext cx="2376264" cy="1058419"/>
          </a:xfrm>
          <a:prstGeom prst="rect">
            <a:avLst/>
          </a:prstGeom>
          <a:noFill/>
        </p:spPr>
      </p:pic>
      <p:pic>
        <p:nvPicPr>
          <p:cNvPr id="12294" name="Picture 6" descr="https://avatars.mds.yandex.net/get-zen_doc/1874110/pub_5e2e878606cc4600af5f4e76_5e2e8a053642b600ae5dcc08/scale_12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509120"/>
            <a:ext cx="1513914" cy="936104"/>
          </a:xfrm>
          <a:prstGeom prst="rect">
            <a:avLst/>
          </a:prstGeom>
          <a:noFill/>
        </p:spPr>
      </p:pic>
      <p:pic>
        <p:nvPicPr>
          <p:cNvPr id="12298" name="Picture 10" descr="http://zvezda15.ucoz.ru/_ld/0/5194294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2924944"/>
            <a:ext cx="2047620" cy="1152128"/>
          </a:xfrm>
          <a:prstGeom prst="rect">
            <a:avLst/>
          </a:prstGeom>
          <a:noFill/>
        </p:spPr>
      </p:pic>
      <p:pic>
        <p:nvPicPr>
          <p:cNvPr id="12300" name="Picture 12" descr="http://nehrusti.com/wp-content/uploads/2018/04/fiz_kanat-300x2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2570664"/>
            <a:ext cx="1368152" cy="930344"/>
          </a:xfrm>
          <a:prstGeom prst="rect">
            <a:avLst/>
          </a:prstGeom>
          <a:noFill/>
        </p:spPr>
      </p:pic>
      <p:pic>
        <p:nvPicPr>
          <p:cNvPr id="12302" name="Picture 14" descr="http://zvezda15.ucoz.ru/_ld/0/97691712.jpg"/>
          <p:cNvPicPr>
            <a:picLocks noChangeAspect="1" noChangeArrowheads="1"/>
          </p:cNvPicPr>
          <p:nvPr/>
        </p:nvPicPr>
        <p:blipFill>
          <a:blip r:embed="rId8" cstate="print"/>
          <a:srcRect l="25007" r="32480" b="2222"/>
          <a:stretch>
            <a:fillRect/>
          </a:stretch>
        </p:blipFill>
        <p:spPr bwMode="auto">
          <a:xfrm>
            <a:off x="5508104" y="980728"/>
            <a:ext cx="1296144" cy="1461339"/>
          </a:xfrm>
          <a:prstGeom prst="rect">
            <a:avLst/>
          </a:prstGeom>
          <a:noFill/>
        </p:spPr>
      </p:pic>
      <p:pic>
        <p:nvPicPr>
          <p:cNvPr id="12306" name="Picture 18" descr="https://avatars.mds.yandex.net/get-pdb/1946598/bcbebfcf-89a4-46f6-bb70-56d07124bd54/s1200"/>
          <p:cNvPicPr>
            <a:picLocks noChangeAspect="1" noChangeArrowheads="1"/>
          </p:cNvPicPr>
          <p:nvPr/>
        </p:nvPicPr>
        <p:blipFill>
          <a:blip r:embed="rId9" cstate="print"/>
          <a:srcRect l="6869"/>
          <a:stretch>
            <a:fillRect/>
          </a:stretch>
        </p:blipFill>
        <p:spPr bwMode="auto">
          <a:xfrm>
            <a:off x="6948264" y="1196752"/>
            <a:ext cx="2088232" cy="1656184"/>
          </a:xfrm>
          <a:prstGeom prst="rect">
            <a:avLst/>
          </a:prstGeom>
          <a:noFill/>
        </p:spPr>
      </p:pic>
      <p:pic>
        <p:nvPicPr>
          <p:cNvPr id="12308" name="Picture 20" descr="https://img.freepik.com/free-photo/_73683-605.jpg?size=626&amp;ext=jpg"/>
          <p:cNvPicPr>
            <a:picLocks noChangeAspect="1" noChangeArrowheads="1"/>
          </p:cNvPicPr>
          <p:nvPr/>
        </p:nvPicPr>
        <p:blipFill>
          <a:blip r:embed="rId10" cstate="print"/>
          <a:srcRect l="49514" t="10878" r="11841" b="12980"/>
          <a:stretch>
            <a:fillRect/>
          </a:stretch>
        </p:blipFill>
        <p:spPr bwMode="auto">
          <a:xfrm>
            <a:off x="5508104" y="5517232"/>
            <a:ext cx="966965" cy="12691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medical-enc.com.ua/45-5.jpg"/>
          <p:cNvPicPr>
            <a:picLocks noChangeAspect="1" noChangeArrowheads="1"/>
          </p:cNvPicPr>
          <p:nvPr/>
        </p:nvPicPr>
        <p:blipFill>
          <a:blip r:embed="rId2" cstate="print"/>
          <a:srcRect b="53915"/>
          <a:stretch>
            <a:fillRect/>
          </a:stretch>
        </p:blipFill>
        <p:spPr bwMode="auto">
          <a:xfrm>
            <a:off x="251520" y="404664"/>
            <a:ext cx="8724494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fiziotera.ru/wp-content/uploads/2018/03/ploskostopie-uprajneniya-st-620x4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https://fiziotera.ru/wp-content/uploads/2018/03/ploskostopie-uprajneniya-st-620x4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0" name="AutoShape 6" descr="https://fiziotera.ru/wp-content/uploads/2018/03/ploskostopie-uprajneniya-st-620x4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2" name="Picture 8" descr="https://fiziotera.ru/wp-content/uploads/2018/03/ploskostopie-uprajneniya-st-620x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53679"/>
            <a:ext cx="8208912" cy="63552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https://nogivnorme.ru/wp-content/uploads/2018/01/detskoe-ploskostopie-i-ego-lechenie.jpg"/>
          <p:cNvPicPr>
            <a:picLocks noChangeAspect="1" noChangeArrowheads="1"/>
          </p:cNvPicPr>
          <p:nvPr/>
        </p:nvPicPr>
        <p:blipFill>
          <a:blip r:embed="rId2" cstate="print"/>
          <a:srcRect l="24727" t="35437" r="25071" b="35347"/>
          <a:stretch>
            <a:fillRect/>
          </a:stretch>
        </p:blipFill>
        <p:spPr bwMode="auto">
          <a:xfrm>
            <a:off x="179512" y="1268760"/>
            <a:ext cx="8784976" cy="511256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err="1" smtClean="0">
                <a:solidFill>
                  <a:schemeClr val="accent1">
                    <a:lumMod val="75000"/>
                  </a:schemeClr>
                </a:solidFill>
                <a:latin typeface="Segoe Script" pitchFamily="34" charset="0"/>
                <a:cs typeface="Times New Roman" pitchFamily="18" charset="0"/>
              </a:rPr>
              <a:t>Міцного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Segoe Script" pitchFamily="34" charset="0"/>
                <a:cs typeface="Times New Roman" pitchFamily="18" charset="0"/>
              </a:rPr>
              <a:t> здоров</a:t>
            </a:r>
            <a:r>
              <a:rPr lang="en-US" sz="5400" dirty="0" smtClean="0">
                <a:solidFill>
                  <a:schemeClr val="accent1">
                    <a:lumMod val="75000"/>
                  </a:schemeClr>
                </a:solidFill>
                <a:latin typeface="Segoe Script" pitchFamily="34" charset="0"/>
                <a:cs typeface="Times New Roman" pitchFamily="18" charset="0"/>
              </a:rPr>
              <a:t>’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Segoe Script" pitchFamily="34" charset="0"/>
                <a:cs typeface="Times New Roman" pitchFamily="18" charset="0"/>
              </a:rPr>
              <a:t>я !!!</a:t>
            </a:r>
            <a:endParaRPr lang="ru-RU" sz="5400" dirty="0">
              <a:solidFill>
                <a:schemeClr val="accent1">
                  <a:lumMod val="75000"/>
                </a:schemeClr>
              </a:solidFill>
              <a:latin typeface="Segoe Script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351</TotalTime>
  <Words>85</Words>
  <Application>Microsoft Office PowerPoint</Application>
  <PresentationFormat>Экран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Профілактика  та корекція  плоскостопості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VIKA</dc:creator>
  <cp:lastModifiedBy>Windows User</cp:lastModifiedBy>
  <cp:revision>38</cp:revision>
  <dcterms:created xsi:type="dcterms:W3CDTF">2020-05-08T18:57:45Z</dcterms:created>
  <dcterms:modified xsi:type="dcterms:W3CDTF">2020-05-12T20:55:16Z</dcterms:modified>
</cp:coreProperties>
</file>