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4D0C594-EA89-4828-BA95-2CBB7EA11E06}" type="datetimeFigureOut">
              <a:rPr lang="uk-UA" smtClean="0"/>
              <a:t>01.11.2022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D61C02A-FC32-4805-9AB2-27BF559EF66C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19872" y="1988840"/>
            <a:ext cx="5105400" cy="2868168"/>
          </a:xfrm>
        </p:spPr>
        <p:txBody>
          <a:bodyPr/>
          <a:lstStyle/>
          <a:p>
            <a:pPr algn="ctr"/>
            <a:r>
              <a:rPr lang="uk-UA" dirty="0" smtClean="0"/>
              <a:t>Урок з фізичної культури викладача </a:t>
            </a:r>
            <a:r>
              <a:rPr lang="uk-UA" dirty="0" err="1" smtClean="0"/>
              <a:t>гаврилюк</a:t>
            </a:r>
            <a:r>
              <a:rPr lang="uk-UA" dirty="0" smtClean="0"/>
              <a:t> </a:t>
            </a:r>
            <a:r>
              <a:rPr lang="uk-UA" dirty="0" err="1" smtClean="0"/>
              <a:t>ірини</a:t>
            </a:r>
            <a:r>
              <a:rPr lang="uk-UA" dirty="0" smtClean="0"/>
              <a:t> </a:t>
            </a:r>
            <a:r>
              <a:rPr lang="uk-UA" dirty="0" err="1" smtClean="0"/>
              <a:t>василівни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1089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7624" y="908720"/>
            <a:ext cx="62646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smtClean="0"/>
              <a:t>МОДУЛЬ: ПРОФЕСІЙНО-ПРИКЛАДНА ФІЗИЧНА ПІДГОТОВКА</a:t>
            </a:r>
            <a:endParaRPr lang="uk-UA" sz="6000" b="1" dirty="0"/>
          </a:p>
        </p:txBody>
      </p:sp>
    </p:spTree>
    <p:extLst>
      <p:ext uri="{BB962C8B-B14F-4D97-AF65-F5344CB8AC3E}">
        <p14:creationId xmlns:p14="http://schemas.microsoft.com/office/powerpoint/2010/main" val="1003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698477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/>
              <a:t>Тема уроку: </a:t>
            </a:r>
            <a:r>
              <a:rPr lang="uk-UA" sz="4000" dirty="0"/>
              <a:t>вивчення та вдосконалення вже набутих фізичних вправ, що формують та розвивають основну систему м’язів, прикладні та морально-вольові якості, які будуть вкрай необхідні в майбутній професії.</a:t>
            </a:r>
          </a:p>
        </p:txBody>
      </p:sp>
    </p:spTree>
    <p:extLst>
      <p:ext uri="{BB962C8B-B14F-4D97-AF65-F5344CB8AC3E}">
        <p14:creationId xmlns:p14="http://schemas.microsoft.com/office/powerpoint/2010/main" val="329495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684076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/>
              <a:t>Мета уроку:  </a:t>
            </a:r>
            <a:endParaRPr lang="uk-UA" sz="4400" dirty="0"/>
          </a:p>
          <a:p>
            <a:r>
              <a:rPr lang="uk-UA" sz="3600" b="1" dirty="0"/>
              <a:t>Навчальна: </a:t>
            </a:r>
            <a:r>
              <a:rPr lang="uk-UA" sz="3600" dirty="0"/>
              <a:t>у спільній діяльності разом з учнями вдосконалювати фізичні здібності з подальшим формуванням, зміцнення індивідуального і суспільного здоров’я (сили, швидкості, спритності, витривалості, координації рухів, гнучкості</a:t>
            </a:r>
            <a:r>
              <a:rPr lang="uk-UA" sz="3600" dirty="0" smtClean="0"/>
              <a:t>).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74335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81156"/>
            <a:ext cx="6768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/>
              <a:t>Розвивальна</a:t>
            </a:r>
            <a:r>
              <a:rPr lang="uk-UA" sz="4000" b="1" dirty="0"/>
              <a:t>: </a:t>
            </a:r>
            <a:r>
              <a:rPr lang="uk-UA" sz="4000" dirty="0"/>
              <a:t>розвиток </a:t>
            </a:r>
            <a:r>
              <a:rPr lang="uk-UA" sz="4000" dirty="0" err="1"/>
              <a:t>компетентностей</a:t>
            </a:r>
            <a:r>
              <a:rPr lang="uk-UA" sz="4000" dirty="0"/>
              <a:t>, здібностей кожного учня на основі партнерства між вчителем та учнем, умінь працювати в колективі на результат. Формування </a:t>
            </a:r>
            <a:r>
              <a:rPr lang="uk-UA" sz="4000" dirty="0" err="1"/>
              <a:t>професійно</a:t>
            </a:r>
            <a:r>
              <a:rPr lang="uk-UA" sz="4000" dirty="0"/>
              <a:t>-прикладних навичок. </a:t>
            </a:r>
          </a:p>
        </p:txBody>
      </p:sp>
    </p:spTree>
    <p:extLst>
      <p:ext uri="{BB962C8B-B14F-4D97-AF65-F5344CB8AC3E}">
        <p14:creationId xmlns:p14="http://schemas.microsoft.com/office/powerpoint/2010/main" val="96599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12844"/>
            <a:ext cx="69127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/>
              <a:t>Виховна</a:t>
            </a:r>
            <a:r>
              <a:rPr lang="uk-UA" sz="4000" b="1" dirty="0"/>
              <a:t>: </a:t>
            </a:r>
            <a:r>
              <a:rPr lang="uk-UA" sz="4000" dirty="0"/>
              <a:t>виховання морально-вольових якостей учнів, дисциплінованості, реалізації принципу «Навчися сам – навчи іншого» як складової соціалізації особистості та дотримання здорового способу життя.</a:t>
            </a:r>
          </a:p>
        </p:txBody>
      </p:sp>
    </p:spTree>
    <p:extLst>
      <p:ext uri="{BB962C8B-B14F-4D97-AF65-F5344CB8AC3E}">
        <p14:creationId xmlns:p14="http://schemas.microsoft.com/office/powerpoint/2010/main" val="271108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712879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/>
              <a:t>Завдання: </a:t>
            </a:r>
            <a:endParaRPr lang="uk-UA" sz="4000" dirty="0"/>
          </a:p>
          <a:p>
            <a:pPr lvl="0"/>
            <a:r>
              <a:rPr lang="uk-UA" sz="3200" dirty="0" smtClean="0"/>
              <a:t>1. Сприяти </a:t>
            </a:r>
            <a:r>
              <a:rPr lang="uk-UA" sz="3200" dirty="0"/>
              <a:t>розвитку фізичних здібностей з допомогою </a:t>
            </a:r>
            <a:r>
              <a:rPr lang="uk-UA" sz="3200" dirty="0" err="1"/>
              <a:t>професійно</a:t>
            </a:r>
            <a:r>
              <a:rPr lang="uk-UA" sz="3200" dirty="0"/>
              <a:t>-прикладних вправ.</a:t>
            </a:r>
          </a:p>
          <a:p>
            <a:pPr lvl="0"/>
            <a:r>
              <a:rPr lang="uk-UA" sz="3200" dirty="0" smtClean="0"/>
              <a:t>2. Удосконалювати </a:t>
            </a:r>
            <a:r>
              <a:rPr lang="uk-UA" sz="3200" dirty="0"/>
              <a:t>рухові дії та фізичні якості через спортивні естафети.</a:t>
            </a:r>
          </a:p>
          <a:p>
            <a:pPr lvl="0"/>
            <a:r>
              <a:rPr lang="uk-UA" sz="3200" dirty="0" smtClean="0"/>
              <a:t>3. Виховувати </a:t>
            </a:r>
            <a:r>
              <a:rPr lang="uk-UA" sz="3200" dirty="0"/>
              <a:t>увагу, витримку, партнерську взаємодію.</a:t>
            </a:r>
          </a:p>
          <a:p>
            <a:pPr lvl="0"/>
            <a:r>
              <a:rPr lang="uk-UA" sz="3200" dirty="0" smtClean="0"/>
              <a:t>4. Сприяти </a:t>
            </a:r>
            <a:r>
              <a:rPr lang="uk-UA" sz="3200" dirty="0"/>
              <a:t>дотримання техніки безпеки та правил поведінки під час уроку фізичної культури.</a:t>
            </a:r>
          </a:p>
        </p:txBody>
      </p:sp>
    </p:spTree>
    <p:extLst>
      <p:ext uri="{BB962C8B-B14F-4D97-AF65-F5344CB8AC3E}">
        <p14:creationId xmlns:p14="http://schemas.microsoft.com/office/powerpoint/2010/main" val="402051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91507"/>
            <a:ext cx="734481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/>
              <a:t>Методи:</a:t>
            </a:r>
            <a:r>
              <a:rPr lang="uk-UA" sz="4000" dirty="0"/>
              <a:t> </a:t>
            </a:r>
          </a:p>
          <a:p>
            <a:pPr lvl="0"/>
            <a:r>
              <a:rPr lang="uk-UA" sz="3200" dirty="0"/>
              <a:t>Словесні – пояснення, оцінка дії, команди і розпорядження</a:t>
            </a:r>
            <a:r>
              <a:rPr lang="uk-UA" sz="3200" dirty="0" smtClean="0"/>
              <a:t>.</a:t>
            </a:r>
          </a:p>
          <a:p>
            <a:pPr lvl="0"/>
            <a:endParaRPr lang="uk-UA" sz="3200" dirty="0"/>
          </a:p>
          <a:p>
            <a:pPr lvl="0"/>
            <a:r>
              <a:rPr lang="uk-UA" sz="3200" dirty="0"/>
              <a:t>Наочні – демонстрація вправ, умовні сигнали і жести.</a:t>
            </a:r>
          </a:p>
          <a:p>
            <a:pPr lvl="0"/>
            <a:endParaRPr lang="uk-UA" sz="3200" dirty="0" smtClean="0"/>
          </a:p>
          <a:p>
            <a:pPr lvl="0"/>
            <a:r>
              <a:rPr lang="uk-UA" sz="3200" dirty="0" smtClean="0"/>
              <a:t>Практичні </a:t>
            </a:r>
            <a:r>
              <a:rPr lang="uk-UA" sz="3200" dirty="0"/>
              <a:t>– виконання окремих частин і вправ в цілому.</a:t>
            </a:r>
          </a:p>
          <a:p>
            <a:pPr lvl="0"/>
            <a:endParaRPr lang="uk-UA" sz="3200" dirty="0" smtClean="0"/>
          </a:p>
          <a:p>
            <a:pPr lvl="0"/>
            <a:r>
              <a:rPr lang="uk-UA" sz="3200" dirty="0" smtClean="0"/>
              <a:t>Стимулюючі </a:t>
            </a:r>
            <a:r>
              <a:rPr lang="uk-UA" sz="3200" dirty="0"/>
              <a:t>– створення ситуації успіху, емоційне переживання.</a:t>
            </a:r>
          </a:p>
          <a:p>
            <a:r>
              <a:rPr lang="uk-UA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2347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708920"/>
            <a:ext cx="68066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/>
              <a:t>Тип уроку: </a:t>
            </a:r>
            <a:r>
              <a:rPr lang="uk-UA" sz="4000" dirty="0"/>
              <a:t>комбінований.</a:t>
            </a:r>
          </a:p>
        </p:txBody>
      </p:sp>
    </p:spTree>
    <p:extLst>
      <p:ext uri="{BB962C8B-B14F-4D97-AF65-F5344CB8AC3E}">
        <p14:creationId xmlns:p14="http://schemas.microsoft.com/office/powerpoint/2010/main" val="10716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8735" y="620688"/>
            <a:ext cx="7200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/>
              <a:t>Варіативний модуль ППФП спрямований на підтримку та розвиток основних </a:t>
            </a:r>
            <a:r>
              <a:rPr lang="uk-UA" sz="3600" dirty="0" err="1"/>
              <a:t>професійно</a:t>
            </a:r>
            <a:r>
              <a:rPr lang="uk-UA" sz="3600" dirty="0"/>
              <a:t>-прикладних фізичних та психічних якостей, </a:t>
            </a:r>
            <a:r>
              <a:rPr lang="uk-UA" sz="3600" dirty="0" err="1"/>
              <a:t>формуваня</a:t>
            </a:r>
            <a:r>
              <a:rPr lang="uk-UA" sz="3600" dirty="0"/>
              <a:t> прикладних вмінь та рухових навичок, підвищення функціональної стійкості організму учнів до умов обраної професійної діяльності. </a:t>
            </a:r>
          </a:p>
        </p:txBody>
      </p:sp>
    </p:spTree>
    <p:extLst>
      <p:ext uri="{BB962C8B-B14F-4D97-AF65-F5344CB8AC3E}">
        <p14:creationId xmlns:p14="http://schemas.microsoft.com/office/powerpoint/2010/main" val="236044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</TotalTime>
  <Words>267</Words>
  <Application>Microsoft Office PowerPoint</Application>
  <PresentationFormat>Экран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Изящная</vt:lpstr>
      <vt:lpstr>Урок з фізичної культури викладача гаврилюк ірини василівни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фізичної культури викладача гаврилюк ірини василівни</dc:title>
  <dc:creator>Admin</dc:creator>
  <cp:lastModifiedBy>Admin</cp:lastModifiedBy>
  <cp:revision>2</cp:revision>
  <dcterms:created xsi:type="dcterms:W3CDTF">2022-11-01T16:23:16Z</dcterms:created>
  <dcterms:modified xsi:type="dcterms:W3CDTF">2022-11-01T16:37:41Z</dcterms:modified>
</cp:coreProperties>
</file>