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848600" cy="8382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ИЗ ЧЕГО СДЕЛАНА ЖЕНЩИНА</a:t>
            </a:r>
            <a:endParaRPr lang="ru-RU" b="1" dirty="0"/>
          </a:p>
        </p:txBody>
      </p:sp>
      <p:pic>
        <p:nvPicPr>
          <p:cNvPr id="1027" name="Picture 3" descr="C:\Documents and Settings\Admin\Мои документы\Загрузки\силуэ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667000"/>
            <a:ext cx="2857500" cy="40386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8" name="Picture 4" descr="C:\Documents and Settings\Admin\Мои документы\Загрузки\силуэт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1143000"/>
            <a:ext cx="2543175" cy="4191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9" name="Picture 5" descr="C:\Documents and Settings\Admin\Мои документы\Загрузки\женщина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676400"/>
            <a:ext cx="2470421" cy="44196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mph" presetSubtype="1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8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7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8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7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8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/>
      <p:bldP spid="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Мои документы\Загрузки\мех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458200" cy="627888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037292">
            <a:off x="947116" y="2996237"/>
            <a:ext cx="8520238" cy="7318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ласковое тепло меха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Admin\Мои документы\Загрузки\магни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7641"/>
            <a:ext cx="8610600" cy="64217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4114800" cy="22098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00B0F0"/>
                </a:solidFill>
              </a:rPr>
              <a:t>р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т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>
                <a:solidFill>
                  <a:srgbClr val="00B0F0"/>
                </a:solidFill>
              </a:rPr>
              <a:t>г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т</a:t>
            </a:r>
            <a:r>
              <a:rPr lang="ru-RU" b="1" dirty="0" smtClean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rgbClr val="00B0F0"/>
                </a:solidFill>
              </a:rPr>
              <a:t>л</a:t>
            </a:r>
            <a:r>
              <a:rPr lang="ru-RU" b="1" dirty="0" smtClean="0">
                <a:solidFill>
                  <a:srgbClr val="FF0000"/>
                </a:solidFill>
              </a:rPr>
              <a:t>ь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b="1" dirty="0" smtClean="0">
                <a:solidFill>
                  <a:srgbClr val="00B0F0"/>
                </a:solidFill>
              </a:rPr>
              <a:t>ю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00B0F0"/>
                </a:solidFill>
              </a:rPr>
              <a:t>с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л</a:t>
            </a:r>
            <a:r>
              <a:rPr lang="ru-RU" b="1" dirty="0" smtClean="0">
                <a:solidFill>
                  <a:srgbClr val="FF0000"/>
                </a:solidFill>
              </a:rPr>
              <a:t>у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м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г</a:t>
            </a:r>
            <a:r>
              <a:rPr lang="ru-RU" b="1" dirty="0" smtClean="0">
                <a:solidFill>
                  <a:srgbClr val="FF00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и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0" y="1143000"/>
            <a:ext cx="2971800" cy="36115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FF0000"/>
                </a:solidFill>
              </a:rPr>
              <a:t> все слепил вместе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Documents and Settings\Admin\Мои документы\Загрузки\мадон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746"/>
            <a:ext cx="5080000" cy="659027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Мои документы\Загрузки\мармелад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416698" cy="6172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800600"/>
            <a:ext cx="8382000" cy="1600200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B050"/>
                </a:solidFill>
              </a:rPr>
              <a:t>Затем, для предупреждения приторности, добавил: 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Documents and Settings\Admin\Мои документы\Загрузки\мерц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801101" cy="62484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8842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холодное мерцание звезд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Загрузки\торнад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8305800" cy="6553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1200"/>
            <a:ext cx="8305800" cy="8842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епостоянство ветра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Мои документы\Загрузки\дождь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55322" cy="64678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529681" y="3063081"/>
            <a:ext cx="6477000" cy="8080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лезоточивость облаков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Мои документы\Загрузки\лис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699007" cy="6172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-2491581" y="3024981"/>
            <a:ext cx="6248400" cy="8080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х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итрость лисы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Мои документы\Загрузки\назойливая муха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28600"/>
            <a:ext cx="5563576" cy="6477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990600" y="2362200"/>
            <a:ext cx="5334000" cy="19812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sz="5300" b="1" dirty="0" smtClean="0">
                <a:solidFill>
                  <a:srgbClr val="7030A0"/>
                </a:solidFill>
              </a:rPr>
              <a:t>назойливость мухи</a:t>
            </a:r>
            <a:endParaRPr lang="ru-RU" sz="53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Admin\Мои документы\Загрузки\акул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33579" cy="628258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318919" y="2986881"/>
            <a:ext cx="6248400" cy="884238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000" b="1" dirty="0" smtClean="0">
                <a:solidFill>
                  <a:srgbClr val="00B0F0"/>
                </a:solidFill>
              </a:rPr>
              <a:t>алчность акулы</a:t>
            </a:r>
            <a:endParaRPr lang="ru-RU" sz="5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Загрузки\мужч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82000" cy="6172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95800" cy="15541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К </a:t>
            </a:r>
            <a:r>
              <a:rPr lang="ru-RU" sz="4000" b="1" dirty="0" smtClean="0">
                <a:solidFill>
                  <a:srgbClr val="FF0000"/>
                </a:solidFill>
              </a:rPr>
              <a:t>Богу явился мужчина и заявил о своей </a:t>
            </a:r>
            <a:r>
              <a:rPr lang="ru-RU" sz="4000" b="1" dirty="0" smtClean="0">
                <a:solidFill>
                  <a:srgbClr val="FF0000"/>
                </a:solidFill>
              </a:rPr>
              <a:t>скуке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200400" cy="29718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300" b="1" dirty="0" smtClean="0">
                <a:solidFill>
                  <a:schemeClr val="bg2">
                    <a:lumMod val="25000"/>
                  </a:schemeClr>
                </a:solidFill>
              </a:rPr>
              <a:t>р</a:t>
            </a:r>
            <a:r>
              <a:rPr lang="ru-RU" sz="5300" b="1" dirty="0" smtClean="0">
                <a:solidFill>
                  <a:schemeClr val="bg2">
                    <a:lumMod val="25000"/>
                  </a:schemeClr>
                </a:solidFill>
              </a:rPr>
              <a:t>евность тигрицы</a:t>
            </a:r>
            <a:endParaRPr lang="ru-RU" sz="53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482" name="Picture 2" descr="C:\Documents and Settings\Admin\Мои документы\Загрузки\тигр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765986">
            <a:off x="3796053" y="384809"/>
            <a:ext cx="4165497" cy="610245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Мои документы\Загрузки\осы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08287" cy="63103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6600" y="5791200"/>
            <a:ext cx="5562600" cy="762000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стительность осы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Мои документы\Загрузки\piyavk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"/>
            <a:ext cx="7924800" cy="63895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610100" y="2705100"/>
            <a:ext cx="6477000" cy="13716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к</a:t>
            </a:r>
            <a:r>
              <a:rPr lang="ru-RU" b="1" dirty="0" smtClean="0">
                <a:solidFill>
                  <a:srgbClr val="00B050"/>
                </a:solidFill>
              </a:rPr>
              <a:t>ровожадность пиявки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Мои документы\Загрузки\маковое пол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86800" cy="6553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152400"/>
            <a:ext cx="4191000" cy="838200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д</a:t>
            </a:r>
            <a:r>
              <a:rPr lang="ru-RU" b="1" dirty="0" smtClean="0">
                <a:solidFill>
                  <a:srgbClr val="00B050"/>
                </a:solidFill>
              </a:rPr>
              <a:t>урман опиума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Documents and Settings\Admin\Мои документы\Загрузки\бог ветр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8600"/>
            <a:ext cx="5867400" cy="639556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1066800" y="2590800"/>
            <a:ext cx="5334000" cy="1524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и</a:t>
            </a:r>
            <a:r>
              <a:rPr lang="ru-RU" sz="4800" b="1" dirty="0" smtClean="0">
                <a:solidFill>
                  <a:srgbClr val="0070C0"/>
                </a:solidFill>
              </a:rPr>
              <a:t> вдохнул в нее жизнь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результате появилась настоящая женщина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5603" name="Picture 3" descr="C:\Documents and Settings\Admin\Мои документы\Загрузки\монро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6720" y="685801"/>
            <a:ext cx="2087880" cy="3048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5604" name="Picture 4" descr="C:\Documents and Settings\Admin\Мои документы\Загрузки\беллуччи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4267200"/>
            <a:ext cx="4038600" cy="23812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5605" name="Picture 5" descr="C:\Documents and Settings\Admin\Мои документы\Загрузки\кидма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1310" y="762000"/>
            <a:ext cx="2350563" cy="32766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5606" name="Picture 6" descr="C:\Documents and Settings\Admin\Мои документы\Загрузки\наом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3810000"/>
            <a:ext cx="2209800" cy="285974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5607" name="Picture 7" descr="C:\Documents and Settings\Admin\Мои документы\Загрузки\лю ве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1295400"/>
            <a:ext cx="2590800" cy="27875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153400" cy="19351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Бог подарил эту женщину мужчине, сказав при этом: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- Бери ее такой, какая она получилась, и не пытайся ее переделывать!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6626" name="Picture 2" descr="C:\Documents and Settings\Admin\Мои документы\Загрузки\женщина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362200"/>
            <a:ext cx="5884082" cy="4297364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24200" cy="62785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C00000"/>
                </a:solidFill>
              </a:rPr>
              <a:t>Бог задумался: 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«</a:t>
            </a:r>
            <a:r>
              <a:rPr lang="ru-RU" sz="2800" dirty="0" smtClean="0">
                <a:solidFill>
                  <a:srgbClr val="C00000"/>
                </a:solidFill>
              </a:rPr>
              <a:t>Из чего сделать женщину, если весь материал ушёл на мужчину?»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Но, не желая отказывать в просьбе мужчине, после крепкого раздумья Бог сотворил женщину, куда затратил: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Admin\Мои документы\Загрузки\мус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28600"/>
            <a:ext cx="5257800" cy="2921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075" name="Picture 3" descr="C:\Documents and Settings\Admin\Мои документы\Загрузки\мусор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200400"/>
            <a:ext cx="4401820" cy="342110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Загрузки\луч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458200" cy="62484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791200"/>
            <a:ext cx="8458200" cy="762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chemeClr val="bg1"/>
                </a:solidFill>
              </a:rPr>
              <a:t>несколько ярких лучей солнца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Загрузки\зар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610600" cy="637567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05400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</a:t>
            </a:r>
            <a:r>
              <a:rPr lang="ru-RU" b="1" dirty="0" smtClean="0">
                <a:solidFill>
                  <a:schemeClr val="bg1"/>
                </a:solidFill>
              </a:rPr>
              <a:t>се чарующие краски зари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Загрузки\лу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86799" cy="62484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438400"/>
            <a:ext cx="83820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             задумчивую грусть луны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Мои документы\Загрузки\лебед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10600" cy="6172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257800"/>
            <a:ext cx="5105400" cy="96043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красоту лебедя</a:t>
            </a:r>
            <a:endParaRPr lang="ru-RU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Мои документы\Загрузки\коте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8277" y="304627"/>
            <a:ext cx="8697123" cy="624857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8382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игривость котенка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Загрузки\стрекоз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10600" cy="631602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248400" cy="762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г</a:t>
            </a:r>
            <a:r>
              <a:rPr lang="ru-RU" b="1" dirty="0" smtClean="0">
                <a:solidFill>
                  <a:srgbClr val="0070C0"/>
                </a:solidFill>
              </a:rPr>
              <a:t>рациозность стрекозы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84</Words>
  <PresentationFormat>Экран (4:3)</PresentationFormat>
  <Paragraphs>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ИЗ ЧЕГО СДЕЛАНА ЖЕНЩИНА</vt:lpstr>
      <vt:lpstr> К Богу явился мужчина и заявил о своей скуке  </vt:lpstr>
      <vt:lpstr>Бог задумался:  «Из чего сделать женщину, если весь материал ушёл на мужчину?»  Но, не желая отказывать в просьбе мужчине, после крепкого раздумья Бог сотворил женщину, куда затратил:</vt:lpstr>
      <vt:lpstr>несколько ярких лучей солнца</vt:lpstr>
      <vt:lpstr>все чарующие краски зари</vt:lpstr>
      <vt:lpstr>                задумчивую грусть луны</vt:lpstr>
      <vt:lpstr>красоту лебедя</vt:lpstr>
      <vt:lpstr>игривость котенка</vt:lpstr>
      <vt:lpstr>грациозность стрекозы</vt:lpstr>
      <vt:lpstr>ласковое тепло меха</vt:lpstr>
      <vt:lpstr>притягательную силу  магнита</vt:lpstr>
      <vt:lpstr>и все слепил вместе</vt:lpstr>
      <vt:lpstr>Затем, для предупреждения приторности, добавил: </vt:lpstr>
      <vt:lpstr>холодное мерцание звезд</vt:lpstr>
      <vt:lpstr>непостоянство ветра</vt:lpstr>
      <vt:lpstr>слезоточивость облаков</vt:lpstr>
      <vt:lpstr>хитрость лисы</vt:lpstr>
      <vt:lpstr> назойливость мухи</vt:lpstr>
      <vt:lpstr>алчность акулы</vt:lpstr>
      <vt:lpstr>ревность тигрицы</vt:lpstr>
      <vt:lpstr>мстительность осы</vt:lpstr>
      <vt:lpstr>кровожадность пиявки</vt:lpstr>
      <vt:lpstr>дурман опиума</vt:lpstr>
      <vt:lpstr>и вдохнул в нее жизнь</vt:lpstr>
      <vt:lpstr>В результате появилась настоящая женщина</vt:lpstr>
      <vt:lpstr>Бог подарил эту женщину мужчине, сказав при этом:  - Бери ее такой, какая она получилась, и не пытайся ее переделывать!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ЧЕГО СДЕЛАНА ЖЕНЩИНА</dc:title>
  <dc:subject>Притча о женщине</dc:subject>
  <dc:creator>Айрапетян И.М.ДОШ № 86</dc:creator>
  <cp:lastModifiedBy>User</cp:lastModifiedBy>
  <cp:revision>51</cp:revision>
  <dcterms:modified xsi:type="dcterms:W3CDTF">2013-05-30T19:09:54Z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1109834</vt:lpwstr>
  </property>
  <property fmtid="{D5CDD505-2E9C-101B-9397-08002B2CF9AE}" name="NXPowerLiteVersion" pid="3">
    <vt:lpwstr>D4.1.4</vt:lpwstr>
  </property>
</Properties>
</file>