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58" r:id="rId1"/>
  </p:sldMasterIdLst>
  <p:notesMasterIdLst>
    <p:notesMasterId r:id="rId32"/>
  </p:notesMasterIdLst>
  <p:handoutMasterIdLst>
    <p:handoutMasterId r:id="rId33"/>
  </p:handoutMasterIdLst>
  <p:sldIdLst>
    <p:sldId id="256" r:id="rId2"/>
    <p:sldId id="257" r:id="rId3"/>
    <p:sldId id="279" r:id="rId4"/>
    <p:sldId id="281" r:id="rId5"/>
    <p:sldId id="280" r:id="rId6"/>
    <p:sldId id="269" r:id="rId7"/>
    <p:sldId id="271" r:id="rId8"/>
    <p:sldId id="282" r:id="rId9"/>
    <p:sldId id="286" r:id="rId10"/>
    <p:sldId id="287" r:id="rId11"/>
    <p:sldId id="288" r:id="rId12"/>
    <p:sldId id="289" r:id="rId13"/>
    <p:sldId id="290" r:id="rId14"/>
    <p:sldId id="285" r:id="rId15"/>
    <p:sldId id="301" r:id="rId16"/>
    <p:sldId id="291" r:id="rId17"/>
    <p:sldId id="292" r:id="rId18"/>
    <p:sldId id="293" r:id="rId19"/>
    <p:sldId id="294" r:id="rId20"/>
    <p:sldId id="296" r:id="rId21"/>
    <p:sldId id="295" r:id="rId22"/>
    <p:sldId id="297" r:id="rId23"/>
    <p:sldId id="298" r:id="rId24"/>
    <p:sldId id="300" r:id="rId25"/>
    <p:sldId id="302" r:id="rId26"/>
    <p:sldId id="303" r:id="rId27"/>
    <p:sldId id="299" r:id="rId28"/>
    <p:sldId id="304" r:id="rId29"/>
    <p:sldId id="305" r:id="rId30"/>
    <p:sldId id="278" r:id="rId3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FF99CC"/>
    <a:srgbClr val="FF0066"/>
    <a:srgbClr val="00CCFF"/>
    <a:srgbClr val="FFFF66"/>
    <a:srgbClr val="66FF33"/>
    <a:srgbClr val="CC9900"/>
    <a:srgbClr val="90FA9A"/>
    <a:srgbClr val="FFCC00"/>
    <a:srgbClr val="CC0099"/>
    <a:srgbClr val="FF6699"/>
  </p:clrMru>
</p:presentationPr>
</file>

<file path=ppt/tableStyles.xml><?xml version="1.0" encoding="utf-8"?>
<a:tblStyleLst xmlns:a="http://schemas.openxmlformats.org/drawingml/2006/main" def="{5C22544A-7EE6-4342-B048-85BDC9FD1C3A}"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0" autoAdjust="0"/>
    <p:restoredTop sz="94600" autoAdjust="0"/>
  </p:normalViewPr>
  <p:slideViewPr>
    <p:cSldViewPr>
      <p:cViewPr varScale="1">
        <p:scale>
          <a:sx n="72" d="100"/>
          <a:sy n="72" d="100"/>
        </p:scale>
        <p:origin x="-11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D599DA1-C7B3-4D97-B7D5-9B9CD55E542B}" type="doc">
      <dgm:prSet loTypeId="urn:microsoft.com/office/officeart/2005/8/layout/orgChart1" loCatId="hierarchy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769A8770-233A-45CC-9E6F-AFA671472359}">
      <dgm:prSet phldrT="[Текст]" custT="1"/>
      <dgm:spPr/>
      <dgm:t>
        <a:bodyPr/>
        <a:lstStyle/>
        <a:p>
          <a:r>
            <a:rPr lang="uk-UA" sz="2000" dirty="0" smtClean="0">
              <a:solidFill>
                <a:schemeClr val="accent2">
                  <a:lumMod val="75000"/>
                </a:schemeClr>
              </a:solidFill>
            </a:rPr>
            <a:t>здібності</a:t>
          </a:r>
          <a:endParaRPr lang="en-US" sz="2000" dirty="0">
            <a:solidFill>
              <a:schemeClr val="accent2">
                <a:lumMod val="75000"/>
              </a:schemeClr>
            </a:solidFill>
          </a:endParaRPr>
        </a:p>
      </dgm:t>
    </dgm:pt>
    <dgm:pt modelId="{F263DEF5-ADD1-4FF1-B795-8CB2AC386127}" type="parTrans" cxnId="{91BB028C-1E18-427C-9278-4B28EA8C52BA}">
      <dgm:prSet/>
      <dgm:spPr/>
      <dgm:t>
        <a:bodyPr/>
        <a:lstStyle/>
        <a:p>
          <a:endParaRPr lang="en-US" sz="2000">
            <a:solidFill>
              <a:schemeClr val="accent2">
                <a:lumMod val="75000"/>
              </a:schemeClr>
            </a:solidFill>
          </a:endParaRPr>
        </a:p>
      </dgm:t>
    </dgm:pt>
    <dgm:pt modelId="{4A80F25B-3839-4B82-BF39-799709950273}" type="sibTrans" cxnId="{91BB028C-1E18-427C-9278-4B28EA8C52BA}">
      <dgm:prSet/>
      <dgm:spPr/>
      <dgm:t>
        <a:bodyPr/>
        <a:lstStyle/>
        <a:p>
          <a:endParaRPr lang="en-US" sz="2000">
            <a:solidFill>
              <a:schemeClr val="accent2">
                <a:lumMod val="75000"/>
              </a:schemeClr>
            </a:solidFill>
          </a:endParaRPr>
        </a:p>
      </dgm:t>
    </dgm:pt>
    <dgm:pt modelId="{B958DAAA-EDF0-418D-BD13-34DC34557757}" type="asst">
      <dgm:prSet phldrT="[Текст]" custT="1"/>
      <dgm:spPr/>
      <dgm:t>
        <a:bodyPr/>
        <a:lstStyle/>
        <a:p>
          <a:r>
            <a:rPr lang="uk-UA" sz="2000" dirty="0" smtClean="0">
              <a:solidFill>
                <a:schemeClr val="accent2">
                  <a:lumMod val="75000"/>
                </a:schemeClr>
              </a:solidFill>
            </a:rPr>
            <a:t>обдарованість</a:t>
          </a:r>
          <a:endParaRPr lang="en-US" sz="2000" dirty="0">
            <a:solidFill>
              <a:schemeClr val="accent2">
                <a:lumMod val="75000"/>
              </a:schemeClr>
            </a:solidFill>
          </a:endParaRPr>
        </a:p>
      </dgm:t>
    </dgm:pt>
    <dgm:pt modelId="{8C5B98F4-E30E-4A1A-9F96-85A616B547CF}" type="parTrans" cxnId="{68B8726F-1F91-438F-91DA-4FDBB6EF8FA7}">
      <dgm:prSet/>
      <dgm:spPr/>
      <dgm:t>
        <a:bodyPr/>
        <a:lstStyle/>
        <a:p>
          <a:endParaRPr lang="en-US" sz="2000">
            <a:solidFill>
              <a:schemeClr val="accent2">
                <a:lumMod val="75000"/>
              </a:schemeClr>
            </a:solidFill>
          </a:endParaRPr>
        </a:p>
      </dgm:t>
    </dgm:pt>
    <dgm:pt modelId="{0745164C-E934-41B1-9C87-099A1662CB09}" type="sibTrans" cxnId="{68B8726F-1F91-438F-91DA-4FDBB6EF8FA7}">
      <dgm:prSet/>
      <dgm:spPr/>
      <dgm:t>
        <a:bodyPr/>
        <a:lstStyle/>
        <a:p>
          <a:endParaRPr lang="en-US" sz="2000">
            <a:solidFill>
              <a:schemeClr val="accent2">
                <a:lumMod val="75000"/>
              </a:schemeClr>
            </a:solidFill>
          </a:endParaRPr>
        </a:p>
      </dgm:t>
    </dgm:pt>
    <dgm:pt modelId="{1B258756-8A85-4FD1-BA56-0CCDB8D8001A}">
      <dgm:prSet phldrT="[Текст]" custT="1"/>
      <dgm:spPr/>
      <dgm:t>
        <a:bodyPr/>
        <a:lstStyle/>
        <a:p>
          <a:r>
            <a:rPr lang="uk-UA" sz="2000" dirty="0" smtClean="0">
              <a:solidFill>
                <a:schemeClr val="accent2">
                  <a:lumMod val="75000"/>
                </a:schemeClr>
              </a:solidFill>
            </a:rPr>
            <a:t>талант</a:t>
          </a:r>
          <a:endParaRPr lang="en-US" sz="2000" dirty="0">
            <a:solidFill>
              <a:schemeClr val="accent2">
                <a:lumMod val="75000"/>
              </a:schemeClr>
            </a:solidFill>
          </a:endParaRPr>
        </a:p>
      </dgm:t>
    </dgm:pt>
    <dgm:pt modelId="{F58C5161-AEE3-43AC-8FCA-38B37C321C29}" type="parTrans" cxnId="{F8C88130-5186-479D-AB5B-9F33AC678C33}">
      <dgm:prSet/>
      <dgm:spPr/>
      <dgm:t>
        <a:bodyPr/>
        <a:lstStyle/>
        <a:p>
          <a:endParaRPr lang="en-US" sz="2000">
            <a:solidFill>
              <a:schemeClr val="accent2">
                <a:lumMod val="75000"/>
              </a:schemeClr>
            </a:solidFill>
          </a:endParaRPr>
        </a:p>
      </dgm:t>
    </dgm:pt>
    <dgm:pt modelId="{417E18E9-C1F1-407E-8A4A-CD4D3DF6913C}" type="sibTrans" cxnId="{F8C88130-5186-479D-AB5B-9F33AC678C33}">
      <dgm:prSet/>
      <dgm:spPr/>
      <dgm:t>
        <a:bodyPr/>
        <a:lstStyle/>
        <a:p>
          <a:endParaRPr lang="en-US" sz="2000">
            <a:solidFill>
              <a:schemeClr val="accent2">
                <a:lumMod val="75000"/>
              </a:schemeClr>
            </a:solidFill>
          </a:endParaRPr>
        </a:p>
      </dgm:t>
    </dgm:pt>
    <dgm:pt modelId="{F589828E-A075-49D8-8205-378398FDB4E1}">
      <dgm:prSet phldrT="[Текст]" custT="1"/>
      <dgm:spPr/>
      <dgm:t>
        <a:bodyPr/>
        <a:lstStyle/>
        <a:p>
          <a:r>
            <a:rPr lang="uk-UA" sz="2000" dirty="0" err="1" smtClean="0">
              <a:solidFill>
                <a:schemeClr val="accent2">
                  <a:lumMod val="75000"/>
                </a:schemeClr>
              </a:solidFill>
            </a:rPr>
            <a:t>генвальність</a:t>
          </a:r>
          <a:endParaRPr lang="en-US" sz="2000" dirty="0">
            <a:solidFill>
              <a:schemeClr val="accent2">
                <a:lumMod val="75000"/>
              </a:schemeClr>
            </a:solidFill>
          </a:endParaRPr>
        </a:p>
      </dgm:t>
    </dgm:pt>
    <dgm:pt modelId="{9F539497-B802-46D2-BE9A-B1A170123DB3}" type="parTrans" cxnId="{FCAD0C28-EF16-4795-84F3-6797491F2EC7}">
      <dgm:prSet/>
      <dgm:spPr/>
      <dgm:t>
        <a:bodyPr/>
        <a:lstStyle/>
        <a:p>
          <a:endParaRPr lang="en-US" sz="2000">
            <a:solidFill>
              <a:schemeClr val="accent2">
                <a:lumMod val="75000"/>
              </a:schemeClr>
            </a:solidFill>
          </a:endParaRPr>
        </a:p>
      </dgm:t>
    </dgm:pt>
    <dgm:pt modelId="{8B8719BE-3A20-444F-8D65-CA99BBEB2098}" type="sibTrans" cxnId="{FCAD0C28-EF16-4795-84F3-6797491F2EC7}">
      <dgm:prSet/>
      <dgm:spPr/>
      <dgm:t>
        <a:bodyPr/>
        <a:lstStyle/>
        <a:p>
          <a:endParaRPr lang="en-US" sz="2000">
            <a:solidFill>
              <a:schemeClr val="accent2">
                <a:lumMod val="75000"/>
              </a:schemeClr>
            </a:solidFill>
          </a:endParaRPr>
        </a:p>
      </dgm:t>
    </dgm:pt>
    <dgm:pt modelId="{F6825036-0227-4BDD-A2A9-9DDD219B89B5}">
      <dgm:prSet phldrT="[Текст]" custT="1"/>
      <dgm:spPr>
        <a:solidFill>
          <a:srgbClr val="FF0066"/>
        </a:solidFill>
      </dgm:spPr>
      <dgm:t>
        <a:bodyPr/>
        <a:lstStyle/>
        <a:p>
          <a:r>
            <a:rPr lang="uk-UA" sz="2000" dirty="0" smtClean="0">
              <a:solidFill>
                <a:schemeClr val="bg1"/>
              </a:solidFill>
            </a:rPr>
            <a:t>творчість</a:t>
          </a:r>
          <a:endParaRPr lang="en-US" sz="2000" dirty="0">
            <a:solidFill>
              <a:schemeClr val="bg1"/>
            </a:solidFill>
          </a:endParaRPr>
        </a:p>
      </dgm:t>
    </dgm:pt>
    <dgm:pt modelId="{A9759DC4-52E5-47B7-B430-698146433366}" type="parTrans" cxnId="{2A09A665-E3B3-4350-98E3-B0ADA16F404B}">
      <dgm:prSet/>
      <dgm:spPr/>
      <dgm:t>
        <a:bodyPr/>
        <a:lstStyle/>
        <a:p>
          <a:endParaRPr lang="en-US" sz="2000">
            <a:solidFill>
              <a:schemeClr val="accent2">
                <a:lumMod val="75000"/>
              </a:schemeClr>
            </a:solidFill>
          </a:endParaRPr>
        </a:p>
      </dgm:t>
    </dgm:pt>
    <dgm:pt modelId="{435193B5-76B8-49DB-AE75-5F0B6B658565}" type="sibTrans" cxnId="{2A09A665-E3B3-4350-98E3-B0ADA16F404B}">
      <dgm:prSet/>
      <dgm:spPr/>
      <dgm:t>
        <a:bodyPr/>
        <a:lstStyle/>
        <a:p>
          <a:endParaRPr lang="en-US" sz="2000">
            <a:solidFill>
              <a:schemeClr val="accent2">
                <a:lumMod val="75000"/>
              </a:schemeClr>
            </a:solidFill>
          </a:endParaRPr>
        </a:p>
      </dgm:t>
    </dgm:pt>
    <dgm:pt modelId="{0B642CFC-FB60-49E4-8CD0-AA518D234205}">
      <dgm:prSet custT="1"/>
      <dgm:spPr/>
      <dgm:t>
        <a:bodyPr/>
        <a:lstStyle/>
        <a:p>
          <a:r>
            <a:rPr lang="uk-UA" sz="1800" dirty="0" smtClean="0">
              <a:solidFill>
                <a:schemeClr val="accent2">
                  <a:lumMod val="75000"/>
                </a:schemeClr>
              </a:solidFill>
            </a:rPr>
            <a:t>праця</a:t>
          </a:r>
          <a:endParaRPr lang="en-US" sz="1800" dirty="0">
            <a:solidFill>
              <a:schemeClr val="accent2">
                <a:lumMod val="75000"/>
              </a:schemeClr>
            </a:solidFill>
          </a:endParaRPr>
        </a:p>
      </dgm:t>
    </dgm:pt>
    <dgm:pt modelId="{CEC9A2C1-59D2-41A8-8FA3-92F40237BEF1}" type="parTrans" cxnId="{8C43995F-5F77-4A8B-BB2F-9B065AA54DD7}">
      <dgm:prSet/>
      <dgm:spPr/>
      <dgm:t>
        <a:bodyPr/>
        <a:lstStyle/>
        <a:p>
          <a:endParaRPr lang="en-US" sz="2000">
            <a:solidFill>
              <a:schemeClr val="accent2">
                <a:lumMod val="75000"/>
              </a:schemeClr>
            </a:solidFill>
          </a:endParaRPr>
        </a:p>
      </dgm:t>
    </dgm:pt>
    <dgm:pt modelId="{EDAC799D-C276-45EC-BC06-1EE713EEF4DC}" type="sibTrans" cxnId="{8C43995F-5F77-4A8B-BB2F-9B065AA54DD7}">
      <dgm:prSet/>
      <dgm:spPr/>
      <dgm:t>
        <a:bodyPr/>
        <a:lstStyle/>
        <a:p>
          <a:endParaRPr lang="en-US" sz="2000">
            <a:solidFill>
              <a:schemeClr val="accent2">
                <a:lumMod val="75000"/>
              </a:schemeClr>
            </a:solidFill>
          </a:endParaRPr>
        </a:p>
      </dgm:t>
    </dgm:pt>
    <dgm:pt modelId="{A1AF5CDE-7439-4AEC-B6B8-A17CB7669FE9}" type="pres">
      <dgm:prSet presAssocID="{2D599DA1-C7B3-4D97-B7D5-9B9CD55E542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3DBFE0E-A19E-4AF3-9850-9EB22C7FB13C}" type="pres">
      <dgm:prSet presAssocID="{769A8770-233A-45CC-9E6F-AFA671472359}" presName="hierRoot1" presStyleCnt="0">
        <dgm:presLayoutVars>
          <dgm:hierBranch val="init"/>
        </dgm:presLayoutVars>
      </dgm:prSet>
      <dgm:spPr/>
    </dgm:pt>
    <dgm:pt modelId="{AB0E5D4A-39EB-48C1-9A0D-FECB8AA8C7DD}" type="pres">
      <dgm:prSet presAssocID="{769A8770-233A-45CC-9E6F-AFA671472359}" presName="rootComposite1" presStyleCnt="0"/>
      <dgm:spPr/>
    </dgm:pt>
    <dgm:pt modelId="{361A558D-ADDA-4358-B256-B5BC400215C8}" type="pres">
      <dgm:prSet presAssocID="{769A8770-233A-45CC-9E6F-AFA671472359}" presName="rootText1" presStyleLbl="node0" presStyleIdx="0" presStyleCnt="1" custScaleX="91811" custScaleY="51417" custLinFactNeighborX="188" custLinFactNeighborY="36696">
        <dgm:presLayoutVars>
          <dgm:chPref val="3"/>
        </dgm:presLayoutVars>
      </dgm:prSet>
      <dgm:spPr>
        <a:prstGeom prst="flowChartAlternateProcess">
          <a:avLst/>
        </a:prstGeom>
      </dgm:spPr>
      <dgm:t>
        <a:bodyPr/>
        <a:lstStyle/>
        <a:p>
          <a:endParaRPr lang="ru-RU"/>
        </a:p>
      </dgm:t>
    </dgm:pt>
    <dgm:pt modelId="{D69840C7-19A8-4051-B4FD-C415375F86C3}" type="pres">
      <dgm:prSet presAssocID="{769A8770-233A-45CC-9E6F-AFA671472359}" presName="rootConnector1" presStyleLbl="node1" presStyleIdx="0" presStyleCnt="0"/>
      <dgm:spPr/>
      <dgm:t>
        <a:bodyPr/>
        <a:lstStyle/>
        <a:p>
          <a:endParaRPr lang="ru-RU"/>
        </a:p>
      </dgm:t>
    </dgm:pt>
    <dgm:pt modelId="{72BCF4FF-B98B-4CEC-BADD-96BDCA56BD38}" type="pres">
      <dgm:prSet presAssocID="{769A8770-233A-45CC-9E6F-AFA671472359}" presName="hierChild2" presStyleCnt="0"/>
      <dgm:spPr/>
    </dgm:pt>
    <dgm:pt modelId="{634E0632-D2B3-4E2F-A964-7935BF61A8B2}" type="pres">
      <dgm:prSet presAssocID="{F58C5161-AEE3-43AC-8FCA-38B37C321C29}" presName="Name37" presStyleLbl="parChTrans1D2" presStyleIdx="0" presStyleCnt="5"/>
      <dgm:spPr/>
      <dgm:t>
        <a:bodyPr/>
        <a:lstStyle/>
        <a:p>
          <a:endParaRPr lang="ru-RU"/>
        </a:p>
      </dgm:t>
    </dgm:pt>
    <dgm:pt modelId="{57FFE07C-9193-4610-A0C7-3617356C3E0C}" type="pres">
      <dgm:prSet presAssocID="{1B258756-8A85-4FD1-BA56-0CCDB8D8001A}" presName="hierRoot2" presStyleCnt="0">
        <dgm:presLayoutVars>
          <dgm:hierBranch val="init"/>
        </dgm:presLayoutVars>
      </dgm:prSet>
      <dgm:spPr/>
    </dgm:pt>
    <dgm:pt modelId="{94C712B3-AE0A-41EF-A578-49704730AE7B}" type="pres">
      <dgm:prSet presAssocID="{1B258756-8A85-4FD1-BA56-0CCDB8D8001A}" presName="rootComposite" presStyleCnt="0"/>
      <dgm:spPr/>
    </dgm:pt>
    <dgm:pt modelId="{252A193C-203F-4355-8BFE-DD4B13449D5F}" type="pres">
      <dgm:prSet presAssocID="{1B258756-8A85-4FD1-BA56-0CCDB8D8001A}" presName="rootText" presStyleLbl="node2" presStyleIdx="0" presStyleCnt="4" custScaleX="89487" custScaleY="45261">
        <dgm:presLayoutVars>
          <dgm:chPref val="3"/>
        </dgm:presLayoutVars>
      </dgm:prSet>
      <dgm:spPr>
        <a:prstGeom prst="ellipse">
          <a:avLst/>
        </a:prstGeom>
      </dgm:spPr>
      <dgm:t>
        <a:bodyPr/>
        <a:lstStyle/>
        <a:p>
          <a:endParaRPr lang="ru-RU"/>
        </a:p>
      </dgm:t>
    </dgm:pt>
    <dgm:pt modelId="{2860C10E-E9AE-4DCB-9C19-9E4B8F11866F}" type="pres">
      <dgm:prSet presAssocID="{1B258756-8A85-4FD1-BA56-0CCDB8D8001A}" presName="rootConnector" presStyleLbl="node2" presStyleIdx="0" presStyleCnt="4"/>
      <dgm:spPr/>
      <dgm:t>
        <a:bodyPr/>
        <a:lstStyle/>
        <a:p>
          <a:endParaRPr lang="ru-RU"/>
        </a:p>
      </dgm:t>
    </dgm:pt>
    <dgm:pt modelId="{5124ED79-F331-45EE-B1EB-614FE73E1B9A}" type="pres">
      <dgm:prSet presAssocID="{1B258756-8A85-4FD1-BA56-0CCDB8D8001A}" presName="hierChild4" presStyleCnt="0"/>
      <dgm:spPr/>
    </dgm:pt>
    <dgm:pt modelId="{E972505A-9850-4173-ACD9-9631C9576490}" type="pres">
      <dgm:prSet presAssocID="{1B258756-8A85-4FD1-BA56-0CCDB8D8001A}" presName="hierChild5" presStyleCnt="0"/>
      <dgm:spPr/>
    </dgm:pt>
    <dgm:pt modelId="{9705313B-C4A2-4800-B1FC-2111A9531ED8}" type="pres">
      <dgm:prSet presAssocID="{9F539497-B802-46D2-BE9A-B1A170123DB3}" presName="Name37" presStyleLbl="parChTrans1D2" presStyleIdx="1" presStyleCnt="5"/>
      <dgm:spPr/>
      <dgm:t>
        <a:bodyPr/>
        <a:lstStyle/>
        <a:p>
          <a:endParaRPr lang="ru-RU"/>
        </a:p>
      </dgm:t>
    </dgm:pt>
    <dgm:pt modelId="{BCB868EF-B73D-4F98-8C32-2EA66F8C9E20}" type="pres">
      <dgm:prSet presAssocID="{F589828E-A075-49D8-8205-378398FDB4E1}" presName="hierRoot2" presStyleCnt="0">
        <dgm:presLayoutVars>
          <dgm:hierBranch val="init"/>
        </dgm:presLayoutVars>
      </dgm:prSet>
      <dgm:spPr/>
    </dgm:pt>
    <dgm:pt modelId="{AE0C1BF7-A54A-4EC4-963C-78E74DB92B92}" type="pres">
      <dgm:prSet presAssocID="{F589828E-A075-49D8-8205-378398FDB4E1}" presName="rootComposite" presStyleCnt="0"/>
      <dgm:spPr/>
    </dgm:pt>
    <dgm:pt modelId="{B6BD718D-3470-4556-A844-59AD94038AC6}" type="pres">
      <dgm:prSet presAssocID="{F589828E-A075-49D8-8205-378398FDB4E1}" presName="rootText" presStyleLbl="node2" presStyleIdx="1" presStyleCnt="4" custScaleX="149626" custScaleY="46168">
        <dgm:presLayoutVars>
          <dgm:chPref val="3"/>
        </dgm:presLayoutVars>
      </dgm:prSet>
      <dgm:spPr>
        <a:prstGeom prst="ellipse">
          <a:avLst/>
        </a:prstGeom>
      </dgm:spPr>
      <dgm:t>
        <a:bodyPr/>
        <a:lstStyle/>
        <a:p>
          <a:endParaRPr lang="ru-RU"/>
        </a:p>
      </dgm:t>
    </dgm:pt>
    <dgm:pt modelId="{323EF627-7C63-4081-9C69-2F470D26E142}" type="pres">
      <dgm:prSet presAssocID="{F589828E-A075-49D8-8205-378398FDB4E1}" presName="rootConnector" presStyleLbl="node2" presStyleIdx="1" presStyleCnt="4"/>
      <dgm:spPr/>
      <dgm:t>
        <a:bodyPr/>
        <a:lstStyle/>
        <a:p>
          <a:endParaRPr lang="ru-RU"/>
        </a:p>
      </dgm:t>
    </dgm:pt>
    <dgm:pt modelId="{58C3F178-6BC8-489F-8286-827FA23630AC}" type="pres">
      <dgm:prSet presAssocID="{F589828E-A075-49D8-8205-378398FDB4E1}" presName="hierChild4" presStyleCnt="0"/>
      <dgm:spPr/>
    </dgm:pt>
    <dgm:pt modelId="{EDE1C472-8DED-4CD6-B09A-B0DF5D99E0AF}" type="pres">
      <dgm:prSet presAssocID="{F589828E-A075-49D8-8205-378398FDB4E1}" presName="hierChild5" presStyleCnt="0"/>
      <dgm:spPr/>
    </dgm:pt>
    <dgm:pt modelId="{8A7D98EB-EEE4-463B-B026-389007DC8766}" type="pres">
      <dgm:prSet presAssocID="{CEC9A2C1-59D2-41A8-8FA3-92F40237BEF1}" presName="Name37" presStyleLbl="parChTrans1D2" presStyleIdx="2" presStyleCnt="5"/>
      <dgm:spPr/>
      <dgm:t>
        <a:bodyPr/>
        <a:lstStyle/>
        <a:p>
          <a:endParaRPr lang="ru-RU"/>
        </a:p>
      </dgm:t>
    </dgm:pt>
    <dgm:pt modelId="{B0FCEB43-C561-4D5D-8A65-B27E9588BAA5}" type="pres">
      <dgm:prSet presAssocID="{0B642CFC-FB60-49E4-8CD0-AA518D234205}" presName="hierRoot2" presStyleCnt="0">
        <dgm:presLayoutVars>
          <dgm:hierBranch val="init"/>
        </dgm:presLayoutVars>
      </dgm:prSet>
      <dgm:spPr/>
    </dgm:pt>
    <dgm:pt modelId="{5FA0378B-0C5F-4791-85E2-39E66777238D}" type="pres">
      <dgm:prSet presAssocID="{0B642CFC-FB60-49E4-8CD0-AA518D234205}" presName="rootComposite" presStyleCnt="0"/>
      <dgm:spPr/>
    </dgm:pt>
    <dgm:pt modelId="{897E6BE6-750C-4B9B-B7EE-DF22EDE3733E}" type="pres">
      <dgm:prSet presAssocID="{0B642CFC-FB60-49E4-8CD0-AA518D234205}" presName="rootText" presStyleLbl="node2" presStyleIdx="2" presStyleCnt="4" custAng="16200000" custScaleX="122260" custScaleY="95912" custLinFactY="-5781" custLinFactNeighborX="-4107" custLinFactNeighborY="-100000">
        <dgm:presLayoutVars>
          <dgm:chPref val="3"/>
        </dgm:presLayoutVars>
      </dgm:prSet>
      <dgm:spPr>
        <a:prstGeom prst="downArrow">
          <a:avLst/>
        </a:prstGeom>
      </dgm:spPr>
      <dgm:t>
        <a:bodyPr/>
        <a:lstStyle/>
        <a:p>
          <a:endParaRPr lang="ru-RU"/>
        </a:p>
      </dgm:t>
    </dgm:pt>
    <dgm:pt modelId="{2882B08B-A05F-4DBB-981E-9D1A444A6478}" type="pres">
      <dgm:prSet presAssocID="{0B642CFC-FB60-49E4-8CD0-AA518D234205}" presName="rootConnector" presStyleLbl="node2" presStyleIdx="2" presStyleCnt="4"/>
      <dgm:spPr/>
      <dgm:t>
        <a:bodyPr/>
        <a:lstStyle/>
        <a:p>
          <a:endParaRPr lang="ru-RU"/>
        </a:p>
      </dgm:t>
    </dgm:pt>
    <dgm:pt modelId="{F4C236CE-8DC4-4614-A549-7B68547FD938}" type="pres">
      <dgm:prSet presAssocID="{0B642CFC-FB60-49E4-8CD0-AA518D234205}" presName="hierChild4" presStyleCnt="0"/>
      <dgm:spPr/>
    </dgm:pt>
    <dgm:pt modelId="{442A5C1C-2EC0-44CC-BFD9-B49583C199FC}" type="pres">
      <dgm:prSet presAssocID="{0B642CFC-FB60-49E4-8CD0-AA518D234205}" presName="hierChild5" presStyleCnt="0"/>
      <dgm:spPr/>
    </dgm:pt>
    <dgm:pt modelId="{45BE34E6-3635-4CBE-B78B-D258A573756B}" type="pres">
      <dgm:prSet presAssocID="{A9759DC4-52E5-47B7-B430-698146433366}" presName="Name37" presStyleLbl="parChTrans1D2" presStyleIdx="3" presStyleCnt="5"/>
      <dgm:spPr/>
      <dgm:t>
        <a:bodyPr/>
        <a:lstStyle/>
        <a:p>
          <a:endParaRPr lang="ru-RU"/>
        </a:p>
      </dgm:t>
    </dgm:pt>
    <dgm:pt modelId="{447C9553-47C0-40A2-AD3F-7A7AA0DFCC62}" type="pres">
      <dgm:prSet presAssocID="{F6825036-0227-4BDD-A2A9-9DDD219B89B5}" presName="hierRoot2" presStyleCnt="0">
        <dgm:presLayoutVars>
          <dgm:hierBranch val="init"/>
        </dgm:presLayoutVars>
      </dgm:prSet>
      <dgm:spPr/>
    </dgm:pt>
    <dgm:pt modelId="{D67319D6-B441-43BE-AFB8-9F6B98B3F9D6}" type="pres">
      <dgm:prSet presAssocID="{F6825036-0227-4BDD-A2A9-9DDD219B89B5}" presName="rootComposite" presStyleCnt="0"/>
      <dgm:spPr/>
    </dgm:pt>
    <dgm:pt modelId="{31A288EB-9CB2-41CF-8994-EF3CC5CD0C67}" type="pres">
      <dgm:prSet presAssocID="{F6825036-0227-4BDD-A2A9-9DDD219B89B5}" presName="rootText" presStyleLbl="node2" presStyleIdx="3" presStyleCnt="4" custScaleX="90104" custScaleY="85585" custLinFactNeighborX="-39860" custLinFactNeighborY="-4765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E80B365-32C3-4D26-A42C-1F6329A09830}" type="pres">
      <dgm:prSet presAssocID="{F6825036-0227-4BDD-A2A9-9DDD219B89B5}" presName="rootConnector" presStyleLbl="node2" presStyleIdx="3" presStyleCnt="4"/>
      <dgm:spPr/>
      <dgm:t>
        <a:bodyPr/>
        <a:lstStyle/>
        <a:p>
          <a:endParaRPr lang="ru-RU"/>
        </a:p>
      </dgm:t>
    </dgm:pt>
    <dgm:pt modelId="{1DD1FEB0-18F2-4C43-912E-2247DD1748E1}" type="pres">
      <dgm:prSet presAssocID="{F6825036-0227-4BDD-A2A9-9DDD219B89B5}" presName="hierChild4" presStyleCnt="0"/>
      <dgm:spPr/>
    </dgm:pt>
    <dgm:pt modelId="{6B3B17F5-5A88-4AFF-9E0A-D205531E9EAD}" type="pres">
      <dgm:prSet presAssocID="{F6825036-0227-4BDD-A2A9-9DDD219B89B5}" presName="hierChild5" presStyleCnt="0"/>
      <dgm:spPr/>
    </dgm:pt>
    <dgm:pt modelId="{3CAF707B-B15A-4A3B-9F3E-B2DBC00F2C3A}" type="pres">
      <dgm:prSet presAssocID="{769A8770-233A-45CC-9E6F-AFA671472359}" presName="hierChild3" presStyleCnt="0"/>
      <dgm:spPr/>
    </dgm:pt>
    <dgm:pt modelId="{D58AB2B9-A086-4F50-9F03-C8833A167F55}" type="pres">
      <dgm:prSet presAssocID="{8C5B98F4-E30E-4A1A-9F96-85A616B547CF}" presName="Name111" presStyleLbl="parChTrans1D2" presStyleIdx="4" presStyleCnt="5"/>
      <dgm:spPr/>
      <dgm:t>
        <a:bodyPr/>
        <a:lstStyle/>
        <a:p>
          <a:endParaRPr lang="ru-RU"/>
        </a:p>
      </dgm:t>
    </dgm:pt>
    <dgm:pt modelId="{4D4540CF-5F62-4347-9EDF-3D433E04CBA2}" type="pres">
      <dgm:prSet presAssocID="{B958DAAA-EDF0-418D-BD13-34DC34557757}" presName="hierRoot3" presStyleCnt="0">
        <dgm:presLayoutVars>
          <dgm:hierBranch val="init"/>
        </dgm:presLayoutVars>
      </dgm:prSet>
      <dgm:spPr/>
    </dgm:pt>
    <dgm:pt modelId="{B6763EF1-AA0B-403E-A3D0-5959FA8BA1E4}" type="pres">
      <dgm:prSet presAssocID="{B958DAAA-EDF0-418D-BD13-34DC34557757}" presName="rootComposite3" presStyleCnt="0"/>
      <dgm:spPr/>
    </dgm:pt>
    <dgm:pt modelId="{5D8A0798-31B0-4859-B260-FF9987046D2B}" type="pres">
      <dgm:prSet presAssocID="{B958DAAA-EDF0-418D-BD13-34DC34557757}" presName="rootText3" presStyleLbl="asst1" presStyleIdx="0" presStyleCnt="1" custScaleX="137571" custScaleY="98616" custLinFactNeighborX="-37277" custLinFactNeighborY="37281">
        <dgm:presLayoutVars>
          <dgm:chPref val="3"/>
        </dgm:presLayoutVars>
      </dgm:prSet>
      <dgm:spPr>
        <a:prstGeom prst="flowChartMultidocument">
          <a:avLst/>
        </a:prstGeom>
      </dgm:spPr>
      <dgm:t>
        <a:bodyPr/>
        <a:lstStyle/>
        <a:p>
          <a:endParaRPr lang="ru-RU"/>
        </a:p>
      </dgm:t>
    </dgm:pt>
    <dgm:pt modelId="{6DE780AF-3E6B-45A8-9EDF-E1E4ABDAF006}" type="pres">
      <dgm:prSet presAssocID="{B958DAAA-EDF0-418D-BD13-34DC34557757}" presName="rootConnector3" presStyleLbl="asst1" presStyleIdx="0" presStyleCnt="1"/>
      <dgm:spPr/>
      <dgm:t>
        <a:bodyPr/>
        <a:lstStyle/>
        <a:p>
          <a:endParaRPr lang="ru-RU"/>
        </a:p>
      </dgm:t>
    </dgm:pt>
    <dgm:pt modelId="{DD84F29A-007D-43CC-8102-CA5F4E186884}" type="pres">
      <dgm:prSet presAssocID="{B958DAAA-EDF0-418D-BD13-34DC34557757}" presName="hierChild6" presStyleCnt="0"/>
      <dgm:spPr/>
    </dgm:pt>
    <dgm:pt modelId="{C9BE2359-EAEF-4AD8-9D76-046F035D1EBD}" type="pres">
      <dgm:prSet presAssocID="{B958DAAA-EDF0-418D-BD13-34DC34557757}" presName="hierChild7" presStyleCnt="0"/>
      <dgm:spPr/>
    </dgm:pt>
  </dgm:ptLst>
  <dgm:cxnLst>
    <dgm:cxn modelId="{91BB028C-1E18-427C-9278-4B28EA8C52BA}" srcId="{2D599DA1-C7B3-4D97-B7D5-9B9CD55E542B}" destId="{769A8770-233A-45CC-9E6F-AFA671472359}" srcOrd="0" destOrd="0" parTransId="{F263DEF5-ADD1-4FF1-B795-8CB2AC386127}" sibTransId="{4A80F25B-3839-4B82-BF39-799709950273}"/>
    <dgm:cxn modelId="{1D583431-B92A-4DCB-9C31-C3FEC43DB388}" type="presOf" srcId="{F58C5161-AEE3-43AC-8FCA-38B37C321C29}" destId="{634E0632-D2B3-4E2F-A964-7935BF61A8B2}" srcOrd="0" destOrd="0" presId="urn:microsoft.com/office/officeart/2005/8/layout/orgChart1"/>
    <dgm:cxn modelId="{80530256-0040-4940-98EA-297C92F1DE2D}" type="presOf" srcId="{769A8770-233A-45CC-9E6F-AFA671472359}" destId="{D69840C7-19A8-4051-B4FD-C415375F86C3}" srcOrd="1" destOrd="0" presId="urn:microsoft.com/office/officeart/2005/8/layout/orgChart1"/>
    <dgm:cxn modelId="{AB2274B1-4CA8-4B3C-BF35-25F1A99FBFFD}" type="presOf" srcId="{8C5B98F4-E30E-4A1A-9F96-85A616B547CF}" destId="{D58AB2B9-A086-4F50-9F03-C8833A167F55}" srcOrd="0" destOrd="0" presId="urn:microsoft.com/office/officeart/2005/8/layout/orgChart1"/>
    <dgm:cxn modelId="{68B8726F-1F91-438F-91DA-4FDBB6EF8FA7}" srcId="{769A8770-233A-45CC-9E6F-AFA671472359}" destId="{B958DAAA-EDF0-418D-BD13-34DC34557757}" srcOrd="0" destOrd="0" parTransId="{8C5B98F4-E30E-4A1A-9F96-85A616B547CF}" sibTransId="{0745164C-E934-41B1-9C87-099A1662CB09}"/>
    <dgm:cxn modelId="{FCAD0C28-EF16-4795-84F3-6797491F2EC7}" srcId="{769A8770-233A-45CC-9E6F-AFA671472359}" destId="{F589828E-A075-49D8-8205-378398FDB4E1}" srcOrd="2" destOrd="0" parTransId="{9F539497-B802-46D2-BE9A-B1A170123DB3}" sibTransId="{8B8719BE-3A20-444F-8D65-CA99BBEB2098}"/>
    <dgm:cxn modelId="{8446A5F6-9308-4327-9328-F879A8C93FDA}" type="presOf" srcId="{0B642CFC-FB60-49E4-8CD0-AA518D234205}" destId="{2882B08B-A05F-4DBB-981E-9D1A444A6478}" srcOrd="1" destOrd="0" presId="urn:microsoft.com/office/officeart/2005/8/layout/orgChart1"/>
    <dgm:cxn modelId="{B4B0C4DC-B53E-447F-A1A7-6EFB9F3A7142}" type="presOf" srcId="{9F539497-B802-46D2-BE9A-B1A170123DB3}" destId="{9705313B-C4A2-4800-B1FC-2111A9531ED8}" srcOrd="0" destOrd="0" presId="urn:microsoft.com/office/officeart/2005/8/layout/orgChart1"/>
    <dgm:cxn modelId="{2E80EFF0-56EC-45AC-BF49-333047D748FA}" type="presOf" srcId="{2D599DA1-C7B3-4D97-B7D5-9B9CD55E542B}" destId="{A1AF5CDE-7439-4AEC-B6B8-A17CB7669FE9}" srcOrd="0" destOrd="0" presId="urn:microsoft.com/office/officeart/2005/8/layout/orgChart1"/>
    <dgm:cxn modelId="{C0A56E4A-FD5B-427B-BC89-4B256007815A}" type="presOf" srcId="{B958DAAA-EDF0-418D-BD13-34DC34557757}" destId="{6DE780AF-3E6B-45A8-9EDF-E1E4ABDAF006}" srcOrd="1" destOrd="0" presId="urn:microsoft.com/office/officeart/2005/8/layout/orgChart1"/>
    <dgm:cxn modelId="{8C43995F-5F77-4A8B-BB2F-9B065AA54DD7}" srcId="{769A8770-233A-45CC-9E6F-AFA671472359}" destId="{0B642CFC-FB60-49E4-8CD0-AA518D234205}" srcOrd="3" destOrd="0" parTransId="{CEC9A2C1-59D2-41A8-8FA3-92F40237BEF1}" sibTransId="{EDAC799D-C276-45EC-BC06-1EE713EEF4DC}"/>
    <dgm:cxn modelId="{12B6FB7E-971B-4CB4-B0AC-7EEF446BF969}" type="presOf" srcId="{F6825036-0227-4BDD-A2A9-9DDD219B89B5}" destId="{7E80B365-32C3-4D26-A42C-1F6329A09830}" srcOrd="1" destOrd="0" presId="urn:microsoft.com/office/officeart/2005/8/layout/orgChart1"/>
    <dgm:cxn modelId="{1EA95D59-462A-415C-A357-A7A7788A60BD}" type="presOf" srcId="{0B642CFC-FB60-49E4-8CD0-AA518D234205}" destId="{897E6BE6-750C-4B9B-B7EE-DF22EDE3733E}" srcOrd="0" destOrd="0" presId="urn:microsoft.com/office/officeart/2005/8/layout/orgChart1"/>
    <dgm:cxn modelId="{F8C88130-5186-479D-AB5B-9F33AC678C33}" srcId="{769A8770-233A-45CC-9E6F-AFA671472359}" destId="{1B258756-8A85-4FD1-BA56-0CCDB8D8001A}" srcOrd="1" destOrd="0" parTransId="{F58C5161-AEE3-43AC-8FCA-38B37C321C29}" sibTransId="{417E18E9-C1F1-407E-8A4A-CD4D3DF6913C}"/>
    <dgm:cxn modelId="{FEEEA60B-D3A4-4E09-A746-D71864EFB43B}" type="presOf" srcId="{1B258756-8A85-4FD1-BA56-0CCDB8D8001A}" destId="{252A193C-203F-4355-8BFE-DD4B13449D5F}" srcOrd="0" destOrd="0" presId="urn:microsoft.com/office/officeart/2005/8/layout/orgChart1"/>
    <dgm:cxn modelId="{FA3848D9-2A0E-4A60-BD8E-F759C3E6B7AB}" type="presOf" srcId="{B958DAAA-EDF0-418D-BD13-34DC34557757}" destId="{5D8A0798-31B0-4859-B260-FF9987046D2B}" srcOrd="0" destOrd="0" presId="urn:microsoft.com/office/officeart/2005/8/layout/orgChart1"/>
    <dgm:cxn modelId="{F956E274-2A0B-467A-A7E7-11F1B3AEA27F}" type="presOf" srcId="{F589828E-A075-49D8-8205-378398FDB4E1}" destId="{B6BD718D-3470-4556-A844-59AD94038AC6}" srcOrd="0" destOrd="0" presId="urn:microsoft.com/office/officeart/2005/8/layout/orgChart1"/>
    <dgm:cxn modelId="{D4C4B90A-1691-4D27-92D5-1B62B3781F04}" type="presOf" srcId="{769A8770-233A-45CC-9E6F-AFA671472359}" destId="{361A558D-ADDA-4358-B256-B5BC400215C8}" srcOrd="0" destOrd="0" presId="urn:microsoft.com/office/officeart/2005/8/layout/orgChart1"/>
    <dgm:cxn modelId="{30D5B522-C25C-483F-B98B-3316F6A0AA04}" type="presOf" srcId="{1B258756-8A85-4FD1-BA56-0CCDB8D8001A}" destId="{2860C10E-E9AE-4DCB-9C19-9E4B8F11866F}" srcOrd="1" destOrd="0" presId="urn:microsoft.com/office/officeart/2005/8/layout/orgChart1"/>
    <dgm:cxn modelId="{54655F66-01F7-4E31-8031-AFCD78DBE08D}" type="presOf" srcId="{CEC9A2C1-59D2-41A8-8FA3-92F40237BEF1}" destId="{8A7D98EB-EEE4-463B-B026-389007DC8766}" srcOrd="0" destOrd="0" presId="urn:microsoft.com/office/officeart/2005/8/layout/orgChart1"/>
    <dgm:cxn modelId="{2A09A665-E3B3-4350-98E3-B0ADA16F404B}" srcId="{769A8770-233A-45CC-9E6F-AFA671472359}" destId="{F6825036-0227-4BDD-A2A9-9DDD219B89B5}" srcOrd="4" destOrd="0" parTransId="{A9759DC4-52E5-47B7-B430-698146433366}" sibTransId="{435193B5-76B8-49DB-AE75-5F0B6B658565}"/>
    <dgm:cxn modelId="{0C12C209-86FD-436C-872A-82E8970117B3}" type="presOf" srcId="{F6825036-0227-4BDD-A2A9-9DDD219B89B5}" destId="{31A288EB-9CB2-41CF-8994-EF3CC5CD0C67}" srcOrd="0" destOrd="0" presId="urn:microsoft.com/office/officeart/2005/8/layout/orgChart1"/>
    <dgm:cxn modelId="{D9F90165-ED47-4E27-BB44-A731ED957C94}" type="presOf" srcId="{F589828E-A075-49D8-8205-378398FDB4E1}" destId="{323EF627-7C63-4081-9C69-2F470D26E142}" srcOrd="1" destOrd="0" presId="urn:microsoft.com/office/officeart/2005/8/layout/orgChart1"/>
    <dgm:cxn modelId="{C8120861-A5DF-46C6-AA5C-B9D97DDC8744}" type="presOf" srcId="{A9759DC4-52E5-47B7-B430-698146433366}" destId="{45BE34E6-3635-4CBE-B78B-D258A573756B}" srcOrd="0" destOrd="0" presId="urn:microsoft.com/office/officeart/2005/8/layout/orgChart1"/>
    <dgm:cxn modelId="{5F87947B-C3FC-4B29-BD4B-AC0B8EF9C699}" type="presParOf" srcId="{A1AF5CDE-7439-4AEC-B6B8-A17CB7669FE9}" destId="{53DBFE0E-A19E-4AF3-9850-9EB22C7FB13C}" srcOrd="0" destOrd="0" presId="urn:microsoft.com/office/officeart/2005/8/layout/orgChart1"/>
    <dgm:cxn modelId="{AFBAE569-40F9-45EE-9AD6-20FD3651D085}" type="presParOf" srcId="{53DBFE0E-A19E-4AF3-9850-9EB22C7FB13C}" destId="{AB0E5D4A-39EB-48C1-9A0D-FECB8AA8C7DD}" srcOrd="0" destOrd="0" presId="urn:microsoft.com/office/officeart/2005/8/layout/orgChart1"/>
    <dgm:cxn modelId="{26837EB4-F063-410C-A5BB-25CF818E767B}" type="presParOf" srcId="{AB0E5D4A-39EB-48C1-9A0D-FECB8AA8C7DD}" destId="{361A558D-ADDA-4358-B256-B5BC400215C8}" srcOrd="0" destOrd="0" presId="urn:microsoft.com/office/officeart/2005/8/layout/orgChart1"/>
    <dgm:cxn modelId="{F0AB22DA-3217-4743-A556-5E2BE488CC9E}" type="presParOf" srcId="{AB0E5D4A-39EB-48C1-9A0D-FECB8AA8C7DD}" destId="{D69840C7-19A8-4051-B4FD-C415375F86C3}" srcOrd="1" destOrd="0" presId="urn:microsoft.com/office/officeart/2005/8/layout/orgChart1"/>
    <dgm:cxn modelId="{4BBCAD9A-94AA-4BFC-9F15-D4841D76CEC2}" type="presParOf" srcId="{53DBFE0E-A19E-4AF3-9850-9EB22C7FB13C}" destId="{72BCF4FF-B98B-4CEC-BADD-96BDCA56BD38}" srcOrd="1" destOrd="0" presId="urn:microsoft.com/office/officeart/2005/8/layout/orgChart1"/>
    <dgm:cxn modelId="{4213ED66-BDA5-4C5B-ADCD-814D0721C9F6}" type="presParOf" srcId="{72BCF4FF-B98B-4CEC-BADD-96BDCA56BD38}" destId="{634E0632-D2B3-4E2F-A964-7935BF61A8B2}" srcOrd="0" destOrd="0" presId="urn:microsoft.com/office/officeart/2005/8/layout/orgChart1"/>
    <dgm:cxn modelId="{EFEFAB18-A9C4-4C17-8B32-DB245463F633}" type="presParOf" srcId="{72BCF4FF-B98B-4CEC-BADD-96BDCA56BD38}" destId="{57FFE07C-9193-4610-A0C7-3617356C3E0C}" srcOrd="1" destOrd="0" presId="urn:microsoft.com/office/officeart/2005/8/layout/orgChart1"/>
    <dgm:cxn modelId="{783B465A-C679-4B09-98D8-3D51E43B2144}" type="presParOf" srcId="{57FFE07C-9193-4610-A0C7-3617356C3E0C}" destId="{94C712B3-AE0A-41EF-A578-49704730AE7B}" srcOrd="0" destOrd="0" presId="urn:microsoft.com/office/officeart/2005/8/layout/orgChart1"/>
    <dgm:cxn modelId="{B82EBFC7-A446-4885-96FD-85B4935F1EC0}" type="presParOf" srcId="{94C712B3-AE0A-41EF-A578-49704730AE7B}" destId="{252A193C-203F-4355-8BFE-DD4B13449D5F}" srcOrd="0" destOrd="0" presId="urn:microsoft.com/office/officeart/2005/8/layout/orgChart1"/>
    <dgm:cxn modelId="{6F262336-5DCE-4655-BC66-816EADFD00E8}" type="presParOf" srcId="{94C712B3-AE0A-41EF-A578-49704730AE7B}" destId="{2860C10E-E9AE-4DCB-9C19-9E4B8F11866F}" srcOrd="1" destOrd="0" presId="urn:microsoft.com/office/officeart/2005/8/layout/orgChart1"/>
    <dgm:cxn modelId="{CC18D74B-5EEA-4409-857E-1250A25354D2}" type="presParOf" srcId="{57FFE07C-9193-4610-A0C7-3617356C3E0C}" destId="{5124ED79-F331-45EE-B1EB-614FE73E1B9A}" srcOrd="1" destOrd="0" presId="urn:microsoft.com/office/officeart/2005/8/layout/orgChart1"/>
    <dgm:cxn modelId="{C3A30D2D-BACE-4FB2-B1B7-D2CDA8D2030F}" type="presParOf" srcId="{57FFE07C-9193-4610-A0C7-3617356C3E0C}" destId="{E972505A-9850-4173-ACD9-9631C9576490}" srcOrd="2" destOrd="0" presId="urn:microsoft.com/office/officeart/2005/8/layout/orgChart1"/>
    <dgm:cxn modelId="{6FDECE5D-C784-4123-A38C-2B19FF09402A}" type="presParOf" srcId="{72BCF4FF-B98B-4CEC-BADD-96BDCA56BD38}" destId="{9705313B-C4A2-4800-B1FC-2111A9531ED8}" srcOrd="2" destOrd="0" presId="urn:microsoft.com/office/officeart/2005/8/layout/orgChart1"/>
    <dgm:cxn modelId="{8CE5A67A-1FE4-4790-A9F6-07744608B027}" type="presParOf" srcId="{72BCF4FF-B98B-4CEC-BADD-96BDCA56BD38}" destId="{BCB868EF-B73D-4F98-8C32-2EA66F8C9E20}" srcOrd="3" destOrd="0" presId="urn:microsoft.com/office/officeart/2005/8/layout/orgChart1"/>
    <dgm:cxn modelId="{1D26DF67-4E39-4FA5-9A72-C814BCCDB252}" type="presParOf" srcId="{BCB868EF-B73D-4F98-8C32-2EA66F8C9E20}" destId="{AE0C1BF7-A54A-4EC4-963C-78E74DB92B92}" srcOrd="0" destOrd="0" presId="urn:microsoft.com/office/officeart/2005/8/layout/orgChart1"/>
    <dgm:cxn modelId="{0894036F-ADF3-4E28-BEF6-ADE08BEF4693}" type="presParOf" srcId="{AE0C1BF7-A54A-4EC4-963C-78E74DB92B92}" destId="{B6BD718D-3470-4556-A844-59AD94038AC6}" srcOrd="0" destOrd="0" presId="urn:microsoft.com/office/officeart/2005/8/layout/orgChart1"/>
    <dgm:cxn modelId="{DF40A0E4-9452-41AB-A45C-0EE8333E2C94}" type="presParOf" srcId="{AE0C1BF7-A54A-4EC4-963C-78E74DB92B92}" destId="{323EF627-7C63-4081-9C69-2F470D26E142}" srcOrd="1" destOrd="0" presId="urn:microsoft.com/office/officeart/2005/8/layout/orgChart1"/>
    <dgm:cxn modelId="{6D0C1CA2-A6A8-476C-9915-299EBD739C4A}" type="presParOf" srcId="{BCB868EF-B73D-4F98-8C32-2EA66F8C9E20}" destId="{58C3F178-6BC8-489F-8286-827FA23630AC}" srcOrd="1" destOrd="0" presId="urn:microsoft.com/office/officeart/2005/8/layout/orgChart1"/>
    <dgm:cxn modelId="{F2574202-E0B0-43AE-8BD7-323C35769A7C}" type="presParOf" srcId="{BCB868EF-B73D-4F98-8C32-2EA66F8C9E20}" destId="{EDE1C472-8DED-4CD6-B09A-B0DF5D99E0AF}" srcOrd="2" destOrd="0" presId="urn:microsoft.com/office/officeart/2005/8/layout/orgChart1"/>
    <dgm:cxn modelId="{B497F9F2-25A8-49D2-A46C-58A92D3678C5}" type="presParOf" srcId="{72BCF4FF-B98B-4CEC-BADD-96BDCA56BD38}" destId="{8A7D98EB-EEE4-463B-B026-389007DC8766}" srcOrd="4" destOrd="0" presId="urn:microsoft.com/office/officeart/2005/8/layout/orgChart1"/>
    <dgm:cxn modelId="{C4A54DF3-4B2F-4C98-8550-F42642893B8E}" type="presParOf" srcId="{72BCF4FF-B98B-4CEC-BADD-96BDCA56BD38}" destId="{B0FCEB43-C561-4D5D-8A65-B27E9588BAA5}" srcOrd="5" destOrd="0" presId="urn:microsoft.com/office/officeart/2005/8/layout/orgChart1"/>
    <dgm:cxn modelId="{2CA60C2C-83A1-4BB9-BCA6-3E280D5DDCF7}" type="presParOf" srcId="{B0FCEB43-C561-4D5D-8A65-B27E9588BAA5}" destId="{5FA0378B-0C5F-4791-85E2-39E66777238D}" srcOrd="0" destOrd="0" presId="urn:microsoft.com/office/officeart/2005/8/layout/orgChart1"/>
    <dgm:cxn modelId="{A031CE10-D357-45B0-AC02-BDA5FCE0237D}" type="presParOf" srcId="{5FA0378B-0C5F-4791-85E2-39E66777238D}" destId="{897E6BE6-750C-4B9B-B7EE-DF22EDE3733E}" srcOrd="0" destOrd="0" presId="urn:microsoft.com/office/officeart/2005/8/layout/orgChart1"/>
    <dgm:cxn modelId="{7411DCD3-3307-41BD-8E71-C9788081AB61}" type="presParOf" srcId="{5FA0378B-0C5F-4791-85E2-39E66777238D}" destId="{2882B08B-A05F-4DBB-981E-9D1A444A6478}" srcOrd="1" destOrd="0" presId="urn:microsoft.com/office/officeart/2005/8/layout/orgChart1"/>
    <dgm:cxn modelId="{A8BD58D6-C1BD-4023-95BA-C32C49757CFE}" type="presParOf" srcId="{B0FCEB43-C561-4D5D-8A65-B27E9588BAA5}" destId="{F4C236CE-8DC4-4614-A549-7B68547FD938}" srcOrd="1" destOrd="0" presId="urn:microsoft.com/office/officeart/2005/8/layout/orgChart1"/>
    <dgm:cxn modelId="{141C9669-16A6-4BCB-9CB5-643BAF2F195C}" type="presParOf" srcId="{B0FCEB43-C561-4D5D-8A65-B27E9588BAA5}" destId="{442A5C1C-2EC0-44CC-BFD9-B49583C199FC}" srcOrd="2" destOrd="0" presId="urn:microsoft.com/office/officeart/2005/8/layout/orgChart1"/>
    <dgm:cxn modelId="{BE408D63-A33D-4582-BC69-EC60C6E23E22}" type="presParOf" srcId="{72BCF4FF-B98B-4CEC-BADD-96BDCA56BD38}" destId="{45BE34E6-3635-4CBE-B78B-D258A573756B}" srcOrd="6" destOrd="0" presId="urn:microsoft.com/office/officeart/2005/8/layout/orgChart1"/>
    <dgm:cxn modelId="{42E8787F-E4A9-491F-B705-16AA22E7D9B2}" type="presParOf" srcId="{72BCF4FF-B98B-4CEC-BADD-96BDCA56BD38}" destId="{447C9553-47C0-40A2-AD3F-7A7AA0DFCC62}" srcOrd="7" destOrd="0" presId="urn:microsoft.com/office/officeart/2005/8/layout/orgChart1"/>
    <dgm:cxn modelId="{C7ECC9DA-686D-4771-BC6E-369A5848F696}" type="presParOf" srcId="{447C9553-47C0-40A2-AD3F-7A7AA0DFCC62}" destId="{D67319D6-B441-43BE-AFB8-9F6B98B3F9D6}" srcOrd="0" destOrd="0" presId="urn:microsoft.com/office/officeart/2005/8/layout/orgChart1"/>
    <dgm:cxn modelId="{38190371-E2CD-4D39-98AA-3D77EBC40F31}" type="presParOf" srcId="{D67319D6-B441-43BE-AFB8-9F6B98B3F9D6}" destId="{31A288EB-9CB2-41CF-8994-EF3CC5CD0C67}" srcOrd="0" destOrd="0" presId="urn:microsoft.com/office/officeart/2005/8/layout/orgChart1"/>
    <dgm:cxn modelId="{D3BB0CC5-8F00-4CF1-A11A-0BF0B2F4BE20}" type="presParOf" srcId="{D67319D6-B441-43BE-AFB8-9F6B98B3F9D6}" destId="{7E80B365-32C3-4D26-A42C-1F6329A09830}" srcOrd="1" destOrd="0" presId="urn:microsoft.com/office/officeart/2005/8/layout/orgChart1"/>
    <dgm:cxn modelId="{2DD5BC9F-93C7-4333-97B0-67F48152AA0D}" type="presParOf" srcId="{447C9553-47C0-40A2-AD3F-7A7AA0DFCC62}" destId="{1DD1FEB0-18F2-4C43-912E-2247DD1748E1}" srcOrd="1" destOrd="0" presId="urn:microsoft.com/office/officeart/2005/8/layout/orgChart1"/>
    <dgm:cxn modelId="{8DF285C7-D208-451B-8627-7B42FD441E8E}" type="presParOf" srcId="{447C9553-47C0-40A2-AD3F-7A7AA0DFCC62}" destId="{6B3B17F5-5A88-4AFF-9E0A-D205531E9EAD}" srcOrd="2" destOrd="0" presId="urn:microsoft.com/office/officeart/2005/8/layout/orgChart1"/>
    <dgm:cxn modelId="{5C0893BB-3F1A-41D6-83FC-92461A7844FF}" type="presParOf" srcId="{53DBFE0E-A19E-4AF3-9850-9EB22C7FB13C}" destId="{3CAF707B-B15A-4A3B-9F3E-B2DBC00F2C3A}" srcOrd="2" destOrd="0" presId="urn:microsoft.com/office/officeart/2005/8/layout/orgChart1"/>
    <dgm:cxn modelId="{4BAE69E5-CB2D-4165-8CC3-0EA008359ED4}" type="presParOf" srcId="{3CAF707B-B15A-4A3B-9F3E-B2DBC00F2C3A}" destId="{D58AB2B9-A086-4F50-9F03-C8833A167F55}" srcOrd="0" destOrd="0" presId="urn:microsoft.com/office/officeart/2005/8/layout/orgChart1"/>
    <dgm:cxn modelId="{7CF124A4-A6C7-4784-9CBC-28CAACF3E1B0}" type="presParOf" srcId="{3CAF707B-B15A-4A3B-9F3E-B2DBC00F2C3A}" destId="{4D4540CF-5F62-4347-9EDF-3D433E04CBA2}" srcOrd="1" destOrd="0" presId="urn:microsoft.com/office/officeart/2005/8/layout/orgChart1"/>
    <dgm:cxn modelId="{00B523BC-9FB3-4DF8-91E4-3CC60BF85ECE}" type="presParOf" srcId="{4D4540CF-5F62-4347-9EDF-3D433E04CBA2}" destId="{B6763EF1-AA0B-403E-A3D0-5959FA8BA1E4}" srcOrd="0" destOrd="0" presId="urn:microsoft.com/office/officeart/2005/8/layout/orgChart1"/>
    <dgm:cxn modelId="{916F6D57-E3BB-4ACD-82B0-5472D8E7D692}" type="presParOf" srcId="{B6763EF1-AA0B-403E-A3D0-5959FA8BA1E4}" destId="{5D8A0798-31B0-4859-B260-FF9987046D2B}" srcOrd="0" destOrd="0" presId="urn:microsoft.com/office/officeart/2005/8/layout/orgChart1"/>
    <dgm:cxn modelId="{9F959327-8D14-40EB-9985-6133C618D61B}" type="presParOf" srcId="{B6763EF1-AA0B-403E-A3D0-5959FA8BA1E4}" destId="{6DE780AF-3E6B-45A8-9EDF-E1E4ABDAF006}" srcOrd="1" destOrd="0" presId="urn:microsoft.com/office/officeart/2005/8/layout/orgChart1"/>
    <dgm:cxn modelId="{EE0D613F-E582-493B-A4AB-19A992A8A6F6}" type="presParOf" srcId="{4D4540CF-5F62-4347-9EDF-3D433E04CBA2}" destId="{DD84F29A-007D-43CC-8102-CA5F4E186884}" srcOrd="1" destOrd="0" presId="urn:microsoft.com/office/officeart/2005/8/layout/orgChart1"/>
    <dgm:cxn modelId="{27EDC88D-B23F-488D-A0AF-3B000905DC98}" type="presParOf" srcId="{4D4540CF-5F62-4347-9EDF-3D433E04CBA2}" destId="{C9BE2359-EAEF-4AD8-9D76-046F035D1EBD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16FA962-07D4-4117-AE80-D161B0881DB0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7A9B4F8-D22A-47DC-8CF9-B88E397171B2}">
      <dgm:prSet phldrT="[Текст]"/>
      <dgm:spPr>
        <a:solidFill>
          <a:srgbClr val="FF0066"/>
        </a:solidFill>
      </dgm:spPr>
      <dgm:t>
        <a:bodyPr/>
        <a:lstStyle/>
        <a:p>
          <a:r>
            <a:rPr lang="uk-UA" dirty="0" smtClean="0"/>
            <a:t>1</a:t>
          </a:r>
          <a:endParaRPr lang="en-US" dirty="0"/>
        </a:p>
      </dgm:t>
    </dgm:pt>
    <dgm:pt modelId="{DA2A38DD-3503-4811-9040-DA4416CB52BB}" type="parTrans" cxnId="{34145C50-6536-4785-BC20-D1C06038B102}">
      <dgm:prSet/>
      <dgm:spPr/>
      <dgm:t>
        <a:bodyPr/>
        <a:lstStyle/>
        <a:p>
          <a:endParaRPr lang="en-US"/>
        </a:p>
      </dgm:t>
    </dgm:pt>
    <dgm:pt modelId="{6B64208D-F627-4A26-82A9-C4098B5C830B}" type="sibTrans" cxnId="{34145C50-6536-4785-BC20-D1C06038B102}">
      <dgm:prSet/>
      <dgm:spPr/>
      <dgm:t>
        <a:bodyPr/>
        <a:lstStyle/>
        <a:p>
          <a:endParaRPr lang="en-US"/>
        </a:p>
      </dgm:t>
    </dgm:pt>
    <dgm:pt modelId="{6F2FD617-DAB2-48DA-900B-7D3FA2CB189C}">
      <dgm:prSet phldrT="[Текст]"/>
      <dgm:spPr/>
      <dgm:t>
        <a:bodyPr/>
        <a:lstStyle/>
        <a:p>
          <a:r>
            <a:rPr lang="uk-UA" dirty="0" smtClean="0"/>
            <a:t>Часто "перескакують" через послідовні етапи свого розвитку. </a:t>
          </a:r>
          <a:endParaRPr lang="en-US" dirty="0"/>
        </a:p>
      </dgm:t>
    </dgm:pt>
    <dgm:pt modelId="{FF5179DF-94D9-4D38-B560-C68176105E4A}" type="parTrans" cxnId="{24C1A349-0A82-4E45-8AAE-FB6563ECB106}">
      <dgm:prSet/>
      <dgm:spPr/>
      <dgm:t>
        <a:bodyPr/>
        <a:lstStyle/>
        <a:p>
          <a:endParaRPr lang="en-US"/>
        </a:p>
      </dgm:t>
    </dgm:pt>
    <dgm:pt modelId="{1452E759-7C23-4303-BE9C-C2F74637CAC2}" type="sibTrans" cxnId="{24C1A349-0A82-4E45-8AAE-FB6563ECB106}">
      <dgm:prSet/>
      <dgm:spPr/>
      <dgm:t>
        <a:bodyPr/>
        <a:lstStyle/>
        <a:p>
          <a:endParaRPr lang="en-US"/>
        </a:p>
      </dgm:t>
    </dgm:pt>
    <dgm:pt modelId="{32EA4710-5336-4B9D-BA7D-AA2F96C897E7}">
      <dgm:prSet phldrT="[Текст]"/>
      <dgm:spPr>
        <a:solidFill>
          <a:srgbClr val="FFFF00"/>
        </a:solidFill>
      </dgm:spPr>
      <dgm:t>
        <a:bodyPr/>
        <a:lstStyle/>
        <a:p>
          <a:r>
            <a:rPr lang="uk-UA" dirty="0" smtClean="0"/>
            <a:t>2</a:t>
          </a:r>
          <a:endParaRPr lang="en-US" dirty="0"/>
        </a:p>
      </dgm:t>
    </dgm:pt>
    <dgm:pt modelId="{1C3A46C0-9894-450F-B40F-BC6ED6D5C0C0}" type="parTrans" cxnId="{2DDCB6BC-D44E-4202-8B0F-0F5B52F5437B}">
      <dgm:prSet/>
      <dgm:spPr/>
      <dgm:t>
        <a:bodyPr/>
        <a:lstStyle/>
        <a:p>
          <a:endParaRPr lang="en-US"/>
        </a:p>
      </dgm:t>
    </dgm:pt>
    <dgm:pt modelId="{EDFA16DF-E08B-452C-A9D9-C606D7797B10}" type="sibTrans" cxnId="{2DDCB6BC-D44E-4202-8B0F-0F5B52F5437B}">
      <dgm:prSet/>
      <dgm:spPr/>
      <dgm:t>
        <a:bodyPr/>
        <a:lstStyle/>
        <a:p>
          <a:endParaRPr lang="en-US"/>
        </a:p>
      </dgm:t>
    </dgm:pt>
    <dgm:pt modelId="{1F965D13-5092-4A1E-814C-569C240124D1}">
      <dgm:prSet phldrT="[Текст]"/>
      <dgm:spPr/>
      <dgm:t>
        <a:bodyPr/>
        <a:lstStyle/>
        <a:p>
          <a:r>
            <a:rPr lang="uk-UA" dirty="0" smtClean="0"/>
            <a:t>Рано починають класифікувати і диференціювати інформацію, що надходить до них. </a:t>
          </a:r>
          <a:endParaRPr lang="en-US" dirty="0"/>
        </a:p>
      </dgm:t>
    </dgm:pt>
    <dgm:pt modelId="{B16BD246-6DB3-4304-97F6-BCCC922DE4C9}" type="parTrans" cxnId="{0B8909A2-5865-4E6C-8610-2FE90B198D47}">
      <dgm:prSet/>
      <dgm:spPr/>
      <dgm:t>
        <a:bodyPr/>
        <a:lstStyle/>
        <a:p>
          <a:endParaRPr lang="en-US"/>
        </a:p>
      </dgm:t>
    </dgm:pt>
    <dgm:pt modelId="{FE977765-A981-4FDF-968E-416198D47550}" type="sibTrans" cxnId="{0B8909A2-5865-4E6C-8610-2FE90B198D47}">
      <dgm:prSet/>
      <dgm:spPr/>
      <dgm:t>
        <a:bodyPr/>
        <a:lstStyle/>
        <a:p>
          <a:endParaRPr lang="en-US"/>
        </a:p>
      </dgm:t>
    </dgm:pt>
    <dgm:pt modelId="{DE464A58-AA21-4E26-832E-E66D1A8C2367}">
      <dgm:prSet phldrT="[Текст]"/>
      <dgm:spPr/>
      <dgm:t>
        <a:bodyPr/>
        <a:lstStyle/>
        <a:p>
          <a:r>
            <a:rPr lang="uk-UA" dirty="0" smtClean="0"/>
            <a:t>3</a:t>
          </a:r>
          <a:endParaRPr lang="en-US" dirty="0"/>
        </a:p>
      </dgm:t>
    </dgm:pt>
    <dgm:pt modelId="{DFAC7419-AF62-4597-A5FF-F4979811A936}" type="parTrans" cxnId="{DC329EA0-2D92-461C-BE40-75C01877B348}">
      <dgm:prSet/>
      <dgm:spPr/>
      <dgm:t>
        <a:bodyPr/>
        <a:lstStyle/>
        <a:p>
          <a:endParaRPr lang="en-US"/>
        </a:p>
      </dgm:t>
    </dgm:pt>
    <dgm:pt modelId="{4E7AA1E2-7AFE-4C2E-AEAD-8F1EB2134D29}" type="sibTrans" cxnId="{DC329EA0-2D92-461C-BE40-75C01877B348}">
      <dgm:prSet/>
      <dgm:spPr/>
      <dgm:t>
        <a:bodyPr/>
        <a:lstStyle/>
        <a:p>
          <a:endParaRPr lang="en-US"/>
        </a:p>
      </dgm:t>
    </dgm:pt>
    <dgm:pt modelId="{C5402327-8EC3-431B-8F6D-2AE5C7FF3890}">
      <dgm:prSet phldrT="[Текст]"/>
      <dgm:spPr/>
      <dgm:t>
        <a:bodyPr/>
        <a:lstStyle/>
        <a:p>
          <a:r>
            <a:rPr lang="uk-UA" dirty="0" smtClean="0"/>
            <a:t>захоплюються колекціонуванням, при цьому їхня мета - не приведення колекції в порядок, а реорганізація, систематизація її на нових підставах.</a:t>
          </a:r>
          <a:endParaRPr lang="en-US" dirty="0"/>
        </a:p>
      </dgm:t>
    </dgm:pt>
    <dgm:pt modelId="{A5D19455-8CA7-4874-A79E-0586F1A2E453}" type="parTrans" cxnId="{1803F40A-F4DB-4C2C-9CDA-C8534CC4FDAC}">
      <dgm:prSet/>
      <dgm:spPr/>
      <dgm:t>
        <a:bodyPr/>
        <a:lstStyle/>
        <a:p>
          <a:endParaRPr lang="en-US"/>
        </a:p>
      </dgm:t>
    </dgm:pt>
    <dgm:pt modelId="{64485EB9-C90B-41AA-991C-95E274D89298}" type="sibTrans" cxnId="{1803F40A-F4DB-4C2C-9CDA-C8534CC4FDAC}">
      <dgm:prSet/>
      <dgm:spPr/>
      <dgm:t>
        <a:bodyPr/>
        <a:lstStyle/>
        <a:p>
          <a:endParaRPr lang="en-US"/>
        </a:p>
      </dgm:t>
    </dgm:pt>
    <dgm:pt modelId="{3F212E77-84E6-4ACE-826A-963536E998FB}">
      <dgm:prSet phldrT="[Текст]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uk-UA" dirty="0" smtClean="0"/>
            <a:t>4</a:t>
          </a:r>
          <a:endParaRPr lang="en-US" dirty="0"/>
        </a:p>
      </dgm:t>
    </dgm:pt>
    <dgm:pt modelId="{D4A59CCA-25FF-47B1-84C5-2BB5FF83FF5D}" type="parTrans" cxnId="{BFA30D20-2312-4590-85EF-4213912D342C}">
      <dgm:prSet/>
      <dgm:spPr/>
      <dgm:t>
        <a:bodyPr/>
        <a:lstStyle/>
        <a:p>
          <a:endParaRPr lang="en-US"/>
        </a:p>
      </dgm:t>
    </dgm:pt>
    <dgm:pt modelId="{714F92DF-0100-4194-82B9-D7855C036EDE}" type="sibTrans" cxnId="{BFA30D20-2312-4590-85EF-4213912D342C}">
      <dgm:prSet/>
      <dgm:spPr/>
      <dgm:t>
        <a:bodyPr/>
        <a:lstStyle/>
        <a:p>
          <a:endParaRPr lang="en-US"/>
        </a:p>
      </dgm:t>
    </dgm:pt>
    <dgm:pt modelId="{AF9CCA35-6668-4203-826F-78519941E96F}">
      <dgm:prSet/>
      <dgm:spPr/>
      <dgm:t>
        <a:bodyPr/>
        <a:lstStyle/>
        <a:p>
          <a:r>
            <a:rPr lang="uk-UA" dirty="0" smtClean="0"/>
            <a:t>Мають великий словниковий запас. Із задоволенням читають словники та енциклопедії, придумують нові слова і поняття. </a:t>
          </a:r>
          <a:endParaRPr lang="en-US" dirty="0"/>
        </a:p>
      </dgm:t>
    </dgm:pt>
    <dgm:pt modelId="{5030D991-C8BB-43D8-9620-D75E47298D04}" type="parTrans" cxnId="{377E8046-FE58-4AB8-8427-279270CD7CA1}">
      <dgm:prSet/>
      <dgm:spPr/>
      <dgm:t>
        <a:bodyPr/>
        <a:lstStyle/>
        <a:p>
          <a:endParaRPr lang="en-US"/>
        </a:p>
      </dgm:t>
    </dgm:pt>
    <dgm:pt modelId="{E2B5A6E2-4EEE-4DA9-B090-17231DAA37F6}" type="sibTrans" cxnId="{377E8046-FE58-4AB8-8427-279270CD7CA1}">
      <dgm:prSet/>
      <dgm:spPr/>
      <dgm:t>
        <a:bodyPr/>
        <a:lstStyle/>
        <a:p>
          <a:endParaRPr lang="en-US"/>
        </a:p>
      </dgm:t>
    </dgm:pt>
    <dgm:pt modelId="{57602D94-9B68-4917-A7C6-F952DC614B83}">
      <dgm:prSet/>
      <dgm:spPr>
        <a:solidFill>
          <a:srgbClr val="FFCC00"/>
        </a:solidFill>
      </dgm:spPr>
      <dgm:t>
        <a:bodyPr/>
        <a:lstStyle/>
        <a:p>
          <a:r>
            <a:rPr lang="uk-UA" dirty="0" smtClean="0"/>
            <a:t>5</a:t>
          </a:r>
          <a:endParaRPr lang="en-US" dirty="0"/>
        </a:p>
      </dgm:t>
    </dgm:pt>
    <dgm:pt modelId="{C8895574-4FA3-4FE3-BC84-666630903FDA}" type="parTrans" cxnId="{93E7286D-FB4F-49F9-8ECC-9F3DAE2176EC}">
      <dgm:prSet/>
      <dgm:spPr/>
      <dgm:t>
        <a:bodyPr/>
        <a:lstStyle/>
        <a:p>
          <a:endParaRPr lang="en-US"/>
        </a:p>
      </dgm:t>
    </dgm:pt>
    <dgm:pt modelId="{AD235D01-67CF-480B-8B86-82110E7841D3}" type="sibTrans" cxnId="{93E7286D-FB4F-49F9-8ECC-9F3DAE2176EC}">
      <dgm:prSet/>
      <dgm:spPr/>
      <dgm:t>
        <a:bodyPr/>
        <a:lstStyle/>
        <a:p>
          <a:endParaRPr lang="en-US"/>
        </a:p>
      </dgm:t>
    </dgm:pt>
    <dgm:pt modelId="{D04F1B8E-D242-42B9-81B8-B7E61F131593}">
      <dgm:prSet/>
      <dgm:spPr/>
      <dgm:t>
        <a:bodyPr/>
        <a:lstStyle/>
        <a:p>
          <a:r>
            <a:rPr lang="uk-UA" dirty="0" smtClean="0"/>
            <a:t>Можуть займатися кількома справами відразу; дуже допитливі, активно досліджують навколишній світ </a:t>
          </a:r>
          <a:endParaRPr lang="en-US" dirty="0"/>
        </a:p>
      </dgm:t>
    </dgm:pt>
    <dgm:pt modelId="{975E1EB6-9D94-4F3A-870F-CE580AFC8C4B}" type="parTrans" cxnId="{AE375BF1-DB3B-437C-8521-AF178C4B3DF4}">
      <dgm:prSet/>
      <dgm:spPr/>
      <dgm:t>
        <a:bodyPr/>
        <a:lstStyle/>
        <a:p>
          <a:endParaRPr lang="en-US"/>
        </a:p>
      </dgm:t>
    </dgm:pt>
    <dgm:pt modelId="{C05F2A91-D86B-4CDD-AA12-D64BABD6E94D}" type="sibTrans" cxnId="{AE375BF1-DB3B-437C-8521-AF178C4B3DF4}">
      <dgm:prSet/>
      <dgm:spPr/>
      <dgm:t>
        <a:bodyPr/>
        <a:lstStyle/>
        <a:p>
          <a:endParaRPr lang="en-US"/>
        </a:p>
      </dgm:t>
    </dgm:pt>
    <dgm:pt modelId="{656B52BA-98B7-4FF3-92D2-735DF369CB3C}">
      <dgm:prSet/>
      <dgm:spPr>
        <a:solidFill>
          <a:srgbClr val="00CCFF"/>
        </a:solidFill>
        <a:ln>
          <a:solidFill>
            <a:srgbClr val="00CCFF"/>
          </a:solidFill>
        </a:ln>
      </dgm:spPr>
      <dgm:t>
        <a:bodyPr/>
        <a:lstStyle/>
        <a:p>
          <a:r>
            <a:rPr lang="uk-UA" dirty="0" smtClean="0"/>
            <a:t>6</a:t>
          </a:r>
          <a:endParaRPr lang="en-US" dirty="0"/>
        </a:p>
      </dgm:t>
    </dgm:pt>
    <dgm:pt modelId="{6F07BCDE-C130-45AB-8C9D-8C90D7642449}" type="sibTrans" cxnId="{4441DC4E-30E7-418F-A2AC-4CE16B21EF43}">
      <dgm:prSet/>
      <dgm:spPr/>
      <dgm:t>
        <a:bodyPr/>
        <a:lstStyle/>
        <a:p>
          <a:endParaRPr lang="en-US"/>
        </a:p>
      </dgm:t>
    </dgm:pt>
    <dgm:pt modelId="{5ED21DB7-2E32-42ED-8639-90DDBD6E2E77}" type="parTrans" cxnId="{4441DC4E-30E7-418F-A2AC-4CE16B21EF43}">
      <dgm:prSet/>
      <dgm:spPr/>
      <dgm:t>
        <a:bodyPr/>
        <a:lstStyle/>
        <a:p>
          <a:endParaRPr lang="en-US"/>
        </a:p>
      </dgm:t>
    </dgm:pt>
    <dgm:pt modelId="{E8D4592A-206D-4891-80C3-5B8AD2C11D2A}">
      <dgm:prSet/>
      <dgm:spPr/>
      <dgm:t>
        <a:bodyPr/>
        <a:lstStyle/>
        <a:p>
          <a:r>
            <a:rPr lang="uk-UA" dirty="0" smtClean="0"/>
            <a:t>У ранньому віці здатні простежувати причинно-наслідкові зв'язки, робити правильні висновки. </a:t>
          </a:r>
          <a:endParaRPr lang="en-US" dirty="0"/>
        </a:p>
      </dgm:t>
    </dgm:pt>
    <dgm:pt modelId="{A5EC45F1-201E-4137-B5C0-B8664461E8AF}" type="parTrans" cxnId="{AFC3AF83-315C-4CE7-B264-5FEF0EDACA4B}">
      <dgm:prSet/>
      <dgm:spPr/>
      <dgm:t>
        <a:bodyPr/>
        <a:lstStyle/>
        <a:p>
          <a:endParaRPr lang="en-US"/>
        </a:p>
      </dgm:t>
    </dgm:pt>
    <dgm:pt modelId="{9E84A974-CAE5-451B-9E05-A560AB276199}" type="sibTrans" cxnId="{AFC3AF83-315C-4CE7-B264-5FEF0EDACA4B}">
      <dgm:prSet/>
      <dgm:spPr/>
      <dgm:t>
        <a:bodyPr/>
        <a:lstStyle/>
        <a:p>
          <a:endParaRPr lang="en-US"/>
        </a:p>
      </dgm:t>
    </dgm:pt>
    <dgm:pt modelId="{F8D86C29-68D1-42B9-9A71-897BF86C345E}">
      <dgm:prSet/>
      <dgm:spPr>
        <a:solidFill>
          <a:srgbClr val="00B050"/>
        </a:solidFill>
      </dgm:spPr>
      <dgm:t>
        <a:bodyPr/>
        <a:lstStyle/>
        <a:p>
          <a:r>
            <a:rPr lang="uk-UA" dirty="0" smtClean="0"/>
            <a:t>7</a:t>
          </a:r>
          <a:endParaRPr lang="en-US" dirty="0"/>
        </a:p>
      </dgm:t>
    </dgm:pt>
    <dgm:pt modelId="{B88CBEE1-C2D0-4542-85C1-61118FA0C278}" type="parTrans" cxnId="{2F392FE0-BEBC-4FE1-83A6-5C132238914D}">
      <dgm:prSet/>
      <dgm:spPr/>
      <dgm:t>
        <a:bodyPr/>
        <a:lstStyle/>
        <a:p>
          <a:endParaRPr lang="en-US"/>
        </a:p>
      </dgm:t>
    </dgm:pt>
    <dgm:pt modelId="{6E63F2C6-D483-4EB1-BFE3-3EE91864C1BB}" type="sibTrans" cxnId="{2F392FE0-BEBC-4FE1-83A6-5C132238914D}">
      <dgm:prSet/>
      <dgm:spPr/>
      <dgm:t>
        <a:bodyPr/>
        <a:lstStyle/>
        <a:p>
          <a:endParaRPr lang="en-US"/>
        </a:p>
      </dgm:t>
    </dgm:pt>
    <dgm:pt modelId="{3860C96E-D941-40EF-9A56-C075D09A81EE}">
      <dgm:prSet/>
      <dgm:spPr>
        <a:solidFill>
          <a:schemeClr val="bg2">
            <a:lumMod val="20000"/>
            <a:lumOff val="80000"/>
          </a:schemeClr>
        </a:solidFill>
      </dgm:spPr>
      <dgm:t>
        <a:bodyPr/>
        <a:lstStyle/>
        <a:p>
          <a:r>
            <a:rPr lang="uk-UA" dirty="0" smtClean="0"/>
            <a:t>8</a:t>
          </a:r>
          <a:endParaRPr lang="en-US" dirty="0"/>
        </a:p>
      </dgm:t>
    </dgm:pt>
    <dgm:pt modelId="{F5929508-7E7E-484C-ADF3-C380628A8595}" type="parTrans" cxnId="{F4FDEBDA-F56D-4636-94DF-E08E4F9437D6}">
      <dgm:prSet/>
      <dgm:spPr/>
      <dgm:t>
        <a:bodyPr/>
        <a:lstStyle/>
        <a:p>
          <a:endParaRPr lang="en-US"/>
        </a:p>
      </dgm:t>
    </dgm:pt>
    <dgm:pt modelId="{BB6CA434-ED3E-4D79-890A-1C86D2853FDF}" type="sibTrans" cxnId="{F4FDEBDA-F56D-4636-94DF-E08E4F9437D6}">
      <dgm:prSet/>
      <dgm:spPr/>
      <dgm:t>
        <a:bodyPr/>
        <a:lstStyle/>
        <a:p>
          <a:endParaRPr lang="en-US"/>
        </a:p>
      </dgm:t>
    </dgm:pt>
    <dgm:pt modelId="{375F936A-4B90-420E-A1A1-BE8249C29804}">
      <dgm:prSet/>
      <dgm:spPr/>
      <dgm:t>
        <a:bodyPr/>
        <a:lstStyle/>
        <a:p>
          <a:r>
            <a:rPr lang="uk-UA" dirty="0" smtClean="0"/>
            <a:t>Мають сильно розвинуте почуття гумору</a:t>
          </a:r>
          <a:r>
            <a:rPr lang="ru-RU" dirty="0" smtClean="0"/>
            <a:t>; </a:t>
          </a:r>
          <a:r>
            <a:rPr lang="ru-RU" dirty="0" err="1" smtClean="0"/>
            <a:t>здатні</a:t>
          </a:r>
          <a:r>
            <a:rPr lang="ru-RU" dirty="0" smtClean="0"/>
            <a:t> </a:t>
          </a:r>
          <a:r>
            <a:rPr lang="ru-RU" dirty="0" err="1" smtClean="0"/>
            <a:t>вирішувати</a:t>
          </a:r>
          <a:r>
            <a:rPr lang="ru-RU" dirty="0" smtClean="0"/>
            <a:t> </a:t>
          </a:r>
          <a:r>
            <a:rPr lang="ru-RU" dirty="0" err="1" smtClean="0"/>
            <a:t>конфлікти</a:t>
          </a:r>
          <a:r>
            <a:rPr lang="ru-RU" dirty="0" smtClean="0"/>
            <a:t> в </a:t>
          </a:r>
          <a:r>
            <a:rPr lang="ru-RU" dirty="0" err="1" smtClean="0"/>
            <a:t>колективі</a:t>
          </a:r>
          <a:r>
            <a:rPr lang="ru-RU" dirty="0" smtClean="0"/>
            <a:t>; </a:t>
          </a:r>
          <a:endParaRPr lang="en-US" dirty="0"/>
        </a:p>
      </dgm:t>
    </dgm:pt>
    <dgm:pt modelId="{3970FB95-D86C-41FC-808B-C854AE636EF0}" type="parTrans" cxnId="{8568FA10-8335-4F04-8CBF-94D4DC50A31D}">
      <dgm:prSet/>
      <dgm:spPr/>
      <dgm:t>
        <a:bodyPr/>
        <a:lstStyle/>
        <a:p>
          <a:endParaRPr lang="en-US"/>
        </a:p>
      </dgm:t>
    </dgm:pt>
    <dgm:pt modelId="{C4C3444D-2954-4067-9EFC-4B53EFC5110F}" type="sibTrans" cxnId="{8568FA10-8335-4F04-8CBF-94D4DC50A31D}">
      <dgm:prSet/>
      <dgm:spPr/>
      <dgm:t>
        <a:bodyPr/>
        <a:lstStyle/>
        <a:p>
          <a:endParaRPr lang="en-US"/>
        </a:p>
      </dgm:t>
    </dgm:pt>
    <dgm:pt modelId="{6ABB5D63-B14C-4EF4-8C00-7ED7D7B0B82A}">
      <dgm:prSet/>
      <dgm:spPr/>
      <dgm:t>
        <a:bodyPr/>
        <a:lstStyle/>
        <a:p>
          <a:r>
            <a:rPr lang="uk-UA" dirty="0" smtClean="0"/>
            <a:t>роздратовують ровесників звичкою поправляти інших і вважають себе такими, що завжди мають рацію. </a:t>
          </a:r>
          <a:endParaRPr lang="en-US" dirty="0"/>
        </a:p>
      </dgm:t>
    </dgm:pt>
    <dgm:pt modelId="{A1457C11-C820-428E-B2FD-9069D624CE2D}" type="parTrans" cxnId="{B6002A30-0279-4526-B184-AAA5B3F2F531}">
      <dgm:prSet/>
      <dgm:spPr/>
      <dgm:t>
        <a:bodyPr/>
        <a:lstStyle/>
        <a:p>
          <a:endParaRPr lang="en-US"/>
        </a:p>
      </dgm:t>
    </dgm:pt>
    <dgm:pt modelId="{4FC5DE67-58E0-4C03-90F0-97051D64C3A8}" type="sibTrans" cxnId="{B6002A30-0279-4526-B184-AAA5B3F2F531}">
      <dgm:prSet/>
      <dgm:spPr/>
      <dgm:t>
        <a:bodyPr/>
        <a:lstStyle/>
        <a:p>
          <a:endParaRPr lang="en-US"/>
        </a:p>
      </dgm:t>
    </dgm:pt>
    <dgm:pt modelId="{2838BDE2-303E-481B-A077-E14FDEA6BDA5}" type="pres">
      <dgm:prSet presAssocID="{B16FA962-07D4-4117-AE80-D161B0881DB0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D4D2EC1-F6C6-462A-A734-67F4DA142B37}" type="pres">
      <dgm:prSet presAssocID="{77A9B4F8-D22A-47DC-8CF9-B88E397171B2}" presName="composite" presStyleCnt="0"/>
      <dgm:spPr/>
    </dgm:pt>
    <dgm:pt modelId="{6C74892F-34B3-4D94-ACB8-9BD992B6C547}" type="pres">
      <dgm:prSet presAssocID="{77A9B4F8-D22A-47DC-8CF9-B88E397171B2}" presName="parentText" presStyleLbl="alignNode1" presStyleIdx="0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E1D21E-6C62-40F3-9DD4-BA8E8D4E7E31}" type="pres">
      <dgm:prSet presAssocID="{77A9B4F8-D22A-47DC-8CF9-B88E397171B2}" presName="descendantText" presStyleLbl="alignAcc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AD45C56-E294-4D29-943B-EB2E0096C4D7}" type="pres">
      <dgm:prSet presAssocID="{6B64208D-F627-4A26-82A9-C4098B5C830B}" presName="sp" presStyleCnt="0"/>
      <dgm:spPr/>
    </dgm:pt>
    <dgm:pt modelId="{37A30C8E-3224-41E4-BDD4-AF05034ED36C}" type="pres">
      <dgm:prSet presAssocID="{32EA4710-5336-4B9D-BA7D-AA2F96C897E7}" presName="composite" presStyleCnt="0"/>
      <dgm:spPr/>
    </dgm:pt>
    <dgm:pt modelId="{59F266E7-35F3-4D20-9D90-6EB658CC81D2}" type="pres">
      <dgm:prSet presAssocID="{32EA4710-5336-4B9D-BA7D-AA2F96C897E7}" presName="parentText" presStyleLbl="alignNode1" presStyleIdx="1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62F1AF-81EA-4216-B9C9-9D93DC093FFD}" type="pres">
      <dgm:prSet presAssocID="{32EA4710-5336-4B9D-BA7D-AA2F96C897E7}" presName="descendantText" presStyleLbl="alignAcc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9030F5-F105-499F-B109-90E0DBB5B30E}" type="pres">
      <dgm:prSet presAssocID="{EDFA16DF-E08B-452C-A9D9-C606D7797B10}" presName="sp" presStyleCnt="0"/>
      <dgm:spPr/>
    </dgm:pt>
    <dgm:pt modelId="{0CC81299-EE11-424E-94AA-9532033F60B9}" type="pres">
      <dgm:prSet presAssocID="{DE464A58-AA21-4E26-832E-E66D1A8C2367}" presName="composite" presStyleCnt="0"/>
      <dgm:spPr/>
    </dgm:pt>
    <dgm:pt modelId="{36333801-72F9-4504-B371-2A569C3E5316}" type="pres">
      <dgm:prSet presAssocID="{DE464A58-AA21-4E26-832E-E66D1A8C2367}" presName="parentText" presStyleLbl="alignNode1" presStyleIdx="2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25CD1D-FF7A-4D3E-B87C-6C46500B8CB7}" type="pres">
      <dgm:prSet presAssocID="{DE464A58-AA21-4E26-832E-E66D1A8C2367}" presName="descendantText" presStyleLbl="alignAcc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4533F0E-8EDC-4773-A536-ED52AAE7941D}" type="pres">
      <dgm:prSet presAssocID="{4E7AA1E2-7AFE-4C2E-AEAD-8F1EB2134D29}" presName="sp" presStyleCnt="0"/>
      <dgm:spPr/>
    </dgm:pt>
    <dgm:pt modelId="{507CF107-478A-4408-8EAC-1F0C00AA783E}" type="pres">
      <dgm:prSet presAssocID="{3F212E77-84E6-4ACE-826A-963536E998FB}" presName="composite" presStyleCnt="0"/>
      <dgm:spPr/>
    </dgm:pt>
    <dgm:pt modelId="{9214F936-6AA1-4297-B2BD-2667C3A83566}" type="pres">
      <dgm:prSet presAssocID="{3F212E77-84E6-4ACE-826A-963536E998FB}" presName="parentText" presStyleLbl="alignNode1" presStyleIdx="3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521F8A-D370-4BC7-9DA5-216C84290712}" type="pres">
      <dgm:prSet presAssocID="{3F212E77-84E6-4ACE-826A-963536E998FB}" presName="descendantText" presStyleLbl="alignAcc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904C04-9D62-464E-9BBD-87B98C69F0DF}" type="pres">
      <dgm:prSet presAssocID="{714F92DF-0100-4194-82B9-D7855C036EDE}" presName="sp" presStyleCnt="0"/>
      <dgm:spPr/>
    </dgm:pt>
    <dgm:pt modelId="{7490B513-DD05-4868-BA12-F258A9B2E526}" type="pres">
      <dgm:prSet presAssocID="{57602D94-9B68-4917-A7C6-F952DC614B83}" presName="composite" presStyleCnt="0"/>
      <dgm:spPr/>
    </dgm:pt>
    <dgm:pt modelId="{A1EEC85F-902B-4667-9616-4C48A41F96A0}" type="pres">
      <dgm:prSet presAssocID="{57602D94-9B68-4917-A7C6-F952DC614B83}" presName="parentText" presStyleLbl="alignNode1" presStyleIdx="4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93D42A-5F78-43B9-9587-AA04CFDA952B}" type="pres">
      <dgm:prSet presAssocID="{57602D94-9B68-4917-A7C6-F952DC614B83}" presName="descendantText" presStyleLbl="alignAcc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FC6E1A-A7DB-4A6C-81FF-61116685A76E}" type="pres">
      <dgm:prSet presAssocID="{AD235D01-67CF-480B-8B86-82110E7841D3}" presName="sp" presStyleCnt="0"/>
      <dgm:spPr/>
    </dgm:pt>
    <dgm:pt modelId="{4E6A41DE-153F-4092-80D9-FE55BFE17816}" type="pres">
      <dgm:prSet presAssocID="{656B52BA-98B7-4FF3-92D2-735DF369CB3C}" presName="composite" presStyleCnt="0"/>
      <dgm:spPr/>
    </dgm:pt>
    <dgm:pt modelId="{20C2EBCF-1086-44C0-9B66-AB09D710C4CB}" type="pres">
      <dgm:prSet presAssocID="{656B52BA-98B7-4FF3-92D2-735DF369CB3C}" presName="parentText" presStyleLbl="alignNode1" presStyleIdx="5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1BD126-E40F-4BD0-B12A-88B523AFE944}" type="pres">
      <dgm:prSet presAssocID="{656B52BA-98B7-4FF3-92D2-735DF369CB3C}" presName="descendantText" presStyleLbl="alignAcc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9AF20E-FE23-442B-9D72-6E701ED97F95}" type="pres">
      <dgm:prSet presAssocID="{6F07BCDE-C130-45AB-8C9D-8C90D7642449}" presName="sp" presStyleCnt="0"/>
      <dgm:spPr/>
    </dgm:pt>
    <dgm:pt modelId="{E4272C3C-CB61-40DF-BDFB-97BA31F0835B}" type="pres">
      <dgm:prSet presAssocID="{F8D86C29-68D1-42B9-9A71-897BF86C345E}" presName="composite" presStyleCnt="0"/>
      <dgm:spPr/>
    </dgm:pt>
    <dgm:pt modelId="{0E9C8A08-EC7C-486B-B86A-CCEB15FD590C}" type="pres">
      <dgm:prSet presAssocID="{F8D86C29-68D1-42B9-9A71-897BF86C345E}" presName="parentText" presStyleLbl="alignNode1" presStyleIdx="6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3C0EB0-1BAC-49E9-BE60-9E20E303FDB3}" type="pres">
      <dgm:prSet presAssocID="{F8D86C29-68D1-42B9-9A71-897BF86C345E}" presName="descendantText" presStyleLbl="alignAcc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F7A98E-6298-4EC6-81D9-3CA808182046}" type="pres">
      <dgm:prSet presAssocID="{6E63F2C6-D483-4EB1-BFE3-3EE91864C1BB}" presName="sp" presStyleCnt="0"/>
      <dgm:spPr/>
    </dgm:pt>
    <dgm:pt modelId="{6C85DF1A-55B8-4631-92E1-0B89D946DD0B}" type="pres">
      <dgm:prSet presAssocID="{3860C96E-D941-40EF-9A56-C075D09A81EE}" presName="composite" presStyleCnt="0"/>
      <dgm:spPr/>
    </dgm:pt>
    <dgm:pt modelId="{6591C46F-AB54-459F-AFB2-D0C75C499F98}" type="pres">
      <dgm:prSet presAssocID="{3860C96E-D941-40EF-9A56-C075D09A81EE}" presName="parentText" presStyleLbl="alignNode1" presStyleIdx="7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6328AF-EBBB-4BB6-8C2C-107A9CDD88A8}" type="pres">
      <dgm:prSet presAssocID="{3860C96E-D941-40EF-9A56-C075D09A81EE}" presName="descendantText" presStyleLbl="alignAcc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568FA10-8335-4F04-8CBF-94D4DC50A31D}" srcId="{F8D86C29-68D1-42B9-9A71-897BF86C345E}" destId="{375F936A-4B90-420E-A1A1-BE8249C29804}" srcOrd="0" destOrd="0" parTransId="{3970FB95-D86C-41FC-808B-C854AE636EF0}" sibTransId="{C4C3444D-2954-4067-9EFC-4B53EFC5110F}"/>
    <dgm:cxn modelId="{B6002A30-0279-4526-B184-AAA5B3F2F531}" srcId="{3860C96E-D941-40EF-9A56-C075D09A81EE}" destId="{6ABB5D63-B14C-4EF4-8C00-7ED7D7B0B82A}" srcOrd="0" destOrd="0" parTransId="{A1457C11-C820-428E-B2FD-9069D624CE2D}" sibTransId="{4FC5DE67-58E0-4C03-90F0-97051D64C3A8}"/>
    <dgm:cxn modelId="{931EF33E-6DC2-4796-913C-D96C11456726}" type="presOf" srcId="{656B52BA-98B7-4FF3-92D2-735DF369CB3C}" destId="{20C2EBCF-1086-44C0-9B66-AB09D710C4CB}" srcOrd="0" destOrd="0" presId="urn:microsoft.com/office/officeart/2005/8/layout/chevron2"/>
    <dgm:cxn modelId="{AE375BF1-DB3B-437C-8521-AF178C4B3DF4}" srcId="{57602D94-9B68-4917-A7C6-F952DC614B83}" destId="{D04F1B8E-D242-42B9-81B8-B7E61F131593}" srcOrd="0" destOrd="0" parTransId="{975E1EB6-9D94-4F3A-870F-CE580AFC8C4B}" sibTransId="{C05F2A91-D86B-4CDD-AA12-D64BABD6E94D}"/>
    <dgm:cxn modelId="{2F392FE0-BEBC-4FE1-83A6-5C132238914D}" srcId="{B16FA962-07D4-4117-AE80-D161B0881DB0}" destId="{F8D86C29-68D1-42B9-9A71-897BF86C345E}" srcOrd="6" destOrd="0" parTransId="{B88CBEE1-C2D0-4542-85C1-61118FA0C278}" sibTransId="{6E63F2C6-D483-4EB1-BFE3-3EE91864C1BB}"/>
    <dgm:cxn modelId="{D304A395-71EC-41CA-BDC3-44FED0A711CC}" type="presOf" srcId="{3F212E77-84E6-4ACE-826A-963536E998FB}" destId="{9214F936-6AA1-4297-B2BD-2667C3A83566}" srcOrd="0" destOrd="0" presId="urn:microsoft.com/office/officeart/2005/8/layout/chevron2"/>
    <dgm:cxn modelId="{2DDCB6BC-D44E-4202-8B0F-0F5B52F5437B}" srcId="{B16FA962-07D4-4117-AE80-D161B0881DB0}" destId="{32EA4710-5336-4B9D-BA7D-AA2F96C897E7}" srcOrd="1" destOrd="0" parTransId="{1C3A46C0-9894-450F-B40F-BC6ED6D5C0C0}" sibTransId="{EDFA16DF-E08B-452C-A9D9-C606D7797B10}"/>
    <dgm:cxn modelId="{0B8909A2-5865-4E6C-8610-2FE90B198D47}" srcId="{32EA4710-5336-4B9D-BA7D-AA2F96C897E7}" destId="{1F965D13-5092-4A1E-814C-569C240124D1}" srcOrd="0" destOrd="0" parTransId="{B16BD246-6DB3-4304-97F6-BCCC922DE4C9}" sibTransId="{FE977765-A981-4FDF-968E-416198D47550}"/>
    <dgm:cxn modelId="{4A1ECD53-E613-4A79-882C-20B03921D219}" type="presOf" srcId="{F8D86C29-68D1-42B9-9A71-897BF86C345E}" destId="{0E9C8A08-EC7C-486B-B86A-CCEB15FD590C}" srcOrd="0" destOrd="0" presId="urn:microsoft.com/office/officeart/2005/8/layout/chevron2"/>
    <dgm:cxn modelId="{8AEB55C2-A040-491B-BD01-8EDFF9EAB6DB}" type="presOf" srcId="{6F2FD617-DAB2-48DA-900B-7D3FA2CB189C}" destId="{88E1D21E-6C62-40F3-9DD4-BA8E8D4E7E31}" srcOrd="0" destOrd="0" presId="urn:microsoft.com/office/officeart/2005/8/layout/chevron2"/>
    <dgm:cxn modelId="{BFFA41B0-5DCC-4740-833C-17A52D3DE3BC}" type="presOf" srcId="{AF9CCA35-6668-4203-826F-78519941E96F}" destId="{DC521F8A-D370-4BC7-9DA5-216C84290712}" srcOrd="0" destOrd="0" presId="urn:microsoft.com/office/officeart/2005/8/layout/chevron2"/>
    <dgm:cxn modelId="{B0B24C88-2889-40CF-B110-92F012ACBA7A}" type="presOf" srcId="{57602D94-9B68-4917-A7C6-F952DC614B83}" destId="{A1EEC85F-902B-4667-9616-4C48A41F96A0}" srcOrd="0" destOrd="0" presId="urn:microsoft.com/office/officeart/2005/8/layout/chevron2"/>
    <dgm:cxn modelId="{3A7FE2FB-A5D4-4D2D-8FC4-109E9524395A}" type="presOf" srcId="{E8D4592A-206D-4891-80C3-5B8AD2C11D2A}" destId="{331BD126-E40F-4BD0-B12A-88B523AFE944}" srcOrd="0" destOrd="0" presId="urn:microsoft.com/office/officeart/2005/8/layout/chevron2"/>
    <dgm:cxn modelId="{212E6438-A628-46A1-9AF8-5374A9C41135}" type="presOf" srcId="{32EA4710-5336-4B9D-BA7D-AA2F96C897E7}" destId="{59F266E7-35F3-4D20-9D90-6EB658CC81D2}" srcOrd="0" destOrd="0" presId="urn:microsoft.com/office/officeart/2005/8/layout/chevron2"/>
    <dgm:cxn modelId="{24C1A349-0A82-4E45-8AAE-FB6563ECB106}" srcId="{77A9B4F8-D22A-47DC-8CF9-B88E397171B2}" destId="{6F2FD617-DAB2-48DA-900B-7D3FA2CB189C}" srcOrd="0" destOrd="0" parTransId="{FF5179DF-94D9-4D38-B560-C68176105E4A}" sibTransId="{1452E759-7C23-4303-BE9C-C2F74637CAC2}"/>
    <dgm:cxn modelId="{BFA30D20-2312-4590-85EF-4213912D342C}" srcId="{B16FA962-07D4-4117-AE80-D161B0881DB0}" destId="{3F212E77-84E6-4ACE-826A-963536E998FB}" srcOrd="3" destOrd="0" parTransId="{D4A59CCA-25FF-47B1-84C5-2BB5FF83FF5D}" sibTransId="{714F92DF-0100-4194-82B9-D7855C036EDE}"/>
    <dgm:cxn modelId="{4A6CA9EA-6068-4EB5-9842-6C3824B60D2E}" type="presOf" srcId="{375F936A-4B90-420E-A1A1-BE8249C29804}" destId="{6D3C0EB0-1BAC-49E9-BE60-9E20E303FDB3}" srcOrd="0" destOrd="0" presId="urn:microsoft.com/office/officeart/2005/8/layout/chevron2"/>
    <dgm:cxn modelId="{F4FDEBDA-F56D-4636-94DF-E08E4F9437D6}" srcId="{B16FA962-07D4-4117-AE80-D161B0881DB0}" destId="{3860C96E-D941-40EF-9A56-C075D09A81EE}" srcOrd="7" destOrd="0" parTransId="{F5929508-7E7E-484C-ADF3-C380628A8595}" sibTransId="{BB6CA434-ED3E-4D79-890A-1C86D2853FDF}"/>
    <dgm:cxn modelId="{AFC3AF83-315C-4CE7-B264-5FEF0EDACA4B}" srcId="{656B52BA-98B7-4FF3-92D2-735DF369CB3C}" destId="{E8D4592A-206D-4891-80C3-5B8AD2C11D2A}" srcOrd="0" destOrd="0" parTransId="{A5EC45F1-201E-4137-B5C0-B8664461E8AF}" sibTransId="{9E84A974-CAE5-451B-9E05-A560AB276199}"/>
    <dgm:cxn modelId="{377E8046-FE58-4AB8-8427-279270CD7CA1}" srcId="{3F212E77-84E6-4ACE-826A-963536E998FB}" destId="{AF9CCA35-6668-4203-826F-78519941E96F}" srcOrd="0" destOrd="0" parTransId="{5030D991-C8BB-43D8-9620-D75E47298D04}" sibTransId="{E2B5A6E2-4EEE-4DA9-B090-17231DAA37F6}"/>
    <dgm:cxn modelId="{1507E272-8AC6-42C1-843D-05A82008626A}" type="presOf" srcId="{6ABB5D63-B14C-4EF4-8C00-7ED7D7B0B82A}" destId="{CC6328AF-EBBB-4BB6-8C2C-107A9CDD88A8}" srcOrd="0" destOrd="0" presId="urn:microsoft.com/office/officeart/2005/8/layout/chevron2"/>
    <dgm:cxn modelId="{1803F40A-F4DB-4C2C-9CDA-C8534CC4FDAC}" srcId="{DE464A58-AA21-4E26-832E-E66D1A8C2367}" destId="{C5402327-8EC3-431B-8F6D-2AE5C7FF3890}" srcOrd="0" destOrd="0" parTransId="{A5D19455-8CA7-4874-A79E-0586F1A2E453}" sibTransId="{64485EB9-C90B-41AA-991C-95E274D89298}"/>
    <dgm:cxn modelId="{43F8F817-3729-427F-AF46-E29D030DD9EF}" type="presOf" srcId="{C5402327-8EC3-431B-8F6D-2AE5C7FF3890}" destId="{F125CD1D-FF7A-4D3E-B87C-6C46500B8CB7}" srcOrd="0" destOrd="0" presId="urn:microsoft.com/office/officeart/2005/8/layout/chevron2"/>
    <dgm:cxn modelId="{4CA51A02-EA81-48D0-B090-64CF9224D396}" type="presOf" srcId="{D04F1B8E-D242-42B9-81B8-B7E61F131593}" destId="{BC93D42A-5F78-43B9-9587-AA04CFDA952B}" srcOrd="0" destOrd="0" presId="urn:microsoft.com/office/officeart/2005/8/layout/chevron2"/>
    <dgm:cxn modelId="{CA2E11BD-DE63-4122-AC5B-17CB5A4B76EB}" type="presOf" srcId="{3860C96E-D941-40EF-9A56-C075D09A81EE}" destId="{6591C46F-AB54-459F-AFB2-D0C75C499F98}" srcOrd="0" destOrd="0" presId="urn:microsoft.com/office/officeart/2005/8/layout/chevron2"/>
    <dgm:cxn modelId="{93E7286D-FB4F-49F9-8ECC-9F3DAE2176EC}" srcId="{B16FA962-07D4-4117-AE80-D161B0881DB0}" destId="{57602D94-9B68-4917-A7C6-F952DC614B83}" srcOrd="4" destOrd="0" parTransId="{C8895574-4FA3-4FE3-BC84-666630903FDA}" sibTransId="{AD235D01-67CF-480B-8B86-82110E7841D3}"/>
    <dgm:cxn modelId="{85986C65-2CAF-4AC1-8734-2985CE5A23C3}" type="presOf" srcId="{DE464A58-AA21-4E26-832E-E66D1A8C2367}" destId="{36333801-72F9-4504-B371-2A569C3E5316}" srcOrd="0" destOrd="0" presId="urn:microsoft.com/office/officeart/2005/8/layout/chevron2"/>
    <dgm:cxn modelId="{DC329EA0-2D92-461C-BE40-75C01877B348}" srcId="{B16FA962-07D4-4117-AE80-D161B0881DB0}" destId="{DE464A58-AA21-4E26-832E-E66D1A8C2367}" srcOrd="2" destOrd="0" parTransId="{DFAC7419-AF62-4597-A5FF-F4979811A936}" sibTransId="{4E7AA1E2-7AFE-4C2E-AEAD-8F1EB2134D29}"/>
    <dgm:cxn modelId="{E6A6C755-0F13-452B-9313-3D75DCDA6C87}" type="presOf" srcId="{77A9B4F8-D22A-47DC-8CF9-B88E397171B2}" destId="{6C74892F-34B3-4D94-ACB8-9BD992B6C547}" srcOrd="0" destOrd="0" presId="urn:microsoft.com/office/officeart/2005/8/layout/chevron2"/>
    <dgm:cxn modelId="{9E298F63-25C9-470C-850D-61529483E10B}" type="presOf" srcId="{1F965D13-5092-4A1E-814C-569C240124D1}" destId="{CF62F1AF-81EA-4216-B9C9-9D93DC093FFD}" srcOrd="0" destOrd="0" presId="urn:microsoft.com/office/officeart/2005/8/layout/chevron2"/>
    <dgm:cxn modelId="{4441DC4E-30E7-418F-A2AC-4CE16B21EF43}" srcId="{B16FA962-07D4-4117-AE80-D161B0881DB0}" destId="{656B52BA-98B7-4FF3-92D2-735DF369CB3C}" srcOrd="5" destOrd="0" parTransId="{5ED21DB7-2E32-42ED-8639-90DDBD6E2E77}" sibTransId="{6F07BCDE-C130-45AB-8C9D-8C90D7642449}"/>
    <dgm:cxn modelId="{F2D7CAFE-C069-4A37-917E-FF5C954BAC0E}" type="presOf" srcId="{B16FA962-07D4-4117-AE80-D161B0881DB0}" destId="{2838BDE2-303E-481B-A077-E14FDEA6BDA5}" srcOrd="0" destOrd="0" presId="urn:microsoft.com/office/officeart/2005/8/layout/chevron2"/>
    <dgm:cxn modelId="{34145C50-6536-4785-BC20-D1C06038B102}" srcId="{B16FA962-07D4-4117-AE80-D161B0881DB0}" destId="{77A9B4F8-D22A-47DC-8CF9-B88E397171B2}" srcOrd="0" destOrd="0" parTransId="{DA2A38DD-3503-4811-9040-DA4416CB52BB}" sibTransId="{6B64208D-F627-4A26-82A9-C4098B5C830B}"/>
    <dgm:cxn modelId="{70101937-4AA0-4E42-BB84-2A23216D082F}" type="presParOf" srcId="{2838BDE2-303E-481B-A077-E14FDEA6BDA5}" destId="{6D4D2EC1-F6C6-462A-A734-67F4DA142B37}" srcOrd="0" destOrd="0" presId="urn:microsoft.com/office/officeart/2005/8/layout/chevron2"/>
    <dgm:cxn modelId="{DDEE7ED7-5A46-4155-94A2-3B547842FEBA}" type="presParOf" srcId="{6D4D2EC1-F6C6-462A-A734-67F4DA142B37}" destId="{6C74892F-34B3-4D94-ACB8-9BD992B6C547}" srcOrd="0" destOrd="0" presId="urn:microsoft.com/office/officeart/2005/8/layout/chevron2"/>
    <dgm:cxn modelId="{CFC51FB8-D68B-45B0-BCDA-D44F22BF39EF}" type="presParOf" srcId="{6D4D2EC1-F6C6-462A-A734-67F4DA142B37}" destId="{88E1D21E-6C62-40F3-9DD4-BA8E8D4E7E31}" srcOrd="1" destOrd="0" presId="urn:microsoft.com/office/officeart/2005/8/layout/chevron2"/>
    <dgm:cxn modelId="{644502C5-B173-4351-BE99-2687D236B293}" type="presParOf" srcId="{2838BDE2-303E-481B-A077-E14FDEA6BDA5}" destId="{FAD45C56-E294-4D29-943B-EB2E0096C4D7}" srcOrd="1" destOrd="0" presId="urn:microsoft.com/office/officeart/2005/8/layout/chevron2"/>
    <dgm:cxn modelId="{8E8CF016-9648-455F-B85A-4E9F5455B187}" type="presParOf" srcId="{2838BDE2-303E-481B-A077-E14FDEA6BDA5}" destId="{37A30C8E-3224-41E4-BDD4-AF05034ED36C}" srcOrd="2" destOrd="0" presId="urn:microsoft.com/office/officeart/2005/8/layout/chevron2"/>
    <dgm:cxn modelId="{9CE22A97-E0C3-49E8-AD19-62E0C8844F28}" type="presParOf" srcId="{37A30C8E-3224-41E4-BDD4-AF05034ED36C}" destId="{59F266E7-35F3-4D20-9D90-6EB658CC81D2}" srcOrd="0" destOrd="0" presId="urn:microsoft.com/office/officeart/2005/8/layout/chevron2"/>
    <dgm:cxn modelId="{0010AA49-93A8-4533-A3CE-20B46A8C9DA7}" type="presParOf" srcId="{37A30C8E-3224-41E4-BDD4-AF05034ED36C}" destId="{CF62F1AF-81EA-4216-B9C9-9D93DC093FFD}" srcOrd="1" destOrd="0" presId="urn:microsoft.com/office/officeart/2005/8/layout/chevron2"/>
    <dgm:cxn modelId="{420F6627-B403-4FC5-BBE3-69083F93DD26}" type="presParOf" srcId="{2838BDE2-303E-481B-A077-E14FDEA6BDA5}" destId="{B29030F5-F105-499F-B109-90E0DBB5B30E}" srcOrd="3" destOrd="0" presId="urn:microsoft.com/office/officeart/2005/8/layout/chevron2"/>
    <dgm:cxn modelId="{2900451D-E0CA-44E3-A20E-75F1EBAA848F}" type="presParOf" srcId="{2838BDE2-303E-481B-A077-E14FDEA6BDA5}" destId="{0CC81299-EE11-424E-94AA-9532033F60B9}" srcOrd="4" destOrd="0" presId="urn:microsoft.com/office/officeart/2005/8/layout/chevron2"/>
    <dgm:cxn modelId="{29AD0F5C-3AA9-43E2-9D55-2E028D7EE688}" type="presParOf" srcId="{0CC81299-EE11-424E-94AA-9532033F60B9}" destId="{36333801-72F9-4504-B371-2A569C3E5316}" srcOrd="0" destOrd="0" presId="urn:microsoft.com/office/officeart/2005/8/layout/chevron2"/>
    <dgm:cxn modelId="{7C2DF402-8E91-4750-A2D2-260154A9497D}" type="presParOf" srcId="{0CC81299-EE11-424E-94AA-9532033F60B9}" destId="{F125CD1D-FF7A-4D3E-B87C-6C46500B8CB7}" srcOrd="1" destOrd="0" presId="urn:microsoft.com/office/officeart/2005/8/layout/chevron2"/>
    <dgm:cxn modelId="{3F9C441A-1513-49AE-B531-A1BBD0EE58BF}" type="presParOf" srcId="{2838BDE2-303E-481B-A077-E14FDEA6BDA5}" destId="{A4533F0E-8EDC-4773-A536-ED52AAE7941D}" srcOrd="5" destOrd="0" presId="urn:microsoft.com/office/officeart/2005/8/layout/chevron2"/>
    <dgm:cxn modelId="{CF727992-5560-48E7-964A-C2D3EE293DDB}" type="presParOf" srcId="{2838BDE2-303E-481B-A077-E14FDEA6BDA5}" destId="{507CF107-478A-4408-8EAC-1F0C00AA783E}" srcOrd="6" destOrd="0" presId="urn:microsoft.com/office/officeart/2005/8/layout/chevron2"/>
    <dgm:cxn modelId="{DAB259BA-FBCB-4A96-8D9E-8876F08FEF0F}" type="presParOf" srcId="{507CF107-478A-4408-8EAC-1F0C00AA783E}" destId="{9214F936-6AA1-4297-B2BD-2667C3A83566}" srcOrd="0" destOrd="0" presId="urn:microsoft.com/office/officeart/2005/8/layout/chevron2"/>
    <dgm:cxn modelId="{33C23245-6E05-4772-9ED0-F656EDE781A1}" type="presParOf" srcId="{507CF107-478A-4408-8EAC-1F0C00AA783E}" destId="{DC521F8A-D370-4BC7-9DA5-216C84290712}" srcOrd="1" destOrd="0" presId="urn:microsoft.com/office/officeart/2005/8/layout/chevron2"/>
    <dgm:cxn modelId="{E1CC9D11-934F-4916-8C04-8D8E4DAFB4C0}" type="presParOf" srcId="{2838BDE2-303E-481B-A077-E14FDEA6BDA5}" destId="{B7904C04-9D62-464E-9BBD-87B98C69F0DF}" srcOrd="7" destOrd="0" presId="urn:microsoft.com/office/officeart/2005/8/layout/chevron2"/>
    <dgm:cxn modelId="{413FD91C-5C35-4D7F-9C4B-975D72DCD59D}" type="presParOf" srcId="{2838BDE2-303E-481B-A077-E14FDEA6BDA5}" destId="{7490B513-DD05-4868-BA12-F258A9B2E526}" srcOrd="8" destOrd="0" presId="urn:microsoft.com/office/officeart/2005/8/layout/chevron2"/>
    <dgm:cxn modelId="{9E7B413A-2926-45AA-8E0E-739644E632CA}" type="presParOf" srcId="{7490B513-DD05-4868-BA12-F258A9B2E526}" destId="{A1EEC85F-902B-4667-9616-4C48A41F96A0}" srcOrd="0" destOrd="0" presId="urn:microsoft.com/office/officeart/2005/8/layout/chevron2"/>
    <dgm:cxn modelId="{85D9373A-3F20-49F9-9EF6-1B951BA99D4F}" type="presParOf" srcId="{7490B513-DD05-4868-BA12-F258A9B2E526}" destId="{BC93D42A-5F78-43B9-9587-AA04CFDA952B}" srcOrd="1" destOrd="0" presId="urn:microsoft.com/office/officeart/2005/8/layout/chevron2"/>
    <dgm:cxn modelId="{E413A92A-B9EC-4B88-BBEF-3D730D3C8C30}" type="presParOf" srcId="{2838BDE2-303E-481B-A077-E14FDEA6BDA5}" destId="{5EFC6E1A-A7DB-4A6C-81FF-61116685A76E}" srcOrd="9" destOrd="0" presId="urn:microsoft.com/office/officeart/2005/8/layout/chevron2"/>
    <dgm:cxn modelId="{5D36F230-CE90-4A2F-B02B-5A876ECE6B6F}" type="presParOf" srcId="{2838BDE2-303E-481B-A077-E14FDEA6BDA5}" destId="{4E6A41DE-153F-4092-80D9-FE55BFE17816}" srcOrd="10" destOrd="0" presId="urn:microsoft.com/office/officeart/2005/8/layout/chevron2"/>
    <dgm:cxn modelId="{E690C7F5-F487-4055-9EA9-3E88B32758E4}" type="presParOf" srcId="{4E6A41DE-153F-4092-80D9-FE55BFE17816}" destId="{20C2EBCF-1086-44C0-9B66-AB09D710C4CB}" srcOrd="0" destOrd="0" presId="urn:microsoft.com/office/officeart/2005/8/layout/chevron2"/>
    <dgm:cxn modelId="{C64DEF33-F43B-4739-99F3-09C8041907EC}" type="presParOf" srcId="{4E6A41DE-153F-4092-80D9-FE55BFE17816}" destId="{331BD126-E40F-4BD0-B12A-88B523AFE944}" srcOrd="1" destOrd="0" presId="urn:microsoft.com/office/officeart/2005/8/layout/chevron2"/>
    <dgm:cxn modelId="{B1705899-7F44-4F80-915E-A593B09ECF23}" type="presParOf" srcId="{2838BDE2-303E-481B-A077-E14FDEA6BDA5}" destId="{429AF20E-FE23-442B-9D72-6E701ED97F95}" srcOrd="11" destOrd="0" presId="urn:microsoft.com/office/officeart/2005/8/layout/chevron2"/>
    <dgm:cxn modelId="{D40B459E-6ABD-4EC2-8772-B4DB944D6775}" type="presParOf" srcId="{2838BDE2-303E-481B-A077-E14FDEA6BDA5}" destId="{E4272C3C-CB61-40DF-BDFB-97BA31F0835B}" srcOrd="12" destOrd="0" presId="urn:microsoft.com/office/officeart/2005/8/layout/chevron2"/>
    <dgm:cxn modelId="{9CB89E6E-A377-492D-A801-ADEA350D0BBE}" type="presParOf" srcId="{E4272C3C-CB61-40DF-BDFB-97BA31F0835B}" destId="{0E9C8A08-EC7C-486B-B86A-CCEB15FD590C}" srcOrd="0" destOrd="0" presId="urn:microsoft.com/office/officeart/2005/8/layout/chevron2"/>
    <dgm:cxn modelId="{7A32429D-3C1F-47FF-A1CE-BF1DC734DBF4}" type="presParOf" srcId="{E4272C3C-CB61-40DF-BDFB-97BA31F0835B}" destId="{6D3C0EB0-1BAC-49E9-BE60-9E20E303FDB3}" srcOrd="1" destOrd="0" presId="urn:microsoft.com/office/officeart/2005/8/layout/chevron2"/>
    <dgm:cxn modelId="{B7F2C04B-2CB3-497B-A873-830D616D8167}" type="presParOf" srcId="{2838BDE2-303E-481B-A077-E14FDEA6BDA5}" destId="{CEF7A98E-6298-4EC6-81D9-3CA808182046}" srcOrd="13" destOrd="0" presId="urn:microsoft.com/office/officeart/2005/8/layout/chevron2"/>
    <dgm:cxn modelId="{06577B51-B8E6-4737-930B-A9EE44438D90}" type="presParOf" srcId="{2838BDE2-303E-481B-A077-E14FDEA6BDA5}" destId="{6C85DF1A-55B8-4631-92E1-0B89D946DD0B}" srcOrd="14" destOrd="0" presId="urn:microsoft.com/office/officeart/2005/8/layout/chevron2"/>
    <dgm:cxn modelId="{CC2DAA21-6EFA-4A01-A3F9-C982C8A704F6}" type="presParOf" srcId="{6C85DF1A-55B8-4631-92E1-0B89D946DD0B}" destId="{6591C46F-AB54-459F-AFB2-D0C75C499F98}" srcOrd="0" destOrd="0" presId="urn:microsoft.com/office/officeart/2005/8/layout/chevron2"/>
    <dgm:cxn modelId="{4BA12C44-DD11-40D1-8C5C-B7A935520508}" type="presParOf" srcId="{6C85DF1A-55B8-4631-92E1-0B89D946DD0B}" destId="{CC6328AF-EBBB-4BB6-8C2C-107A9CDD88A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7636B3E-9FB2-4A0C-BBDE-C028F6494750}" type="doc">
      <dgm:prSet loTypeId="urn:microsoft.com/office/officeart/2005/8/layout/vList5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9D785B8-8EB2-4CCF-A5CB-99E0F7A9B23C}">
      <dgm:prSet phldrT="[Текст]"/>
      <dgm:spPr/>
      <dgm:t>
        <a:bodyPr/>
        <a:lstStyle/>
        <a:p>
          <a:r>
            <a:rPr lang="uk-UA" dirty="0" err="1" smtClean="0"/>
            <a:t>Олімпаіди</a:t>
          </a:r>
          <a:endParaRPr lang="en-US" dirty="0"/>
        </a:p>
      </dgm:t>
    </dgm:pt>
    <dgm:pt modelId="{58CD7541-81AD-4000-BF0F-C5C570AAD6ED}" type="parTrans" cxnId="{74A2E1BF-D60F-42DA-915C-35F2D54891BC}">
      <dgm:prSet/>
      <dgm:spPr/>
      <dgm:t>
        <a:bodyPr/>
        <a:lstStyle/>
        <a:p>
          <a:endParaRPr lang="en-US"/>
        </a:p>
      </dgm:t>
    </dgm:pt>
    <dgm:pt modelId="{509F0346-DDCA-4976-A1BF-50EB2815A709}" type="sibTrans" cxnId="{74A2E1BF-D60F-42DA-915C-35F2D54891BC}">
      <dgm:prSet/>
      <dgm:spPr/>
      <dgm:t>
        <a:bodyPr/>
        <a:lstStyle/>
        <a:p>
          <a:endParaRPr lang="en-US"/>
        </a:p>
      </dgm:t>
    </dgm:pt>
    <dgm:pt modelId="{86C500E4-96D5-4F52-A102-6B0E7B1036B5}">
      <dgm:prSet phldrT="[Текст]"/>
      <dgm:spPr/>
      <dgm:t>
        <a:bodyPr/>
        <a:lstStyle/>
        <a:p>
          <a:r>
            <a:rPr lang="uk-UA" dirty="0" smtClean="0"/>
            <a:t>Конкурси МАН</a:t>
          </a:r>
          <a:endParaRPr lang="en-US" dirty="0"/>
        </a:p>
      </dgm:t>
    </dgm:pt>
    <dgm:pt modelId="{4A489107-5960-48AF-9BFD-BA61C768CDF8}" type="parTrans" cxnId="{BA593816-9B95-4E18-BA46-839A3792BB8D}">
      <dgm:prSet/>
      <dgm:spPr/>
      <dgm:t>
        <a:bodyPr/>
        <a:lstStyle/>
        <a:p>
          <a:endParaRPr lang="en-US"/>
        </a:p>
      </dgm:t>
    </dgm:pt>
    <dgm:pt modelId="{D22AF4AD-1191-4C22-A207-9F3867B9069B}" type="sibTrans" cxnId="{BA593816-9B95-4E18-BA46-839A3792BB8D}">
      <dgm:prSet/>
      <dgm:spPr/>
      <dgm:t>
        <a:bodyPr/>
        <a:lstStyle/>
        <a:p>
          <a:endParaRPr lang="en-US"/>
        </a:p>
      </dgm:t>
    </dgm:pt>
    <dgm:pt modelId="{0BCD87C6-6F2E-40BB-91F6-1F483BEDEBE4}">
      <dgm:prSet phldrT="[Текст]"/>
      <dgm:spPr/>
      <dgm:t>
        <a:bodyPr/>
        <a:lstStyle/>
        <a:p>
          <a:r>
            <a:rPr lang="uk-UA" dirty="0" smtClean="0"/>
            <a:t>Предметні конкурси</a:t>
          </a:r>
          <a:endParaRPr lang="en-US" dirty="0"/>
        </a:p>
      </dgm:t>
    </dgm:pt>
    <dgm:pt modelId="{036880DA-CA76-4FC0-8934-DB03EE2C2AFE}" type="parTrans" cxnId="{75CE31D0-6D9C-4F90-B8CC-9C0A5B7C2830}">
      <dgm:prSet/>
      <dgm:spPr/>
      <dgm:t>
        <a:bodyPr/>
        <a:lstStyle/>
        <a:p>
          <a:endParaRPr lang="en-US"/>
        </a:p>
      </dgm:t>
    </dgm:pt>
    <dgm:pt modelId="{C5E967F8-0F7B-4A67-8C55-5EC05CFD9CEE}" type="sibTrans" cxnId="{75CE31D0-6D9C-4F90-B8CC-9C0A5B7C2830}">
      <dgm:prSet/>
      <dgm:spPr/>
      <dgm:t>
        <a:bodyPr/>
        <a:lstStyle/>
        <a:p>
          <a:endParaRPr lang="en-US"/>
        </a:p>
      </dgm:t>
    </dgm:pt>
    <dgm:pt modelId="{9EC32E48-1F13-4E49-84B9-B50A19B6D51B}">
      <dgm:prSet/>
      <dgm:spPr/>
      <dgm:t>
        <a:bodyPr/>
        <a:lstStyle/>
        <a:p>
          <a:r>
            <a:rPr lang="uk-UA" dirty="0" smtClean="0"/>
            <a:t>Іменні вузькоспеціалізовані конкурси</a:t>
          </a:r>
          <a:endParaRPr lang="en-US" dirty="0"/>
        </a:p>
      </dgm:t>
    </dgm:pt>
    <dgm:pt modelId="{B6785509-9FE8-4602-8DBF-9DDE5F8312E5}" type="parTrans" cxnId="{3C81FEC2-EE6F-4E5D-A397-BF7AFEAB6D3E}">
      <dgm:prSet/>
      <dgm:spPr/>
      <dgm:t>
        <a:bodyPr/>
        <a:lstStyle/>
        <a:p>
          <a:endParaRPr lang="en-US"/>
        </a:p>
      </dgm:t>
    </dgm:pt>
    <dgm:pt modelId="{72E7F819-FF63-47DD-803A-D3D24EE2D853}" type="sibTrans" cxnId="{3C81FEC2-EE6F-4E5D-A397-BF7AFEAB6D3E}">
      <dgm:prSet/>
      <dgm:spPr/>
      <dgm:t>
        <a:bodyPr/>
        <a:lstStyle/>
        <a:p>
          <a:endParaRPr lang="en-US"/>
        </a:p>
      </dgm:t>
    </dgm:pt>
    <dgm:pt modelId="{F7DF15E2-39D0-4E27-BD55-57B1A0539CEB}">
      <dgm:prSet/>
      <dgm:spPr/>
      <dgm:t>
        <a:bodyPr/>
        <a:lstStyle/>
        <a:p>
          <a:r>
            <a:rPr lang="uk-UA" dirty="0" smtClean="0"/>
            <a:t>Спортивні турніри</a:t>
          </a:r>
          <a:endParaRPr lang="en-US" dirty="0"/>
        </a:p>
      </dgm:t>
    </dgm:pt>
    <dgm:pt modelId="{753E2F82-3919-4189-B58C-5B39C8047908}" type="parTrans" cxnId="{870FFA49-86DF-4FDA-9A83-FD211CCF21B0}">
      <dgm:prSet/>
      <dgm:spPr/>
      <dgm:t>
        <a:bodyPr/>
        <a:lstStyle/>
        <a:p>
          <a:endParaRPr lang="en-US"/>
        </a:p>
      </dgm:t>
    </dgm:pt>
    <dgm:pt modelId="{6D4E464F-09B0-4EF7-A3BC-F50122EC7F16}" type="sibTrans" cxnId="{870FFA49-86DF-4FDA-9A83-FD211CCF21B0}">
      <dgm:prSet/>
      <dgm:spPr/>
      <dgm:t>
        <a:bodyPr/>
        <a:lstStyle/>
        <a:p>
          <a:endParaRPr lang="en-US"/>
        </a:p>
      </dgm:t>
    </dgm:pt>
    <dgm:pt modelId="{06F9CC75-3E37-408A-9143-3247FD5A410E}">
      <dgm:prSet/>
      <dgm:spPr/>
      <dgm:t>
        <a:bodyPr/>
        <a:lstStyle/>
        <a:p>
          <a:r>
            <a:rPr lang="uk-UA" dirty="0" smtClean="0"/>
            <a:t>Творчі конкурси виховного характеру</a:t>
          </a:r>
          <a:endParaRPr lang="en-US" dirty="0"/>
        </a:p>
      </dgm:t>
    </dgm:pt>
    <dgm:pt modelId="{66A338EF-8937-4FB3-9961-EC25605D997D}" type="parTrans" cxnId="{BA448A5C-0A1F-4563-A2D0-8E2755148101}">
      <dgm:prSet/>
      <dgm:spPr/>
      <dgm:t>
        <a:bodyPr/>
        <a:lstStyle/>
        <a:p>
          <a:endParaRPr lang="en-US"/>
        </a:p>
      </dgm:t>
    </dgm:pt>
    <dgm:pt modelId="{C3C8D66D-A934-4B46-876D-74AE89CD9C49}" type="sibTrans" cxnId="{BA448A5C-0A1F-4563-A2D0-8E2755148101}">
      <dgm:prSet/>
      <dgm:spPr/>
      <dgm:t>
        <a:bodyPr/>
        <a:lstStyle/>
        <a:p>
          <a:endParaRPr lang="en-US"/>
        </a:p>
      </dgm:t>
    </dgm:pt>
    <dgm:pt modelId="{66E21BA3-8BD5-40EE-AA65-0BC218B0F4DD}" type="pres">
      <dgm:prSet presAssocID="{C7636B3E-9FB2-4A0C-BBDE-C028F649475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202F338-F232-4805-889B-AAE60C185AB6}" type="pres">
      <dgm:prSet presAssocID="{29D785B8-8EB2-4CCF-A5CB-99E0F7A9B23C}" presName="linNode" presStyleCnt="0"/>
      <dgm:spPr/>
    </dgm:pt>
    <dgm:pt modelId="{C44A17E3-BEBF-474D-B9B7-9368E712C1E0}" type="pres">
      <dgm:prSet presAssocID="{29D785B8-8EB2-4CCF-A5CB-99E0F7A9B23C}" presName="parentText" presStyleLbl="node1" presStyleIdx="0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768EA25-C229-4E51-BFD3-74C373A9C67B}" type="pres">
      <dgm:prSet presAssocID="{509F0346-DDCA-4976-A1BF-50EB2815A709}" presName="sp" presStyleCnt="0"/>
      <dgm:spPr/>
    </dgm:pt>
    <dgm:pt modelId="{4EBE9A18-F0F0-483B-A4C4-241537EDE921}" type="pres">
      <dgm:prSet presAssocID="{86C500E4-96D5-4F52-A102-6B0E7B1036B5}" presName="linNode" presStyleCnt="0"/>
      <dgm:spPr/>
    </dgm:pt>
    <dgm:pt modelId="{5B9C281B-D6DD-40F4-975B-DD5A3CBAD4FD}" type="pres">
      <dgm:prSet presAssocID="{86C500E4-96D5-4F52-A102-6B0E7B1036B5}" presName="parentText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BAB7F5-4D30-43AE-B39C-7E0A4D3A5462}" type="pres">
      <dgm:prSet presAssocID="{D22AF4AD-1191-4C22-A207-9F3867B9069B}" presName="sp" presStyleCnt="0"/>
      <dgm:spPr/>
    </dgm:pt>
    <dgm:pt modelId="{91524FBC-4DE5-4260-B681-A7536392412E}" type="pres">
      <dgm:prSet presAssocID="{0BCD87C6-6F2E-40BB-91F6-1F483BEDEBE4}" presName="linNode" presStyleCnt="0"/>
      <dgm:spPr/>
    </dgm:pt>
    <dgm:pt modelId="{1D3E2C62-520E-4420-9487-934F1801E721}" type="pres">
      <dgm:prSet presAssocID="{0BCD87C6-6F2E-40BB-91F6-1F483BEDEBE4}" presName="parentText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82278F-9F23-4720-923B-3FE451D3C918}" type="pres">
      <dgm:prSet presAssocID="{C5E967F8-0F7B-4A67-8C55-5EC05CFD9CEE}" presName="sp" presStyleCnt="0"/>
      <dgm:spPr/>
    </dgm:pt>
    <dgm:pt modelId="{B5A2C9D5-3518-4AAF-9741-6A1A1B8996D4}" type="pres">
      <dgm:prSet presAssocID="{9EC32E48-1F13-4E49-84B9-B50A19B6D51B}" presName="linNode" presStyleCnt="0"/>
      <dgm:spPr/>
    </dgm:pt>
    <dgm:pt modelId="{A3C26EE2-9CE5-4E4F-A453-303AC34129B1}" type="pres">
      <dgm:prSet presAssocID="{9EC32E48-1F13-4E49-84B9-B50A19B6D51B}" presName="parentText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50911F-B965-4009-8406-14036A38D3B8}" type="pres">
      <dgm:prSet presAssocID="{72E7F819-FF63-47DD-803A-D3D24EE2D853}" presName="sp" presStyleCnt="0"/>
      <dgm:spPr/>
    </dgm:pt>
    <dgm:pt modelId="{D5F5D087-A3A8-42F6-9513-41A7C632D30A}" type="pres">
      <dgm:prSet presAssocID="{F7DF15E2-39D0-4E27-BD55-57B1A0539CEB}" presName="linNode" presStyleCnt="0"/>
      <dgm:spPr/>
    </dgm:pt>
    <dgm:pt modelId="{920B66B9-14AB-4756-96BD-F4BFA0D8F769}" type="pres">
      <dgm:prSet presAssocID="{F7DF15E2-39D0-4E27-BD55-57B1A0539CEB}" presName="parentText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65F741C-5F9A-473B-B33E-76A337B48E29}" type="pres">
      <dgm:prSet presAssocID="{6D4E464F-09B0-4EF7-A3BC-F50122EC7F16}" presName="sp" presStyleCnt="0"/>
      <dgm:spPr/>
    </dgm:pt>
    <dgm:pt modelId="{554A90DB-7DFB-4C0C-AD52-A9B10DF8CC7C}" type="pres">
      <dgm:prSet presAssocID="{06F9CC75-3E37-408A-9143-3247FD5A410E}" presName="linNode" presStyleCnt="0"/>
      <dgm:spPr/>
    </dgm:pt>
    <dgm:pt modelId="{E96DE7A2-5B8B-40DE-93B0-C7A8FD463CE8}" type="pres">
      <dgm:prSet presAssocID="{06F9CC75-3E37-408A-9143-3247FD5A410E}" presName="parentText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70FFA49-86DF-4FDA-9A83-FD211CCF21B0}" srcId="{C7636B3E-9FB2-4A0C-BBDE-C028F6494750}" destId="{F7DF15E2-39D0-4E27-BD55-57B1A0539CEB}" srcOrd="4" destOrd="0" parTransId="{753E2F82-3919-4189-B58C-5B39C8047908}" sibTransId="{6D4E464F-09B0-4EF7-A3BC-F50122EC7F16}"/>
    <dgm:cxn modelId="{5974754E-79DA-4D06-B16B-B5E0D322A18B}" type="presOf" srcId="{C7636B3E-9FB2-4A0C-BBDE-C028F6494750}" destId="{66E21BA3-8BD5-40EE-AA65-0BC218B0F4DD}" srcOrd="0" destOrd="0" presId="urn:microsoft.com/office/officeart/2005/8/layout/vList5"/>
    <dgm:cxn modelId="{75CE31D0-6D9C-4F90-B8CC-9C0A5B7C2830}" srcId="{C7636B3E-9FB2-4A0C-BBDE-C028F6494750}" destId="{0BCD87C6-6F2E-40BB-91F6-1F483BEDEBE4}" srcOrd="2" destOrd="0" parTransId="{036880DA-CA76-4FC0-8934-DB03EE2C2AFE}" sibTransId="{C5E967F8-0F7B-4A67-8C55-5EC05CFD9CEE}"/>
    <dgm:cxn modelId="{F914F74F-22A0-4B92-8950-5FC3E7280F98}" type="presOf" srcId="{F7DF15E2-39D0-4E27-BD55-57B1A0539CEB}" destId="{920B66B9-14AB-4756-96BD-F4BFA0D8F769}" srcOrd="0" destOrd="0" presId="urn:microsoft.com/office/officeart/2005/8/layout/vList5"/>
    <dgm:cxn modelId="{3D03B47F-1357-408F-AAD8-605D37A6F2CD}" type="presOf" srcId="{06F9CC75-3E37-408A-9143-3247FD5A410E}" destId="{E96DE7A2-5B8B-40DE-93B0-C7A8FD463CE8}" srcOrd="0" destOrd="0" presId="urn:microsoft.com/office/officeart/2005/8/layout/vList5"/>
    <dgm:cxn modelId="{40DBE95E-3D57-4C3C-A1A0-C7681AD1E277}" type="presOf" srcId="{86C500E4-96D5-4F52-A102-6B0E7B1036B5}" destId="{5B9C281B-D6DD-40F4-975B-DD5A3CBAD4FD}" srcOrd="0" destOrd="0" presId="urn:microsoft.com/office/officeart/2005/8/layout/vList5"/>
    <dgm:cxn modelId="{2293DD6A-68FD-42DB-ADF3-EB92218309CC}" type="presOf" srcId="{0BCD87C6-6F2E-40BB-91F6-1F483BEDEBE4}" destId="{1D3E2C62-520E-4420-9487-934F1801E721}" srcOrd="0" destOrd="0" presId="urn:microsoft.com/office/officeart/2005/8/layout/vList5"/>
    <dgm:cxn modelId="{BA448A5C-0A1F-4563-A2D0-8E2755148101}" srcId="{C7636B3E-9FB2-4A0C-BBDE-C028F6494750}" destId="{06F9CC75-3E37-408A-9143-3247FD5A410E}" srcOrd="5" destOrd="0" parTransId="{66A338EF-8937-4FB3-9961-EC25605D997D}" sibTransId="{C3C8D66D-A934-4B46-876D-74AE89CD9C49}"/>
    <dgm:cxn modelId="{3C81FEC2-EE6F-4E5D-A397-BF7AFEAB6D3E}" srcId="{C7636B3E-9FB2-4A0C-BBDE-C028F6494750}" destId="{9EC32E48-1F13-4E49-84B9-B50A19B6D51B}" srcOrd="3" destOrd="0" parTransId="{B6785509-9FE8-4602-8DBF-9DDE5F8312E5}" sibTransId="{72E7F819-FF63-47DD-803A-D3D24EE2D853}"/>
    <dgm:cxn modelId="{144F5635-FC15-4DAC-A88C-AFC5434FEA3C}" type="presOf" srcId="{9EC32E48-1F13-4E49-84B9-B50A19B6D51B}" destId="{A3C26EE2-9CE5-4E4F-A453-303AC34129B1}" srcOrd="0" destOrd="0" presId="urn:microsoft.com/office/officeart/2005/8/layout/vList5"/>
    <dgm:cxn modelId="{BA593816-9B95-4E18-BA46-839A3792BB8D}" srcId="{C7636B3E-9FB2-4A0C-BBDE-C028F6494750}" destId="{86C500E4-96D5-4F52-A102-6B0E7B1036B5}" srcOrd="1" destOrd="0" parTransId="{4A489107-5960-48AF-9BFD-BA61C768CDF8}" sibTransId="{D22AF4AD-1191-4C22-A207-9F3867B9069B}"/>
    <dgm:cxn modelId="{74A2E1BF-D60F-42DA-915C-35F2D54891BC}" srcId="{C7636B3E-9FB2-4A0C-BBDE-C028F6494750}" destId="{29D785B8-8EB2-4CCF-A5CB-99E0F7A9B23C}" srcOrd="0" destOrd="0" parTransId="{58CD7541-81AD-4000-BF0F-C5C570AAD6ED}" sibTransId="{509F0346-DDCA-4976-A1BF-50EB2815A709}"/>
    <dgm:cxn modelId="{F85646DC-63FE-4A1F-85B2-E610572F731B}" type="presOf" srcId="{29D785B8-8EB2-4CCF-A5CB-99E0F7A9B23C}" destId="{C44A17E3-BEBF-474D-B9B7-9368E712C1E0}" srcOrd="0" destOrd="0" presId="urn:microsoft.com/office/officeart/2005/8/layout/vList5"/>
    <dgm:cxn modelId="{6A9D42CA-9AC2-431C-81C3-3E88C7FBD05D}" type="presParOf" srcId="{66E21BA3-8BD5-40EE-AA65-0BC218B0F4DD}" destId="{8202F338-F232-4805-889B-AAE60C185AB6}" srcOrd="0" destOrd="0" presId="urn:microsoft.com/office/officeart/2005/8/layout/vList5"/>
    <dgm:cxn modelId="{B287C019-0256-48F2-BEF9-16DA457222B4}" type="presParOf" srcId="{8202F338-F232-4805-889B-AAE60C185AB6}" destId="{C44A17E3-BEBF-474D-B9B7-9368E712C1E0}" srcOrd="0" destOrd="0" presId="urn:microsoft.com/office/officeart/2005/8/layout/vList5"/>
    <dgm:cxn modelId="{B2EE0CFB-AFCA-45A1-996A-866F6133DE01}" type="presParOf" srcId="{66E21BA3-8BD5-40EE-AA65-0BC218B0F4DD}" destId="{7768EA25-C229-4E51-BFD3-74C373A9C67B}" srcOrd="1" destOrd="0" presId="urn:microsoft.com/office/officeart/2005/8/layout/vList5"/>
    <dgm:cxn modelId="{7BC49BD2-154A-4724-BA4F-022008ACD7AC}" type="presParOf" srcId="{66E21BA3-8BD5-40EE-AA65-0BC218B0F4DD}" destId="{4EBE9A18-F0F0-483B-A4C4-241537EDE921}" srcOrd="2" destOrd="0" presId="urn:microsoft.com/office/officeart/2005/8/layout/vList5"/>
    <dgm:cxn modelId="{5C2C1982-4719-406A-BF09-3BC2A16EA12D}" type="presParOf" srcId="{4EBE9A18-F0F0-483B-A4C4-241537EDE921}" destId="{5B9C281B-D6DD-40F4-975B-DD5A3CBAD4FD}" srcOrd="0" destOrd="0" presId="urn:microsoft.com/office/officeart/2005/8/layout/vList5"/>
    <dgm:cxn modelId="{252CC292-C70A-45C1-A38E-38CD3FC0D6D4}" type="presParOf" srcId="{66E21BA3-8BD5-40EE-AA65-0BC218B0F4DD}" destId="{9DBAB7F5-4D30-43AE-B39C-7E0A4D3A5462}" srcOrd="3" destOrd="0" presId="urn:microsoft.com/office/officeart/2005/8/layout/vList5"/>
    <dgm:cxn modelId="{AA022BD8-E28E-4011-B182-8E7F213E8A8A}" type="presParOf" srcId="{66E21BA3-8BD5-40EE-AA65-0BC218B0F4DD}" destId="{91524FBC-4DE5-4260-B681-A7536392412E}" srcOrd="4" destOrd="0" presId="urn:microsoft.com/office/officeart/2005/8/layout/vList5"/>
    <dgm:cxn modelId="{8CAD1B2C-BBE3-4D59-B477-9C4CD4999398}" type="presParOf" srcId="{91524FBC-4DE5-4260-B681-A7536392412E}" destId="{1D3E2C62-520E-4420-9487-934F1801E721}" srcOrd="0" destOrd="0" presId="urn:microsoft.com/office/officeart/2005/8/layout/vList5"/>
    <dgm:cxn modelId="{8949350D-FB46-4807-B491-8ECB09B753C2}" type="presParOf" srcId="{66E21BA3-8BD5-40EE-AA65-0BC218B0F4DD}" destId="{F582278F-9F23-4720-923B-3FE451D3C918}" srcOrd="5" destOrd="0" presId="urn:microsoft.com/office/officeart/2005/8/layout/vList5"/>
    <dgm:cxn modelId="{166FBD51-CEB4-4C3A-B24D-FD9346A5E3ED}" type="presParOf" srcId="{66E21BA3-8BD5-40EE-AA65-0BC218B0F4DD}" destId="{B5A2C9D5-3518-4AAF-9741-6A1A1B8996D4}" srcOrd="6" destOrd="0" presId="urn:microsoft.com/office/officeart/2005/8/layout/vList5"/>
    <dgm:cxn modelId="{A9B249F3-38DE-4468-9E9F-728622EF1B18}" type="presParOf" srcId="{B5A2C9D5-3518-4AAF-9741-6A1A1B8996D4}" destId="{A3C26EE2-9CE5-4E4F-A453-303AC34129B1}" srcOrd="0" destOrd="0" presId="urn:microsoft.com/office/officeart/2005/8/layout/vList5"/>
    <dgm:cxn modelId="{B9F14A40-F99D-482D-8380-208A1BA42D4C}" type="presParOf" srcId="{66E21BA3-8BD5-40EE-AA65-0BC218B0F4DD}" destId="{1650911F-B965-4009-8406-14036A38D3B8}" srcOrd="7" destOrd="0" presId="urn:microsoft.com/office/officeart/2005/8/layout/vList5"/>
    <dgm:cxn modelId="{6F961135-ADFE-458E-BD91-84FFDB91F33D}" type="presParOf" srcId="{66E21BA3-8BD5-40EE-AA65-0BC218B0F4DD}" destId="{D5F5D087-A3A8-42F6-9513-41A7C632D30A}" srcOrd="8" destOrd="0" presId="urn:microsoft.com/office/officeart/2005/8/layout/vList5"/>
    <dgm:cxn modelId="{E6DECFF8-9590-4410-8F35-784BBF6238F1}" type="presParOf" srcId="{D5F5D087-A3A8-42F6-9513-41A7C632D30A}" destId="{920B66B9-14AB-4756-96BD-F4BFA0D8F769}" srcOrd="0" destOrd="0" presId="urn:microsoft.com/office/officeart/2005/8/layout/vList5"/>
    <dgm:cxn modelId="{11A11BED-DEA3-4A89-98A3-2F460E42B923}" type="presParOf" srcId="{66E21BA3-8BD5-40EE-AA65-0BC218B0F4DD}" destId="{865F741C-5F9A-473B-B33E-76A337B48E29}" srcOrd="9" destOrd="0" presId="urn:microsoft.com/office/officeart/2005/8/layout/vList5"/>
    <dgm:cxn modelId="{BAA3DC3A-6E72-450C-A8B7-1893BFEE5EF6}" type="presParOf" srcId="{66E21BA3-8BD5-40EE-AA65-0BC218B0F4DD}" destId="{554A90DB-7DFB-4C0C-AD52-A9B10DF8CC7C}" srcOrd="10" destOrd="0" presId="urn:microsoft.com/office/officeart/2005/8/layout/vList5"/>
    <dgm:cxn modelId="{D59F34CA-3361-428F-A385-D50C03F65567}" type="presParOf" srcId="{554A90DB-7DFB-4C0C-AD52-A9B10DF8CC7C}" destId="{E96DE7A2-5B8B-40DE-93B0-C7A8FD463CE8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21F313C-8F5C-40C1-8DC3-1B1D46FC5FBD}" type="doc">
      <dgm:prSet loTypeId="urn:microsoft.com/office/officeart/2005/8/layout/cycle2" loCatId="cycle" qsTypeId="urn:microsoft.com/office/officeart/2005/8/quickstyle/simple1" qsCatId="simple" csTypeId="urn:microsoft.com/office/officeart/2005/8/colors/accent2_4" csCatId="accent2" phldr="1"/>
      <dgm:spPr/>
      <dgm:t>
        <a:bodyPr/>
        <a:lstStyle/>
        <a:p>
          <a:endParaRPr lang="en-US"/>
        </a:p>
      </dgm:t>
    </dgm:pt>
    <dgm:pt modelId="{319F4E99-7F7B-4047-AF1D-ED433AEC4F73}">
      <dgm:prSet phldrT="[Текст]"/>
      <dgm:spPr/>
      <dgm:t>
        <a:bodyPr/>
        <a:lstStyle/>
        <a:p>
          <a:r>
            <a:rPr lang="uk-UA" dirty="0" smtClean="0"/>
            <a:t>Ресурси</a:t>
          </a:r>
          <a:endParaRPr lang="en-US" dirty="0"/>
        </a:p>
      </dgm:t>
    </dgm:pt>
    <dgm:pt modelId="{DB4C4518-6E93-4422-B880-4DE178691036}" type="parTrans" cxnId="{FD2EE30D-67F6-4D2B-B2B6-C27960F2C19F}">
      <dgm:prSet/>
      <dgm:spPr/>
      <dgm:t>
        <a:bodyPr/>
        <a:lstStyle/>
        <a:p>
          <a:endParaRPr lang="en-US"/>
        </a:p>
      </dgm:t>
    </dgm:pt>
    <dgm:pt modelId="{277256D6-1E17-4E5E-A125-44C4321C4819}" type="sibTrans" cxnId="{FD2EE30D-67F6-4D2B-B2B6-C27960F2C19F}">
      <dgm:prSet/>
      <dgm:spPr>
        <a:solidFill>
          <a:srgbClr val="FF0066"/>
        </a:solidFill>
      </dgm:spPr>
      <dgm:t>
        <a:bodyPr/>
        <a:lstStyle/>
        <a:p>
          <a:endParaRPr lang="en-US"/>
        </a:p>
      </dgm:t>
    </dgm:pt>
    <dgm:pt modelId="{36A4D4E3-429B-4148-BFAE-41289455776E}">
      <dgm:prSet phldrT="[Текст]"/>
      <dgm:spPr>
        <a:solidFill>
          <a:srgbClr val="FF0066"/>
        </a:solidFill>
      </dgm:spPr>
      <dgm:t>
        <a:bodyPr/>
        <a:lstStyle/>
        <a:p>
          <a:r>
            <a:rPr lang="uk-UA" dirty="0" smtClean="0"/>
            <a:t>Результат</a:t>
          </a:r>
          <a:endParaRPr lang="en-US" dirty="0"/>
        </a:p>
      </dgm:t>
    </dgm:pt>
    <dgm:pt modelId="{C275F99C-BA30-4A5B-B615-7A40BF849D31}" type="parTrans" cxnId="{65FE60A1-FA9D-45A8-B419-8AE1A0E3A6AC}">
      <dgm:prSet/>
      <dgm:spPr/>
      <dgm:t>
        <a:bodyPr/>
        <a:lstStyle/>
        <a:p>
          <a:endParaRPr lang="en-US"/>
        </a:p>
      </dgm:t>
    </dgm:pt>
    <dgm:pt modelId="{68B00001-B260-4220-A445-8FFC69A22ADF}" type="sibTrans" cxnId="{65FE60A1-FA9D-45A8-B419-8AE1A0E3A6AC}">
      <dgm:prSet/>
      <dgm:spPr/>
      <dgm:t>
        <a:bodyPr/>
        <a:lstStyle/>
        <a:p>
          <a:endParaRPr lang="en-US"/>
        </a:p>
      </dgm:t>
    </dgm:pt>
    <dgm:pt modelId="{B7DAE339-B290-46D4-8AE5-81EAFDF785F0}">
      <dgm:prSet phldrT="[Текст]"/>
      <dgm:spPr>
        <a:solidFill>
          <a:srgbClr val="00CCFF"/>
        </a:solidFill>
      </dgm:spPr>
      <dgm:t>
        <a:bodyPr/>
        <a:lstStyle/>
        <a:p>
          <a:r>
            <a:rPr lang="uk-UA" b="1" dirty="0" smtClean="0"/>
            <a:t>Організація</a:t>
          </a:r>
          <a:endParaRPr lang="en-US" b="1" dirty="0"/>
        </a:p>
      </dgm:t>
    </dgm:pt>
    <dgm:pt modelId="{D5C9B66E-7A73-4A73-971D-5F19C62ACFAE}" type="parTrans" cxnId="{8331349C-1C9D-4861-B766-937D6DEE521C}">
      <dgm:prSet/>
      <dgm:spPr/>
      <dgm:t>
        <a:bodyPr/>
        <a:lstStyle/>
        <a:p>
          <a:endParaRPr lang="en-US"/>
        </a:p>
      </dgm:t>
    </dgm:pt>
    <dgm:pt modelId="{AD50739C-06DC-4F79-AFF2-E3EDE36C1C4D}" type="sibTrans" cxnId="{8331349C-1C9D-4861-B766-937D6DEE521C}">
      <dgm:prSet/>
      <dgm:spPr>
        <a:solidFill>
          <a:srgbClr val="00CCFF"/>
        </a:solidFill>
      </dgm:spPr>
      <dgm:t>
        <a:bodyPr/>
        <a:lstStyle/>
        <a:p>
          <a:endParaRPr lang="en-US"/>
        </a:p>
      </dgm:t>
    </dgm:pt>
    <dgm:pt modelId="{DFB3F668-7E23-489A-A2D4-74187AFD05AF}" type="pres">
      <dgm:prSet presAssocID="{F21F313C-8F5C-40C1-8DC3-1B1D46FC5FBD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1A310AD-C21C-465E-A278-F207BAA87247}" type="pres">
      <dgm:prSet presAssocID="{319F4E99-7F7B-4047-AF1D-ED433AEC4F73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8AE5474-E272-46FD-9AFA-C2CE6161E6C8}" type="pres">
      <dgm:prSet presAssocID="{277256D6-1E17-4E5E-A125-44C4321C4819}" presName="sibTrans" presStyleLbl="sibTrans2D1" presStyleIdx="0" presStyleCnt="3" custAng="18000000" custLinFactX="-27811" custLinFactY="100000" custLinFactNeighborX="-100000" custLinFactNeighborY="116911"/>
      <dgm:spPr/>
      <dgm:t>
        <a:bodyPr/>
        <a:lstStyle/>
        <a:p>
          <a:endParaRPr lang="en-US"/>
        </a:p>
      </dgm:t>
    </dgm:pt>
    <dgm:pt modelId="{F37A77D9-5E7E-48A5-B90B-586D747E53F1}" type="pres">
      <dgm:prSet presAssocID="{277256D6-1E17-4E5E-A125-44C4321C4819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8D4FA534-5CEB-4BCB-AA79-6ED525BD74D8}" type="pres">
      <dgm:prSet presAssocID="{36A4D4E3-429B-4148-BFAE-41289455776E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FFC29F-C234-4407-8D0E-587311C1E99A}" type="pres">
      <dgm:prSet presAssocID="{68B00001-B260-4220-A445-8FFC69A22ADF}" presName="sibTrans" presStyleLbl="sibTrans2D1" presStyleIdx="1" presStyleCnt="3" custAng="7666015" custFlipHor="1" custScaleX="106589" custLinFactX="82447" custLinFactY="-97867" custLinFactNeighborX="100000" custLinFactNeighborY="-100000"/>
      <dgm:spPr/>
      <dgm:t>
        <a:bodyPr/>
        <a:lstStyle/>
        <a:p>
          <a:endParaRPr lang="en-US"/>
        </a:p>
      </dgm:t>
    </dgm:pt>
    <dgm:pt modelId="{9BD6446C-7D75-4514-9915-F848C7540FEB}" type="pres">
      <dgm:prSet presAssocID="{68B00001-B260-4220-A445-8FFC69A22ADF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594822D8-43A4-43AB-9975-529BD88E9FFF}" type="pres">
      <dgm:prSet presAssocID="{B7DAE339-B290-46D4-8AE5-81EAFDF785F0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18B351B-B3CF-464D-9520-43A9E80BDB77}" type="pres">
      <dgm:prSet presAssocID="{AD50739C-06DC-4F79-AFF2-E3EDE36C1C4D}" presName="sibTrans" presStyleLbl="sibTrans2D1" presStyleIdx="2" presStyleCnt="3" custAng="6515062" custFlipHor="1" custScaleX="125958"/>
      <dgm:spPr/>
      <dgm:t>
        <a:bodyPr/>
        <a:lstStyle/>
        <a:p>
          <a:endParaRPr lang="en-US"/>
        </a:p>
      </dgm:t>
    </dgm:pt>
    <dgm:pt modelId="{078FDBF2-A063-4FE4-BE91-D3F80319EE4D}" type="pres">
      <dgm:prSet presAssocID="{AD50739C-06DC-4F79-AFF2-E3EDE36C1C4D}" presName="connectorText" presStyleLbl="sibTrans2D1" presStyleIdx="2" presStyleCnt="3"/>
      <dgm:spPr/>
      <dgm:t>
        <a:bodyPr/>
        <a:lstStyle/>
        <a:p>
          <a:endParaRPr lang="en-US"/>
        </a:p>
      </dgm:t>
    </dgm:pt>
  </dgm:ptLst>
  <dgm:cxnLst>
    <dgm:cxn modelId="{950F5EFC-1FC2-4ABC-82CD-1804F329E1CA}" type="presOf" srcId="{319F4E99-7F7B-4047-AF1D-ED433AEC4F73}" destId="{D1A310AD-C21C-465E-A278-F207BAA87247}" srcOrd="0" destOrd="0" presId="urn:microsoft.com/office/officeart/2005/8/layout/cycle2"/>
    <dgm:cxn modelId="{D0B21BCB-19FF-4EAE-BB6A-E3C60608E3D9}" type="presOf" srcId="{AD50739C-06DC-4F79-AFF2-E3EDE36C1C4D}" destId="{118B351B-B3CF-464D-9520-43A9E80BDB77}" srcOrd="0" destOrd="0" presId="urn:microsoft.com/office/officeart/2005/8/layout/cycle2"/>
    <dgm:cxn modelId="{FD2EE30D-67F6-4D2B-B2B6-C27960F2C19F}" srcId="{F21F313C-8F5C-40C1-8DC3-1B1D46FC5FBD}" destId="{319F4E99-7F7B-4047-AF1D-ED433AEC4F73}" srcOrd="0" destOrd="0" parTransId="{DB4C4518-6E93-4422-B880-4DE178691036}" sibTransId="{277256D6-1E17-4E5E-A125-44C4321C4819}"/>
    <dgm:cxn modelId="{25566FCA-FA15-4C86-B0C3-3F41FD3C55E3}" type="presOf" srcId="{F21F313C-8F5C-40C1-8DC3-1B1D46FC5FBD}" destId="{DFB3F668-7E23-489A-A2D4-74187AFD05AF}" srcOrd="0" destOrd="0" presId="urn:microsoft.com/office/officeart/2005/8/layout/cycle2"/>
    <dgm:cxn modelId="{D4338506-39F8-43D3-943C-304A60C9A9E7}" type="presOf" srcId="{277256D6-1E17-4E5E-A125-44C4321C4819}" destId="{C8AE5474-E272-46FD-9AFA-C2CE6161E6C8}" srcOrd="0" destOrd="0" presId="urn:microsoft.com/office/officeart/2005/8/layout/cycle2"/>
    <dgm:cxn modelId="{22FA2F0E-E731-4C5D-8BB9-D21B808C9692}" type="presOf" srcId="{68B00001-B260-4220-A445-8FFC69A22ADF}" destId="{7BFFC29F-C234-4407-8D0E-587311C1E99A}" srcOrd="0" destOrd="0" presId="urn:microsoft.com/office/officeart/2005/8/layout/cycle2"/>
    <dgm:cxn modelId="{65FE60A1-FA9D-45A8-B419-8AE1A0E3A6AC}" srcId="{F21F313C-8F5C-40C1-8DC3-1B1D46FC5FBD}" destId="{36A4D4E3-429B-4148-BFAE-41289455776E}" srcOrd="1" destOrd="0" parTransId="{C275F99C-BA30-4A5B-B615-7A40BF849D31}" sibTransId="{68B00001-B260-4220-A445-8FFC69A22ADF}"/>
    <dgm:cxn modelId="{8331349C-1C9D-4861-B766-937D6DEE521C}" srcId="{F21F313C-8F5C-40C1-8DC3-1B1D46FC5FBD}" destId="{B7DAE339-B290-46D4-8AE5-81EAFDF785F0}" srcOrd="2" destOrd="0" parTransId="{D5C9B66E-7A73-4A73-971D-5F19C62ACFAE}" sibTransId="{AD50739C-06DC-4F79-AFF2-E3EDE36C1C4D}"/>
    <dgm:cxn modelId="{92AA6B6C-838F-440F-8E8B-9E1CA324A17F}" type="presOf" srcId="{B7DAE339-B290-46D4-8AE5-81EAFDF785F0}" destId="{594822D8-43A4-43AB-9975-529BD88E9FFF}" srcOrd="0" destOrd="0" presId="urn:microsoft.com/office/officeart/2005/8/layout/cycle2"/>
    <dgm:cxn modelId="{FE548D5F-6BF8-4736-9A46-51B07525B737}" type="presOf" srcId="{36A4D4E3-429B-4148-BFAE-41289455776E}" destId="{8D4FA534-5CEB-4BCB-AA79-6ED525BD74D8}" srcOrd="0" destOrd="0" presId="urn:microsoft.com/office/officeart/2005/8/layout/cycle2"/>
    <dgm:cxn modelId="{BF18120F-EBA2-46A0-B8F9-9873F70D8FAE}" type="presOf" srcId="{277256D6-1E17-4E5E-A125-44C4321C4819}" destId="{F37A77D9-5E7E-48A5-B90B-586D747E53F1}" srcOrd="1" destOrd="0" presId="urn:microsoft.com/office/officeart/2005/8/layout/cycle2"/>
    <dgm:cxn modelId="{A50AA8C0-AA70-4C62-8BE4-5DB4DE067D8D}" type="presOf" srcId="{68B00001-B260-4220-A445-8FFC69A22ADF}" destId="{9BD6446C-7D75-4514-9915-F848C7540FEB}" srcOrd="1" destOrd="0" presId="urn:microsoft.com/office/officeart/2005/8/layout/cycle2"/>
    <dgm:cxn modelId="{AE118E68-85FA-441A-A949-ECBC00B95985}" type="presOf" srcId="{AD50739C-06DC-4F79-AFF2-E3EDE36C1C4D}" destId="{078FDBF2-A063-4FE4-BE91-D3F80319EE4D}" srcOrd="1" destOrd="0" presId="urn:microsoft.com/office/officeart/2005/8/layout/cycle2"/>
    <dgm:cxn modelId="{32A743C6-EC73-4677-86A1-35EA1F4951DC}" type="presParOf" srcId="{DFB3F668-7E23-489A-A2D4-74187AFD05AF}" destId="{D1A310AD-C21C-465E-A278-F207BAA87247}" srcOrd="0" destOrd="0" presId="urn:microsoft.com/office/officeart/2005/8/layout/cycle2"/>
    <dgm:cxn modelId="{BFB3EF93-F8ED-4E48-870B-127A61214766}" type="presParOf" srcId="{DFB3F668-7E23-489A-A2D4-74187AFD05AF}" destId="{C8AE5474-E272-46FD-9AFA-C2CE6161E6C8}" srcOrd="1" destOrd="0" presId="urn:microsoft.com/office/officeart/2005/8/layout/cycle2"/>
    <dgm:cxn modelId="{0B5DF057-0521-4D77-98B6-5E5B9B240497}" type="presParOf" srcId="{C8AE5474-E272-46FD-9AFA-C2CE6161E6C8}" destId="{F37A77D9-5E7E-48A5-B90B-586D747E53F1}" srcOrd="0" destOrd="0" presId="urn:microsoft.com/office/officeart/2005/8/layout/cycle2"/>
    <dgm:cxn modelId="{4E03858E-ED37-47D9-9212-10A99BFE9B38}" type="presParOf" srcId="{DFB3F668-7E23-489A-A2D4-74187AFD05AF}" destId="{8D4FA534-5CEB-4BCB-AA79-6ED525BD74D8}" srcOrd="2" destOrd="0" presId="urn:microsoft.com/office/officeart/2005/8/layout/cycle2"/>
    <dgm:cxn modelId="{3584D4BB-DC0F-40AC-BC6A-9434BC72E629}" type="presParOf" srcId="{DFB3F668-7E23-489A-A2D4-74187AFD05AF}" destId="{7BFFC29F-C234-4407-8D0E-587311C1E99A}" srcOrd="3" destOrd="0" presId="urn:microsoft.com/office/officeart/2005/8/layout/cycle2"/>
    <dgm:cxn modelId="{E1903803-EACB-46B8-9E8B-F6001EF91DFE}" type="presParOf" srcId="{7BFFC29F-C234-4407-8D0E-587311C1E99A}" destId="{9BD6446C-7D75-4514-9915-F848C7540FEB}" srcOrd="0" destOrd="0" presId="urn:microsoft.com/office/officeart/2005/8/layout/cycle2"/>
    <dgm:cxn modelId="{62C5F2A5-FE48-467D-96CD-968A0EA54691}" type="presParOf" srcId="{DFB3F668-7E23-489A-A2D4-74187AFD05AF}" destId="{594822D8-43A4-43AB-9975-529BD88E9FFF}" srcOrd="4" destOrd="0" presId="urn:microsoft.com/office/officeart/2005/8/layout/cycle2"/>
    <dgm:cxn modelId="{56F766B5-167C-429A-B540-EB24A8CDB999}" type="presParOf" srcId="{DFB3F668-7E23-489A-A2D4-74187AFD05AF}" destId="{118B351B-B3CF-464D-9520-43A9E80BDB77}" srcOrd="5" destOrd="0" presId="urn:microsoft.com/office/officeart/2005/8/layout/cycle2"/>
    <dgm:cxn modelId="{FAE28CC1-3A05-40A3-BDF4-F6D95C502045}" type="presParOf" srcId="{118B351B-B3CF-464D-9520-43A9E80BDB77}" destId="{078FDBF2-A063-4FE4-BE91-D3F80319EE4D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58AB2B9-A086-4F50-9F03-C8833A167F55}">
      <dsp:nvSpPr>
        <dsp:cNvPr id="0" name=""/>
        <dsp:cNvSpPr/>
      </dsp:nvSpPr>
      <dsp:spPr>
        <a:xfrm>
          <a:off x="3650955" y="1357327"/>
          <a:ext cx="834559" cy="805458"/>
        </a:xfrm>
        <a:custGeom>
          <a:avLst/>
          <a:gdLst/>
          <a:ahLst/>
          <a:cxnLst/>
          <a:rect l="0" t="0" r="0" b="0"/>
          <a:pathLst>
            <a:path>
              <a:moveTo>
                <a:pt x="834559" y="0"/>
              </a:moveTo>
              <a:lnTo>
                <a:pt x="834559" y="805458"/>
              </a:lnTo>
              <a:lnTo>
                <a:pt x="0" y="805458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BE34E6-3635-4CBE-B78B-D258A573756B}">
      <dsp:nvSpPr>
        <dsp:cNvPr id="0" name=""/>
        <dsp:cNvSpPr/>
      </dsp:nvSpPr>
      <dsp:spPr>
        <a:xfrm>
          <a:off x="4485515" y="1357327"/>
          <a:ext cx="2995095" cy="8669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84246"/>
              </a:lnTo>
              <a:lnTo>
                <a:pt x="2995095" y="684246"/>
              </a:lnTo>
              <a:lnTo>
                <a:pt x="2995095" y="866939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7D98EB-EEE4-463B-B026-389007DC8766}">
      <dsp:nvSpPr>
        <dsp:cNvPr id="0" name=""/>
        <dsp:cNvSpPr/>
      </dsp:nvSpPr>
      <dsp:spPr>
        <a:xfrm>
          <a:off x="4485515" y="1357327"/>
          <a:ext cx="1404291" cy="3612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8543"/>
              </a:lnTo>
              <a:lnTo>
                <a:pt x="1404291" y="178543"/>
              </a:lnTo>
              <a:lnTo>
                <a:pt x="1404291" y="361236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705313B-C4A2-4800-B1FC-2111A9531ED8}">
      <dsp:nvSpPr>
        <dsp:cNvPr id="0" name=""/>
        <dsp:cNvSpPr/>
      </dsp:nvSpPr>
      <dsp:spPr>
        <a:xfrm>
          <a:off x="3230561" y="1357327"/>
          <a:ext cx="1254953" cy="1281495"/>
        </a:xfrm>
        <a:custGeom>
          <a:avLst/>
          <a:gdLst/>
          <a:ahLst/>
          <a:cxnLst/>
          <a:rect l="0" t="0" r="0" b="0"/>
          <a:pathLst>
            <a:path>
              <a:moveTo>
                <a:pt x="1254953" y="0"/>
              </a:moveTo>
              <a:lnTo>
                <a:pt x="1254953" y="1098802"/>
              </a:lnTo>
              <a:lnTo>
                <a:pt x="0" y="1098802"/>
              </a:lnTo>
              <a:lnTo>
                <a:pt x="0" y="1281495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4E0632-D2B3-4E2F-A964-7935BF61A8B2}">
      <dsp:nvSpPr>
        <dsp:cNvPr id="0" name=""/>
        <dsp:cNvSpPr/>
      </dsp:nvSpPr>
      <dsp:spPr>
        <a:xfrm>
          <a:off x="784972" y="1357327"/>
          <a:ext cx="3700542" cy="1281495"/>
        </a:xfrm>
        <a:custGeom>
          <a:avLst/>
          <a:gdLst/>
          <a:ahLst/>
          <a:cxnLst/>
          <a:rect l="0" t="0" r="0" b="0"/>
          <a:pathLst>
            <a:path>
              <a:moveTo>
                <a:pt x="3700542" y="0"/>
              </a:moveTo>
              <a:lnTo>
                <a:pt x="3700542" y="1098802"/>
              </a:lnTo>
              <a:lnTo>
                <a:pt x="0" y="1098802"/>
              </a:lnTo>
              <a:lnTo>
                <a:pt x="0" y="1281495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1A558D-ADDA-4358-B256-B5BC400215C8}">
      <dsp:nvSpPr>
        <dsp:cNvPr id="0" name=""/>
        <dsp:cNvSpPr/>
      </dsp:nvSpPr>
      <dsp:spPr>
        <a:xfrm>
          <a:off x="3686789" y="910016"/>
          <a:ext cx="1597450" cy="447310"/>
        </a:xfrm>
        <a:prstGeom prst="flowChartAlternateProcess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>
              <a:solidFill>
                <a:schemeClr val="accent2">
                  <a:lumMod val="75000"/>
                </a:schemeClr>
              </a:solidFill>
            </a:rPr>
            <a:t>здібності</a:t>
          </a:r>
          <a:endParaRPr lang="en-US" sz="2000" kern="1200" dirty="0">
            <a:solidFill>
              <a:schemeClr val="accent2">
                <a:lumMod val="75000"/>
              </a:schemeClr>
            </a:solidFill>
          </a:endParaRPr>
        </a:p>
      </dsp:txBody>
      <dsp:txXfrm>
        <a:off x="3686789" y="910016"/>
        <a:ext cx="1597450" cy="447310"/>
      </dsp:txXfrm>
    </dsp:sp>
    <dsp:sp modelId="{252A193C-203F-4355-8BFE-DD4B13449D5F}">
      <dsp:nvSpPr>
        <dsp:cNvPr id="0" name=""/>
        <dsp:cNvSpPr/>
      </dsp:nvSpPr>
      <dsp:spPr>
        <a:xfrm>
          <a:off x="6464" y="2638823"/>
          <a:ext cx="1557014" cy="393755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>
              <a:solidFill>
                <a:schemeClr val="accent2">
                  <a:lumMod val="75000"/>
                </a:schemeClr>
              </a:solidFill>
            </a:rPr>
            <a:t>талант</a:t>
          </a:r>
          <a:endParaRPr lang="en-US" sz="2000" kern="1200" dirty="0">
            <a:solidFill>
              <a:schemeClr val="accent2">
                <a:lumMod val="75000"/>
              </a:schemeClr>
            </a:solidFill>
          </a:endParaRPr>
        </a:p>
      </dsp:txBody>
      <dsp:txXfrm>
        <a:off x="6464" y="2638823"/>
        <a:ext cx="1557014" cy="393755"/>
      </dsp:txXfrm>
    </dsp:sp>
    <dsp:sp modelId="{B6BD718D-3470-4556-A844-59AD94038AC6}">
      <dsp:nvSpPr>
        <dsp:cNvPr id="0" name=""/>
        <dsp:cNvSpPr/>
      </dsp:nvSpPr>
      <dsp:spPr>
        <a:xfrm>
          <a:off x="1928865" y="2638823"/>
          <a:ext cx="2603393" cy="401646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err="1" smtClean="0">
              <a:solidFill>
                <a:schemeClr val="accent2">
                  <a:lumMod val="75000"/>
                </a:schemeClr>
              </a:solidFill>
            </a:rPr>
            <a:t>генвальність</a:t>
          </a:r>
          <a:endParaRPr lang="en-US" sz="2000" kern="1200" dirty="0">
            <a:solidFill>
              <a:schemeClr val="accent2">
                <a:lumMod val="75000"/>
              </a:schemeClr>
            </a:solidFill>
          </a:endParaRPr>
        </a:p>
      </dsp:txBody>
      <dsp:txXfrm>
        <a:off x="1928865" y="2638823"/>
        <a:ext cx="2603393" cy="401646"/>
      </dsp:txXfrm>
    </dsp:sp>
    <dsp:sp modelId="{897E6BE6-750C-4B9B-B7EE-DF22EDE3733E}">
      <dsp:nvSpPr>
        <dsp:cNvPr id="0" name=""/>
        <dsp:cNvSpPr/>
      </dsp:nvSpPr>
      <dsp:spPr>
        <a:xfrm rot="16200000">
          <a:off x="4826185" y="1718564"/>
          <a:ext cx="2127242" cy="834402"/>
        </a:xfrm>
        <a:prstGeom prst="downArrow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>
              <a:solidFill>
                <a:schemeClr val="accent2">
                  <a:lumMod val="75000"/>
                </a:schemeClr>
              </a:solidFill>
            </a:rPr>
            <a:t>праця</a:t>
          </a:r>
          <a:endParaRPr lang="en-US" sz="1800" kern="1200" dirty="0">
            <a:solidFill>
              <a:schemeClr val="accent2">
                <a:lumMod val="75000"/>
              </a:schemeClr>
            </a:solidFill>
          </a:endParaRPr>
        </a:p>
      </dsp:txBody>
      <dsp:txXfrm rot="16200000">
        <a:off x="4826185" y="1718564"/>
        <a:ext cx="2127242" cy="834402"/>
      </dsp:txXfrm>
    </dsp:sp>
    <dsp:sp modelId="{31A288EB-9CB2-41CF-8994-EF3CC5CD0C67}">
      <dsp:nvSpPr>
        <dsp:cNvPr id="0" name=""/>
        <dsp:cNvSpPr/>
      </dsp:nvSpPr>
      <dsp:spPr>
        <a:xfrm>
          <a:off x="6696735" y="2224267"/>
          <a:ext cx="1567749" cy="744561"/>
        </a:xfrm>
        <a:prstGeom prst="rect">
          <a:avLst/>
        </a:prstGeom>
        <a:solidFill>
          <a:srgbClr val="FF0066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>
              <a:solidFill>
                <a:schemeClr val="bg1"/>
              </a:solidFill>
            </a:rPr>
            <a:t>творчість</a:t>
          </a:r>
          <a:endParaRPr lang="en-US" sz="2000" kern="1200" dirty="0">
            <a:solidFill>
              <a:schemeClr val="bg1"/>
            </a:solidFill>
          </a:endParaRPr>
        </a:p>
      </dsp:txBody>
      <dsp:txXfrm>
        <a:off x="6696735" y="2224267"/>
        <a:ext cx="1567749" cy="744561"/>
      </dsp:txXfrm>
    </dsp:sp>
    <dsp:sp modelId="{5D8A0798-31B0-4859-B260-FF9987046D2B}">
      <dsp:nvSpPr>
        <dsp:cNvPr id="0" name=""/>
        <dsp:cNvSpPr/>
      </dsp:nvSpPr>
      <dsp:spPr>
        <a:xfrm>
          <a:off x="1257311" y="1733823"/>
          <a:ext cx="2393644" cy="857926"/>
        </a:xfrm>
        <a:prstGeom prst="flowChartMultidocumen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>
              <a:solidFill>
                <a:schemeClr val="accent2">
                  <a:lumMod val="75000"/>
                </a:schemeClr>
              </a:solidFill>
            </a:rPr>
            <a:t>обдарованість</a:t>
          </a:r>
          <a:endParaRPr lang="en-US" sz="2000" kern="1200" dirty="0">
            <a:solidFill>
              <a:schemeClr val="accent2">
                <a:lumMod val="75000"/>
              </a:schemeClr>
            </a:solidFill>
          </a:endParaRPr>
        </a:p>
      </dsp:txBody>
      <dsp:txXfrm>
        <a:off x="1257311" y="1733823"/>
        <a:ext cx="2393644" cy="85792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C74892F-34B3-4D94-ACB8-9BD992B6C547}">
      <dsp:nvSpPr>
        <dsp:cNvPr id="0" name=""/>
        <dsp:cNvSpPr/>
      </dsp:nvSpPr>
      <dsp:spPr>
        <a:xfrm rot="5400000">
          <a:off x="-120226" y="121011"/>
          <a:ext cx="801510" cy="561057"/>
        </a:xfrm>
        <a:prstGeom prst="chevron">
          <a:avLst/>
        </a:prstGeom>
        <a:solidFill>
          <a:srgbClr val="FF0066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/>
            <a:t>1</a:t>
          </a:r>
          <a:endParaRPr lang="en-US" sz="1600" kern="1200" dirty="0"/>
        </a:p>
      </dsp:txBody>
      <dsp:txXfrm rot="5400000">
        <a:off x="-120226" y="121011"/>
        <a:ext cx="801510" cy="561057"/>
      </dsp:txXfrm>
    </dsp:sp>
    <dsp:sp modelId="{88E1D21E-6C62-40F3-9DD4-BA8E8D4E7E31}">
      <dsp:nvSpPr>
        <dsp:cNvPr id="0" name=""/>
        <dsp:cNvSpPr/>
      </dsp:nvSpPr>
      <dsp:spPr>
        <a:xfrm rot="5400000">
          <a:off x="3926217" y="-3364375"/>
          <a:ext cx="520982" cy="72513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500" kern="1200" dirty="0" smtClean="0"/>
            <a:t>Часто "перескакують" через послідовні етапи свого розвитку. </a:t>
          </a:r>
          <a:endParaRPr lang="en-US" sz="1500" kern="1200" dirty="0"/>
        </a:p>
      </dsp:txBody>
      <dsp:txXfrm rot="5400000">
        <a:off x="3926217" y="-3364375"/>
        <a:ext cx="520982" cy="7251302"/>
      </dsp:txXfrm>
    </dsp:sp>
    <dsp:sp modelId="{59F266E7-35F3-4D20-9D90-6EB658CC81D2}">
      <dsp:nvSpPr>
        <dsp:cNvPr id="0" name=""/>
        <dsp:cNvSpPr/>
      </dsp:nvSpPr>
      <dsp:spPr>
        <a:xfrm rot="5400000">
          <a:off x="-120226" y="849807"/>
          <a:ext cx="801510" cy="561057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/>
            <a:t>2</a:t>
          </a:r>
          <a:endParaRPr lang="en-US" sz="1600" kern="1200" dirty="0"/>
        </a:p>
      </dsp:txBody>
      <dsp:txXfrm rot="5400000">
        <a:off x="-120226" y="849807"/>
        <a:ext cx="801510" cy="561057"/>
      </dsp:txXfrm>
    </dsp:sp>
    <dsp:sp modelId="{CF62F1AF-81EA-4216-B9C9-9D93DC093FFD}">
      <dsp:nvSpPr>
        <dsp:cNvPr id="0" name=""/>
        <dsp:cNvSpPr/>
      </dsp:nvSpPr>
      <dsp:spPr>
        <a:xfrm rot="5400000">
          <a:off x="3926217" y="-2635578"/>
          <a:ext cx="520982" cy="72513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500" kern="1200" dirty="0" smtClean="0"/>
            <a:t>Рано починають класифікувати і диференціювати інформацію, що надходить до них. </a:t>
          </a:r>
          <a:endParaRPr lang="en-US" sz="1500" kern="1200" dirty="0"/>
        </a:p>
      </dsp:txBody>
      <dsp:txXfrm rot="5400000">
        <a:off x="3926217" y="-2635578"/>
        <a:ext cx="520982" cy="7251302"/>
      </dsp:txXfrm>
    </dsp:sp>
    <dsp:sp modelId="{36333801-72F9-4504-B371-2A569C3E5316}">
      <dsp:nvSpPr>
        <dsp:cNvPr id="0" name=""/>
        <dsp:cNvSpPr/>
      </dsp:nvSpPr>
      <dsp:spPr>
        <a:xfrm rot="5400000">
          <a:off x="-120226" y="1578604"/>
          <a:ext cx="801510" cy="56105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/>
            <a:t>3</a:t>
          </a:r>
          <a:endParaRPr lang="en-US" sz="1600" kern="1200" dirty="0"/>
        </a:p>
      </dsp:txBody>
      <dsp:txXfrm rot="5400000">
        <a:off x="-120226" y="1578604"/>
        <a:ext cx="801510" cy="561057"/>
      </dsp:txXfrm>
    </dsp:sp>
    <dsp:sp modelId="{F125CD1D-FF7A-4D3E-B87C-6C46500B8CB7}">
      <dsp:nvSpPr>
        <dsp:cNvPr id="0" name=""/>
        <dsp:cNvSpPr/>
      </dsp:nvSpPr>
      <dsp:spPr>
        <a:xfrm rot="5400000">
          <a:off x="3926217" y="-1906782"/>
          <a:ext cx="520982" cy="72513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500" kern="1200" dirty="0" smtClean="0"/>
            <a:t>захоплюються колекціонуванням, при цьому їхня мета - не приведення колекції в порядок, а реорганізація, систематизація її на нових підставах.</a:t>
          </a:r>
          <a:endParaRPr lang="en-US" sz="1500" kern="1200" dirty="0"/>
        </a:p>
      </dsp:txBody>
      <dsp:txXfrm rot="5400000">
        <a:off x="3926217" y="-1906782"/>
        <a:ext cx="520982" cy="7251302"/>
      </dsp:txXfrm>
    </dsp:sp>
    <dsp:sp modelId="{9214F936-6AA1-4297-B2BD-2667C3A83566}">
      <dsp:nvSpPr>
        <dsp:cNvPr id="0" name=""/>
        <dsp:cNvSpPr/>
      </dsp:nvSpPr>
      <dsp:spPr>
        <a:xfrm rot="5400000">
          <a:off x="-120226" y="2307400"/>
          <a:ext cx="801510" cy="561057"/>
        </a:xfrm>
        <a:prstGeom prst="chevron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/>
            <a:t>4</a:t>
          </a:r>
          <a:endParaRPr lang="en-US" sz="1600" kern="1200" dirty="0"/>
        </a:p>
      </dsp:txBody>
      <dsp:txXfrm rot="5400000">
        <a:off x="-120226" y="2307400"/>
        <a:ext cx="801510" cy="561057"/>
      </dsp:txXfrm>
    </dsp:sp>
    <dsp:sp modelId="{DC521F8A-D370-4BC7-9DA5-216C84290712}">
      <dsp:nvSpPr>
        <dsp:cNvPr id="0" name=""/>
        <dsp:cNvSpPr/>
      </dsp:nvSpPr>
      <dsp:spPr>
        <a:xfrm rot="5400000">
          <a:off x="3926217" y="-1177985"/>
          <a:ext cx="520982" cy="72513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500" kern="1200" dirty="0" smtClean="0"/>
            <a:t>Мають великий словниковий запас. Із задоволенням читають словники та енциклопедії, придумують нові слова і поняття. </a:t>
          </a:r>
          <a:endParaRPr lang="en-US" sz="1500" kern="1200" dirty="0"/>
        </a:p>
      </dsp:txBody>
      <dsp:txXfrm rot="5400000">
        <a:off x="3926217" y="-1177985"/>
        <a:ext cx="520982" cy="7251302"/>
      </dsp:txXfrm>
    </dsp:sp>
    <dsp:sp modelId="{A1EEC85F-902B-4667-9616-4C48A41F96A0}">
      <dsp:nvSpPr>
        <dsp:cNvPr id="0" name=""/>
        <dsp:cNvSpPr/>
      </dsp:nvSpPr>
      <dsp:spPr>
        <a:xfrm rot="5400000">
          <a:off x="-120226" y="3036197"/>
          <a:ext cx="801510" cy="561057"/>
        </a:xfrm>
        <a:prstGeom prst="chevron">
          <a:avLst/>
        </a:prstGeom>
        <a:solidFill>
          <a:srgbClr val="FFCC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/>
            <a:t>5</a:t>
          </a:r>
          <a:endParaRPr lang="en-US" sz="1600" kern="1200" dirty="0"/>
        </a:p>
      </dsp:txBody>
      <dsp:txXfrm rot="5400000">
        <a:off x="-120226" y="3036197"/>
        <a:ext cx="801510" cy="561057"/>
      </dsp:txXfrm>
    </dsp:sp>
    <dsp:sp modelId="{BC93D42A-5F78-43B9-9587-AA04CFDA952B}">
      <dsp:nvSpPr>
        <dsp:cNvPr id="0" name=""/>
        <dsp:cNvSpPr/>
      </dsp:nvSpPr>
      <dsp:spPr>
        <a:xfrm rot="5400000">
          <a:off x="3926217" y="-449189"/>
          <a:ext cx="520982" cy="72513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500" kern="1200" dirty="0" smtClean="0"/>
            <a:t>Можуть займатися кількома справами відразу; дуже допитливі, активно досліджують навколишній світ </a:t>
          </a:r>
          <a:endParaRPr lang="en-US" sz="1500" kern="1200" dirty="0"/>
        </a:p>
      </dsp:txBody>
      <dsp:txXfrm rot="5400000">
        <a:off x="3926217" y="-449189"/>
        <a:ext cx="520982" cy="7251302"/>
      </dsp:txXfrm>
    </dsp:sp>
    <dsp:sp modelId="{20C2EBCF-1086-44C0-9B66-AB09D710C4CB}">
      <dsp:nvSpPr>
        <dsp:cNvPr id="0" name=""/>
        <dsp:cNvSpPr/>
      </dsp:nvSpPr>
      <dsp:spPr>
        <a:xfrm rot="5400000">
          <a:off x="-120226" y="3764993"/>
          <a:ext cx="801510" cy="561057"/>
        </a:xfrm>
        <a:prstGeom prst="chevron">
          <a:avLst/>
        </a:prstGeom>
        <a:solidFill>
          <a:srgbClr val="00CCFF"/>
        </a:solidFill>
        <a:ln w="25400" cap="flat" cmpd="sng" algn="ctr">
          <a:solidFill>
            <a:srgbClr val="00CCFF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/>
            <a:t>6</a:t>
          </a:r>
          <a:endParaRPr lang="en-US" sz="1600" kern="1200" dirty="0"/>
        </a:p>
      </dsp:txBody>
      <dsp:txXfrm rot="5400000">
        <a:off x="-120226" y="3764993"/>
        <a:ext cx="801510" cy="561057"/>
      </dsp:txXfrm>
    </dsp:sp>
    <dsp:sp modelId="{331BD126-E40F-4BD0-B12A-88B523AFE944}">
      <dsp:nvSpPr>
        <dsp:cNvPr id="0" name=""/>
        <dsp:cNvSpPr/>
      </dsp:nvSpPr>
      <dsp:spPr>
        <a:xfrm rot="5400000">
          <a:off x="3926217" y="279607"/>
          <a:ext cx="520982" cy="72513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500" kern="1200" dirty="0" smtClean="0"/>
            <a:t>У ранньому віці здатні простежувати причинно-наслідкові зв'язки, робити правильні висновки. </a:t>
          </a:r>
          <a:endParaRPr lang="en-US" sz="1500" kern="1200" dirty="0"/>
        </a:p>
      </dsp:txBody>
      <dsp:txXfrm rot="5400000">
        <a:off x="3926217" y="279607"/>
        <a:ext cx="520982" cy="7251302"/>
      </dsp:txXfrm>
    </dsp:sp>
    <dsp:sp modelId="{0E9C8A08-EC7C-486B-B86A-CCEB15FD590C}">
      <dsp:nvSpPr>
        <dsp:cNvPr id="0" name=""/>
        <dsp:cNvSpPr/>
      </dsp:nvSpPr>
      <dsp:spPr>
        <a:xfrm rot="5400000">
          <a:off x="-120226" y="4493790"/>
          <a:ext cx="801510" cy="561057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/>
            <a:t>7</a:t>
          </a:r>
          <a:endParaRPr lang="en-US" sz="1600" kern="1200" dirty="0"/>
        </a:p>
      </dsp:txBody>
      <dsp:txXfrm rot="5400000">
        <a:off x="-120226" y="4493790"/>
        <a:ext cx="801510" cy="561057"/>
      </dsp:txXfrm>
    </dsp:sp>
    <dsp:sp modelId="{6D3C0EB0-1BAC-49E9-BE60-9E20E303FDB3}">
      <dsp:nvSpPr>
        <dsp:cNvPr id="0" name=""/>
        <dsp:cNvSpPr/>
      </dsp:nvSpPr>
      <dsp:spPr>
        <a:xfrm rot="5400000">
          <a:off x="3926217" y="1008403"/>
          <a:ext cx="520982" cy="72513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500" kern="1200" dirty="0" smtClean="0"/>
            <a:t>Мають сильно розвинуте почуття гумору</a:t>
          </a:r>
          <a:r>
            <a:rPr lang="ru-RU" sz="1500" kern="1200" dirty="0" smtClean="0"/>
            <a:t>; </a:t>
          </a:r>
          <a:r>
            <a:rPr lang="ru-RU" sz="1500" kern="1200" dirty="0" err="1" smtClean="0"/>
            <a:t>здатні</a:t>
          </a:r>
          <a:r>
            <a:rPr lang="ru-RU" sz="1500" kern="1200" dirty="0" smtClean="0"/>
            <a:t> </a:t>
          </a:r>
          <a:r>
            <a:rPr lang="ru-RU" sz="1500" kern="1200" dirty="0" err="1" smtClean="0"/>
            <a:t>вирішувати</a:t>
          </a:r>
          <a:r>
            <a:rPr lang="ru-RU" sz="1500" kern="1200" dirty="0" smtClean="0"/>
            <a:t> </a:t>
          </a:r>
          <a:r>
            <a:rPr lang="ru-RU" sz="1500" kern="1200" dirty="0" err="1" smtClean="0"/>
            <a:t>конфлікти</a:t>
          </a:r>
          <a:r>
            <a:rPr lang="ru-RU" sz="1500" kern="1200" dirty="0" smtClean="0"/>
            <a:t> в </a:t>
          </a:r>
          <a:r>
            <a:rPr lang="ru-RU" sz="1500" kern="1200" dirty="0" err="1" smtClean="0"/>
            <a:t>колективі</a:t>
          </a:r>
          <a:r>
            <a:rPr lang="ru-RU" sz="1500" kern="1200" dirty="0" smtClean="0"/>
            <a:t>; </a:t>
          </a:r>
          <a:endParaRPr lang="en-US" sz="1500" kern="1200" dirty="0"/>
        </a:p>
      </dsp:txBody>
      <dsp:txXfrm rot="5400000">
        <a:off x="3926217" y="1008403"/>
        <a:ext cx="520982" cy="7251302"/>
      </dsp:txXfrm>
    </dsp:sp>
    <dsp:sp modelId="{6591C46F-AB54-459F-AFB2-D0C75C499F98}">
      <dsp:nvSpPr>
        <dsp:cNvPr id="0" name=""/>
        <dsp:cNvSpPr/>
      </dsp:nvSpPr>
      <dsp:spPr>
        <a:xfrm rot="5400000">
          <a:off x="-120226" y="5222587"/>
          <a:ext cx="801510" cy="561057"/>
        </a:xfrm>
        <a:prstGeom prst="chevron">
          <a:avLst/>
        </a:prstGeom>
        <a:solidFill>
          <a:schemeClr val="bg2">
            <a:lumMod val="20000"/>
            <a:lumOff val="8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/>
            <a:t>8</a:t>
          </a:r>
          <a:endParaRPr lang="en-US" sz="1600" kern="1200" dirty="0"/>
        </a:p>
      </dsp:txBody>
      <dsp:txXfrm rot="5400000">
        <a:off x="-120226" y="5222587"/>
        <a:ext cx="801510" cy="561057"/>
      </dsp:txXfrm>
    </dsp:sp>
    <dsp:sp modelId="{CC6328AF-EBBB-4BB6-8C2C-107A9CDD88A8}">
      <dsp:nvSpPr>
        <dsp:cNvPr id="0" name=""/>
        <dsp:cNvSpPr/>
      </dsp:nvSpPr>
      <dsp:spPr>
        <a:xfrm rot="5400000">
          <a:off x="3926217" y="1737200"/>
          <a:ext cx="520982" cy="72513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500" kern="1200" dirty="0" smtClean="0"/>
            <a:t>роздратовують ровесників звичкою поправляти інших і вважають себе такими, що завжди мають рацію. </a:t>
          </a:r>
          <a:endParaRPr lang="en-US" sz="1500" kern="1200" dirty="0"/>
        </a:p>
      </dsp:txBody>
      <dsp:txXfrm rot="5400000">
        <a:off x="3926217" y="1737200"/>
        <a:ext cx="520982" cy="7251302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D8BF9BE5-198D-434F-8586-E65CEA9835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E98BA708-2BAE-4EDD-AF46-C6B4441825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7700" y="1447800"/>
            <a:ext cx="7848600" cy="1295400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048000"/>
            <a:ext cx="8077200" cy="635000"/>
          </a:xfrm>
        </p:spPr>
        <p:txBody>
          <a:bodyPr/>
          <a:lstStyle>
            <a:lvl1pPr marL="0" indent="0" algn="ctr">
              <a:buFontTx/>
              <a:buNone/>
              <a:defRPr sz="3600"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latin typeface="+mn-lt"/>
              </a:defRPr>
            </a:lvl1pPr>
          </a:lstStyle>
          <a:p>
            <a:pPr>
              <a:defRPr/>
            </a:pPr>
            <a:fld id="{739164A7-6A6D-446D-9909-B8A8BFE238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F7E832-D845-4B25-9B95-F996DCC540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85800"/>
            <a:ext cx="20193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85800"/>
            <a:ext cx="59055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7BE34B-28D6-4D8F-950D-6D1979B767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3CC480-DB78-41D4-86D1-1E4AA506A2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58E871-D72D-4D47-9B4E-95B77A23B8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39624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905000"/>
            <a:ext cx="39624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9D26F5-E468-4372-8C51-F4BE8F314A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3D33CB-0B45-46AE-BC3D-FCCCE0B508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CB5BDA-07A8-46EE-9F2D-900FEFAB2D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874FC6-5BB0-4BE7-B99B-1E61FD18B8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61C6A8-282B-4EB9-8389-F1D6DD3F03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630AC2-495A-4501-834D-A161E17A54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0772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Текст второго уровня</a:t>
            </a:r>
          </a:p>
          <a:p>
            <a:pPr lvl="2"/>
            <a:r>
              <a:rPr lang="ru-RU" smtClean="0"/>
              <a:t>Текст третьего уровня</a:t>
            </a:r>
          </a:p>
          <a:p>
            <a:pPr lvl="3"/>
            <a:r>
              <a:rPr lang="ru-RU" smtClean="0"/>
              <a:t> Текст четвертого уровня</a:t>
            </a:r>
          </a:p>
          <a:p>
            <a:pPr lvl="4"/>
            <a:r>
              <a:rPr lang="ru-RU" smtClean="0"/>
              <a:t>Текст пятого уровня</a:t>
            </a:r>
          </a:p>
          <a:p>
            <a:pPr lvl="1"/>
            <a:endParaRPr lang="ru-RU" smtClean="0"/>
          </a:p>
          <a:p>
            <a:pPr lvl="2"/>
            <a:endParaRPr lang="ru-RU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85800"/>
            <a:ext cx="8077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85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29400"/>
            <a:ext cx="1905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85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629400"/>
            <a:ext cx="2895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85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629400"/>
            <a:ext cx="1905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1">
                <a:latin typeface="Arial" charset="0"/>
              </a:defRPr>
            </a:lvl1pPr>
          </a:lstStyle>
          <a:p>
            <a:pPr>
              <a:defRPr/>
            </a:pPr>
            <a:fld id="{2D611CF9-4E10-4C6E-AAAA-E3E7520D73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lr>
          <a:schemeClr val="bg2"/>
        </a:buClr>
        <a:buChar char="•"/>
        <a:defRPr sz="3200">
          <a:solidFill>
            <a:srgbClr val="284C6A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rebuchet MS" pitchFamily="34" charset="0"/>
        <a:buChar char="−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rebuchet MS" pitchFamily="34" charset="0"/>
        <a:buChar char="−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 ?><Relationships xmlns="http://schemas.openxmlformats.org/package/2006/relationships"><Relationship Id="rId2" Target="../media/image6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 ?><Relationships xmlns="http://schemas.openxmlformats.org/package/2006/relationships"><Relationship Id="rId2" Target="../media/image11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3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 ?><Relationships xmlns="http://schemas.openxmlformats.org/package/2006/relationships"><Relationship Id="rId3" Target="../media/image5.jpe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51520" y="2143116"/>
            <a:ext cx="8712968" cy="2660306"/>
          </a:xfrm>
        </p:spPr>
        <p:txBody>
          <a:bodyPr/>
          <a:lstStyle/>
          <a:p>
            <a:r>
              <a:rPr lang="uk-UA" sz="3200" b="1" dirty="0" smtClean="0">
                <a:solidFill>
                  <a:schemeClr val="accent6">
                    <a:lumMod val="50000"/>
                  </a:schemeClr>
                </a:solidFill>
                <a:latin typeface="Georgia" pitchFamily="18" charset="0"/>
              </a:rPr>
              <a:t>«Робота з обдарованими учнями в умовах спеціалізованого навчального закладу в контексті Національної стратегії розвитку освіти в Україні на період до 2021 року»</a:t>
            </a:r>
            <a:endParaRPr lang="en-US" sz="3200" b="1" i="1" dirty="0">
              <a:solidFill>
                <a:schemeClr val="accent6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307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0" y="0"/>
            <a:ext cx="9144000" cy="620687"/>
          </a:xfrm>
        </p:spPr>
        <p:txBody>
          <a:bodyPr/>
          <a:lstStyle/>
          <a:p>
            <a:r>
              <a:rPr lang="uk-UA" sz="1400" b="1" dirty="0" smtClean="0"/>
              <a:t>Білоцерківська с</a:t>
            </a:r>
            <a:r>
              <a:rPr lang="en-US" sz="1400" b="1" dirty="0" err="1" smtClean="0"/>
              <a:t>пеці</a:t>
            </a:r>
            <a:r>
              <a:rPr lang="uk-UA" sz="1400" b="1" dirty="0" err="1" smtClean="0"/>
              <a:t>алізована</a:t>
            </a:r>
            <a:r>
              <a:rPr lang="uk-UA" sz="1400" b="1" dirty="0" smtClean="0"/>
              <a:t> природничо-математична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школа</a:t>
            </a:r>
            <a:r>
              <a:rPr lang="en-US" sz="1400" b="1" dirty="0" smtClean="0"/>
              <a:t> </a:t>
            </a:r>
            <a:endParaRPr lang="en-US" sz="1400" dirty="0" smtClean="0"/>
          </a:p>
          <a:p>
            <a:r>
              <a:rPr lang="en-US" sz="1400" b="1" dirty="0" smtClean="0"/>
              <a:t>І-ІІІ </a:t>
            </a:r>
            <a:r>
              <a:rPr lang="en-US" sz="1400" b="1" dirty="0" err="1" smtClean="0"/>
              <a:t>ступенів</a:t>
            </a:r>
            <a:r>
              <a:rPr lang="en-US" sz="1400" b="1" dirty="0" smtClean="0"/>
              <a:t> № 16 </a:t>
            </a:r>
            <a:r>
              <a:rPr lang="en-US" sz="1400" b="1" dirty="0" err="1" smtClean="0"/>
              <a:t>ім</a:t>
            </a:r>
            <a:r>
              <a:rPr lang="en-US" sz="1400" b="1" dirty="0" smtClean="0"/>
              <a:t>. М.О. </a:t>
            </a:r>
            <a:r>
              <a:rPr lang="en-US" sz="1400" b="1" dirty="0" err="1" smtClean="0"/>
              <a:t>Кириленка</a:t>
            </a:r>
            <a:r>
              <a:rPr lang="uk-UA" sz="1400" b="1" dirty="0" smtClean="0"/>
              <a:t> Білоцерківської міської ради Київської області</a:t>
            </a:r>
            <a:endParaRPr lang="en-US" sz="1400" dirty="0"/>
          </a:p>
        </p:txBody>
      </p:sp>
      <p:sp>
        <p:nvSpPr>
          <p:cNvPr id="4" name="TextBox 3"/>
          <p:cNvSpPr txBox="1"/>
          <p:nvPr/>
        </p:nvSpPr>
        <p:spPr>
          <a:xfrm>
            <a:off x="3851920" y="6309320"/>
            <a:ext cx="1779588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dirty="0">
                <a:solidFill>
                  <a:schemeClr val="accent5">
                    <a:lumMod val="50000"/>
                  </a:schemeClr>
                </a:solidFill>
              </a:rPr>
              <a:t>м. Біла </a:t>
            </a:r>
            <a:r>
              <a:rPr lang="uk-UA" dirty="0" smtClean="0">
                <a:solidFill>
                  <a:schemeClr val="accent5">
                    <a:lumMod val="50000"/>
                  </a:schemeClr>
                </a:solidFill>
              </a:rPr>
              <a:t>Церква</a:t>
            </a:r>
            <a:endParaRPr lang="uk-UA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21463" y="6488112"/>
            <a:ext cx="2522537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irinakirdey@gmail.com</a:t>
            </a: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95936" y="5301208"/>
            <a:ext cx="1779588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31</a:t>
            </a:r>
            <a:r>
              <a:rPr lang="uk-UA" dirty="0" smtClean="0">
                <a:solidFill>
                  <a:schemeClr val="accent5">
                    <a:lumMod val="50000"/>
                  </a:schemeClr>
                </a:solidFill>
              </a:rPr>
              <a:t>.10.2013</a:t>
            </a:r>
            <a:endParaRPr lang="uk-UA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260648"/>
            <a:ext cx="896448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85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Серед різних типів обдарованості розрізняють: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FF0066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академічну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- надзвичайна здатність до навчання взагалі, стають відмінними спеціалістами; </a:t>
            </a:r>
            <a:r>
              <a:rPr kumimoji="0" lang="uk-UA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628800"/>
            <a:ext cx="6372200" cy="49499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794945"/>
            <a:ext cx="896448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85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Серед різних типів обдарованості розрізняють: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FF0066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соціально - лідерську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; 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</a:endParaRPr>
          </a:p>
        </p:txBody>
      </p:sp>
      <p:pic>
        <p:nvPicPr>
          <p:cNvPr id="31746" name="Picture 2" descr="http://school16.org/sites/default/files/tmp/img_4556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1187624" y="1844824"/>
            <a:ext cx="6768752" cy="43513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11560" y="219998"/>
            <a:ext cx="853244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85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Серед різних типів обдарованості розрізняють: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FF0066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художню - музичну, образотворчу, сценічну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;  </a:t>
            </a: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</p:txBody>
      </p:sp>
      <p:pic>
        <p:nvPicPr>
          <p:cNvPr id="30722" name="Picture 2" descr="http://school16.org/sites/default/files/tmp/dsc_02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1052736"/>
            <a:ext cx="3634153" cy="54726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school16.org/sites/default/files/tmp/dsc_02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84785"/>
            <a:ext cx="2534344" cy="38164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260648"/>
            <a:ext cx="896448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85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Серед різних типів обдарованості розрізняють: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психомоторну -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FF0066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спортивні здібності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;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</a:endParaRPr>
          </a:p>
        </p:txBody>
      </p:sp>
      <p:pic>
        <p:nvPicPr>
          <p:cNvPr id="29700" name="Picture 4" descr="http://school16.org/sites/default/files/img_93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1484784"/>
            <a:ext cx="5665406" cy="39613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332656"/>
            <a:ext cx="896448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85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Серед різних типів обдарованості розрізняють: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FF0066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творчу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- нестандартне бачення світу й нешаблонне мислення</a:t>
            </a: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</p:txBody>
      </p:sp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484784"/>
            <a:ext cx="6912768" cy="51845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ятно 1 2"/>
          <p:cNvSpPr/>
          <p:nvPr/>
        </p:nvSpPr>
        <p:spPr>
          <a:xfrm>
            <a:off x="251520" y="0"/>
            <a:ext cx="8892480" cy="6858000"/>
          </a:xfrm>
          <a:prstGeom prst="irregularSeal1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path path="circle">
              <a:fillToRect l="100000" t="100000"/>
            </a:path>
          </a:gra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  <a:latin typeface="Georgia" pitchFamily="18" charset="0"/>
              </a:rPr>
              <a:t>   </a:t>
            </a:r>
            <a:r>
              <a:rPr lang="uk-UA" sz="2400" b="1" dirty="0" smtClean="0">
                <a:solidFill>
                  <a:schemeClr val="tx1"/>
                </a:solidFill>
                <a:latin typeface="Georgia" pitchFamily="18" charset="0"/>
              </a:rPr>
              <a:t>Проблема полягає в тому , що вчителю деколи складно усвідомити: </a:t>
            </a:r>
            <a:r>
              <a:rPr lang="uk-UA" sz="2400" b="1" dirty="0" smtClean="0">
                <a:solidFill>
                  <a:srgbClr val="C00000"/>
                </a:solidFill>
                <a:latin typeface="Georgia" pitchFamily="18" charset="0"/>
              </a:rPr>
              <a:t>учень, який погано вчиться, може бути обдарованим</a:t>
            </a:r>
            <a:r>
              <a:rPr lang="uk-UA" sz="2400" b="1" dirty="0" smtClean="0">
                <a:solidFill>
                  <a:schemeClr val="tx1"/>
                </a:solidFill>
                <a:latin typeface="Georgia" pitchFamily="18" charset="0"/>
              </a:rPr>
              <a:t>.</a:t>
            </a:r>
            <a:r>
              <a:rPr lang="uk-UA" sz="2400" dirty="0" smtClean="0">
                <a:solidFill>
                  <a:schemeClr val="tx1"/>
                </a:solidFill>
                <a:latin typeface="Georgia" pitchFamily="18" charset="0"/>
              </a:rPr>
              <a:t> 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1822689" y="-2233"/>
            <a:ext cx="549862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85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Виявлення обдарованих дітей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Georg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1412776"/>
            <a:ext cx="7920880" cy="3170099"/>
          </a:xfrm>
          <a:prstGeom prst="rect">
            <a:avLst/>
          </a:prstGeom>
          <a:gradFill>
            <a:gsLst>
              <a:gs pos="0">
                <a:srgbClr val="FFFF66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uk-UA" sz="2000" b="1" dirty="0" smtClean="0">
                <a:latin typeface="Georgia" pitchFamily="18" charset="0"/>
              </a:rPr>
              <a:t>"Анкета з визначення здібностей учнів" за методикою </a:t>
            </a:r>
            <a:r>
              <a:rPr lang="uk-UA" sz="2000" b="1" dirty="0" err="1" smtClean="0">
                <a:latin typeface="Georgia" pitchFamily="18" charset="0"/>
              </a:rPr>
              <a:t>Хаана</a:t>
            </a:r>
            <a:r>
              <a:rPr lang="uk-UA" sz="2000" b="1" dirty="0" smtClean="0">
                <a:latin typeface="Georgia" pitchFamily="18" charset="0"/>
              </a:rPr>
              <a:t> і </a:t>
            </a:r>
            <a:r>
              <a:rPr lang="uk-UA" sz="2000" b="1" dirty="0" err="1" smtClean="0">
                <a:latin typeface="Georgia" pitchFamily="18" charset="0"/>
              </a:rPr>
              <a:t>Кафа</a:t>
            </a:r>
            <a:r>
              <a:rPr lang="uk-UA" sz="2000" b="1" dirty="0" smtClean="0">
                <a:latin typeface="Georgia" pitchFamily="18" charset="0"/>
              </a:rPr>
              <a:t>. </a:t>
            </a:r>
          </a:p>
          <a:p>
            <a:pPr>
              <a:buFont typeface="Arial" pitchFamily="34" charset="0"/>
              <a:buChar char="•"/>
            </a:pPr>
            <a:r>
              <a:rPr lang="uk-UA" sz="2000" b="1" dirty="0" smtClean="0">
                <a:latin typeface="Georgia" pitchFamily="18" charset="0"/>
              </a:rPr>
              <a:t>Методика "Неіснуюча тварина" </a:t>
            </a:r>
          </a:p>
          <a:p>
            <a:pPr>
              <a:buFont typeface="Arial" pitchFamily="34" charset="0"/>
              <a:buChar char="•"/>
            </a:pPr>
            <a:r>
              <a:rPr lang="uk-UA" sz="2000" b="1" dirty="0" smtClean="0">
                <a:latin typeface="Georgia" pitchFamily="18" charset="0"/>
              </a:rPr>
              <a:t>Методика "Віддалені асоціації" </a:t>
            </a:r>
          </a:p>
          <a:p>
            <a:pPr>
              <a:buFont typeface="Arial" pitchFamily="34" charset="0"/>
              <a:buChar char="•"/>
            </a:pPr>
            <a:r>
              <a:rPr lang="uk-UA" sz="2000" b="1" dirty="0" smtClean="0">
                <a:latin typeface="Georgia" pitchFamily="18" charset="0"/>
              </a:rPr>
              <a:t>Методика "Прогресивні матриці </a:t>
            </a:r>
            <a:r>
              <a:rPr lang="uk-UA" sz="2000" b="1" dirty="0" err="1" smtClean="0">
                <a:latin typeface="Georgia" pitchFamily="18" charset="0"/>
              </a:rPr>
              <a:t>Равена</a:t>
            </a:r>
            <a:r>
              <a:rPr lang="uk-UA" sz="2000" b="1" dirty="0" smtClean="0">
                <a:latin typeface="Georgia" pitchFamily="18" charset="0"/>
              </a:rPr>
              <a:t>" </a:t>
            </a:r>
          </a:p>
          <a:p>
            <a:pPr>
              <a:buFont typeface="Arial" pitchFamily="34" charset="0"/>
              <a:buChar char="•"/>
            </a:pPr>
            <a:r>
              <a:rPr lang="uk-UA" sz="2000" b="1" dirty="0" smtClean="0">
                <a:latin typeface="Georgia" pitchFamily="18" charset="0"/>
              </a:rPr>
              <a:t>Тест "Не проґав вундеркінда!" </a:t>
            </a:r>
          </a:p>
          <a:p>
            <a:pPr>
              <a:buFont typeface="Arial" pitchFamily="34" charset="0"/>
              <a:buChar char="•"/>
            </a:pPr>
            <a:r>
              <a:rPr lang="uk-UA" sz="2000" b="1" dirty="0" smtClean="0">
                <a:latin typeface="Georgia" pitchFamily="18" charset="0"/>
              </a:rPr>
              <a:t>Методика </a:t>
            </a:r>
            <a:r>
              <a:rPr lang="uk-UA" sz="2000" b="1" dirty="0" err="1" smtClean="0">
                <a:latin typeface="Georgia" pitchFamily="18" charset="0"/>
              </a:rPr>
              <a:t>Векслера</a:t>
            </a:r>
            <a:r>
              <a:rPr lang="uk-UA" sz="2000" b="1" dirty="0" smtClean="0">
                <a:latin typeface="Georgia" pitchFamily="18" charset="0"/>
              </a:rPr>
              <a:t> </a:t>
            </a:r>
          </a:p>
          <a:p>
            <a:pPr>
              <a:buFont typeface="Arial" pitchFamily="34" charset="0"/>
              <a:buChar char="•"/>
            </a:pPr>
            <a:r>
              <a:rPr lang="uk-UA" sz="2000" b="1" dirty="0" smtClean="0">
                <a:latin typeface="Georgia" pitchFamily="18" charset="0"/>
              </a:rPr>
              <a:t>Методика </a:t>
            </a:r>
            <a:r>
              <a:rPr lang="uk-UA" sz="2000" b="1" dirty="0" err="1" smtClean="0">
                <a:latin typeface="Georgia" pitchFamily="18" charset="0"/>
              </a:rPr>
              <a:t>Кетелла</a:t>
            </a:r>
            <a:r>
              <a:rPr lang="uk-UA" sz="2000" b="1" dirty="0" smtClean="0">
                <a:latin typeface="Georgia" pitchFamily="18" charset="0"/>
              </a:rPr>
              <a:t> </a:t>
            </a:r>
          </a:p>
          <a:p>
            <a:pPr>
              <a:buFont typeface="Arial" pitchFamily="34" charset="0"/>
              <a:buChar char="•"/>
            </a:pPr>
            <a:r>
              <a:rPr lang="uk-UA" sz="2000" b="1" dirty="0" smtClean="0">
                <a:latin typeface="Georgia" pitchFamily="18" charset="0"/>
              </a:rPr>
              <a:t>Методика </a:t>
            </a:r>
            <a:r>
              <a:rPr lang="uk-UA" sz="2000" b="1" dirty="0" err="1" smtClean="0">
                <a:latin typeface="Georgia" pitchFamily="18" charset="0"/>
              </a:rPr>
              <a:t>Айзенка</a:t>
            </a:r>
            <a:r>
              <a:rPr lang="uk-UA" sz="2000" b="1" dirty="0" smtClean="0">
                <a:latin typeface="Georgia" pitchFamily="18" charset="0"/>
              </a:rPr>
              <a:t> </a:t>
            </a:r>
          </a:p>
          <a:p>
            <a:pPr>
              <a:buFont typeface="Arial" pitchFamily="34" charset="0"/>
              <a:buChar char="•"/>
            </a:pPr>
            <a:r>
              <a:rPr lang="uk-UA" sz="2000" b="1" dirty="0" smtClean="0">
                <a:latin typeface="Georgia" pitchFamily="18" charset="0"/>
              </a:rPr>
              <a:t>Методика "Особливості творчої уяви" </a:t>
            </a:r>
            <a:endParaRPr lang="en-US" sz="2000" b="1" dirty="0">
              <a:latin typeface="Georgia" pitchFamily="18" charset="0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0" y="0"/>
            <a:ext cx="9144000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85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"Шкільні" типи обдарованих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Georgia" pitchFamily="18" charset="0"/>
              <a:ea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1. </a:t>
            </a: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"Найкращий"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учень. Всі його люблять, робить те, що йому кажуть і як. Любить подобатись.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2. </a:t>
            </a: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"Бунтівник"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. Сперечається, з ним важко спілкуватися. Часто виникають у нього фрустрації - стан емоційно-вольового напруження, коли щось загрожує досягненню мети.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3. </a:t>
            </a: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"Підпільник"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. Знає, що за обдарованість не платять, а навпаки - вимагають, тому прагне не вистрибувати і бути "як всі".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4. </a:t>
            </a: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"Втікач"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. Випадає із шкільної системи, не може пристосуватися до вимог школи, вчителів.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5. </a:t>
            </a: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"Двобічний"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. Відстає чи має вади (фізичні). Його бачать як слабкого, не помічають обдарованості.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6. </a:t>
            </a: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"Цілеспрямований"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. Незалежний, знає собі ціну, знає, що хоче.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У кожного з цих типів власний стиль поведінки, свої потреби, свій емоційно-вольовий статус. Ось чому до кожного має бути індивідуальний підхід як у школі, позашкільному закладі, так і в сім'ї. 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168315"/>
            <a:ext cx="846043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85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Проблеми обдарованих дітей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Georgia" pitchFamily="18" charset="0"/>
              <a:ea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Неприязнь до школи часто з'являється тому, що навчальна програма нудна і нецікава для обдарованої дитини. 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Обдарованим дітям подобаються складні ігри і нецікаві ті, якими захоплюються їхні ровесники, внаслідок чого дитина опиняється в ізоляції. 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 Заглиблення у філософські проблеми: для обдарованих дітей є характерним замислюватися над такими явищами, як смерть, потойбічне життя, релігійні вірування набагато частіше, ніж для інших дітей. 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 Невідповідність між фізичним, інтелектуальним та соціальним розвитком - обдаровані діти частіше віддають перевагу спілкуванню з дітьми старшого віку. Через це їм важко бути лідерами - вони поступаються фізичним розвитком. 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 Прагнення до досконалості - для обдарованих дітей характерна внутрішня потреба досконалості, вони не заспокоюються, доки не досягнуть бажаного. 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6. Почуття незадоволеності - вони критично ставляться до своїх досягнень, мають низьку самооцінку. 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7. Нереальні завдання, які вони часто ставлять перед собою, не маючи змоги виконати їх. 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8. Надмірна чутливість, вразливість, нетерплячість. 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9. Потреба в уважному ставленні дорослих. 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10. Зневага у ставленні до дітей, які стоять нижче від них в інтелектуальному розвитку. 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4819" name="Picture 3" descr="https://fbcdn-sphotos-c-a.akamaihd.net/hphotos-ak-frc1/396270_303043146413941_95503456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9144000" cy="51244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schemeClr val="accent6"/>
                </a:solidFill>
                <a:latin typeface="Georgia" pitchFamily="18" charset="0"/>
              </a:rPr>
              <a:t>Мобілізація ресурсів педагогічного колективу в роботі з обдарованими учнями</a:t>
            </a:r>
            <a:endParaRPr lang="en-US" sz="2400" b="1" dirty="0">
              <a:solidFill>
                <a:schemeClr val="accent6"/>
              </a:solidFill>
              <a:latin typeface="Georgia" pitchFamily="18" charset="0"/>
            </a:endParaRPr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0" y="1909282"/>
            <a:ext cx="91440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85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Принцип самоорганізації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285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орієнтують педагога на внутрішній вплив, </a:t>
            </a:r>
          </a:p>
          <a:p>
            <a:pPr marL="0" marR="0" lvl="0" indent="285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узгодження розвитку вихованця з його власними тенденціями розвитку</a:t>
            </a:r>
          </a:p>
          <a:p>
            <a:pPr marL="0" marR="0" lvl="0" indent="285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необхідність "збуджувати" та ініціювати творчу активність,</a:t>
            </a:r>
          </a:p>
          <a:p>
            <a:pPr marL="0" marR="0" lvl="0" indent="285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при цьому управління повинно бути непомітним, мінімальним у своєму зовнішньому впливі </a:t>
            </a:r>
          </a:p>
          <a:p>
            <a:pPr marL="0" marR="0" lvl="0" indent="285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й здійснюватися опосередкованими методами.  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2021462" y="1266528"/>
            <a:ext cx="510107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85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Картка обдарованої дитини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Georgia" pitchFamily="18" charset="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621463" y="6488113"/>
            <a:ext cx="2522537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irinakirdey@gmail.com</a:t>
            </a: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5661248"/>
          </a:xfrm>
        </p:spPr>
        <p:txBody>
          <a:bodyPr/>
          <a:lstStyle/>
          <a:p>
            <a:pPr lvl="0"/>
            <a:r>
              <a:rPr lang="uk-UA" sz="1600" b="1" dirty="0" smtClean="0">
                <a:solidFill>
                  <a:schemeClr val="accent6">
                    <a:lumMod val="75000"/>
                  </a:schemeClr>
                </a:solidFill>
              </a:rPr>
              <a:t>1. Доповідь  -   заступник директора з НВР  Кирдей І.Д.</a:t>
            </a:r>
            <a:endParaRPr lang="en-US" sz="16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0"/>
            <a:r>
              <a:rPr lang="uk-UA" sz="1600" b="1" dirty="0" smtClean="0">
                <a:solidFill>
                  <a:schemeClr val="accent6">
                    <a:lumMod val="75000"/>
                  </a:schemeClr>
                </a:solidFill>
              </a:rPr>
              <a:t>2. Творчі групи </a:t>
            </a:r>
            <a:endParaRPr lang="en-US" sz="16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uk-UA" sz="1600" b="1" dirty="0" smtClean="0">
                <a:solidFill>
                  <a:schemeClr val="accent6">
                    <a:lumMod val="75000"/>
                  </a:schemeClr>
                </a:solidFill>
              </a:rPr>
              <a:t>2.1. Методика створення та коригування банку даних про обдарованих учнів в умовах класного колективу як один з важливих аспектів роботи класного керівника.</a:t>
            </a:r>
            <a:endParaRPr lang="en-US" sz="16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uk-UA" sz="1600" b="1" dirty="0" smtClean="0">
                <a:solidFill>
                  <a:schemeClr val="accent6">
                    <a:lumMod val="75000"/>
                  </a:schemeClr>
                </a:solidFill>
              </a:rPr>
              <a:t>                                                                                               Тарасюк Н.П., </a:t>
            </a:r>
            <a:r>
              <a:rPr lang="uk-UA" sz="1600" b="1" dirty="0" err="1" smtClean="0">
                <a:solidFill>
                  <a:schemeClr val="accent6">
                    <a:lumMod val="75000"/>
                  </a:schemeClr>
                </a:solidFill>
              </a:rPr>
              <a:t>Єсюк</a:t>
            </a:r>
            <a:r>
              <a:rPr lang="uk-UA" sz="1600" b="1" dirty="0" smtClean="0">
                <a:solidFill>
                  <a:schemeClr val="accent6">
                    <a:lumMod val="75000"/>
                  </a:schemeClr>
                </a:solidFill>
              </a:rPr>
              <a:t> Л.В.                                                           </a:t>
            </a:r>
            <a:endParaRPr lang="en-US" sz="16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uk-UA" sz="1600" b="1" dirty="0" smtClean="0">
                <a:solidFill>
                  <a:schemeClr val="accent6">
                    <a:lumMod val="75000"/>
                  </a:schemeClr>
                </a:solidFill>
              </a:rPr>
              <a:t>2.2.Ефективні сучасні педагогічні технології, які сприяють розвитку обдарованості  учнів школи І ступеня. </a:t>
            </a:r>
            <a:r>
              <a:rPr lang="uk-UA" sz="1600" b="1" dirty="0" err="1" smtClean="0">
                <a:solidFill>
                  <a:schemeClr val="accent6">
                    <a:lumMod val="75000"/>
                  </a:schemeClr>
                </a:solidFill>
              </a:rPr>
              <a:t>Аржанова</a:t>
            </a:r>
            <a:r>
              <a:rPr lang="uk-UA" sz="1600" b="1" dirty="0" smtClean="0">
                <a:solidFill>
                  <a:schemeClr val="accent6">
                    <a:lumMod val="75000"/>
                  </a:schemeClr>
                </a:solidFill>
              </a:rPr>
              <a:t> Ж.А., </a:t>
            </a:r>
            <a:r>
              <a:rPr lang="uk-UA" sz="1600" b="1" dirty="0" err="1" smtClean="0">
                <a:solidFill>
                  <a:schemeClr val="accent6">
                    <a:lumMod val="75000"/>
                  </a:schemeClr>
                </a:solidFill>
              </a:rPr>
              <a:t>Величанська</a:t>
            </a:r>
            <a:r>
              <a:rPr lang="uk-UA" sz="1600" b="1" dirty="0" smtClean="0">
                <a:solidFill>
                  <a:schemeClr val="accent6">
                    <a:lumMod val="75000"/>
                  </a:schemeClr>
                </a:solidFill>
              </a:rPr>
              <a:t> О.М.	                                                                                                </a:t>
            </a:r>
            <a:endParaRPr lang="en-US" sz="16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uk-UA" sz="1600" b="1" dirty="0" smtClean="0">
                <a:solidFill>
                  <a:schemeClr val="accent6">
                    <a:lumMod val="75000"/>
                  </a:schemeClr>
                </a:solidFill>
              </a:rPr>
              <a:t>2.3. Соціальний супровід обдарованих учнів соціально-незахищених категорій.                                         Олійник В. М., Поліщук Н.П.       </a:t>
            </a:r>
            <a:endParaRPr lang="en-US" sz="16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uk-UA" sz="1600" b="1" dirty="0" smtClean="0">
                <a:solidFill>
                  <a:schemeClr val="accent6">
                    <a:lumMod val="75000"/>
                  </a:schemeClr>
                </a:solidFill>
              </a:rPr>
              <a:t>2.4. Інтелектуальна фізико-математична обдарованість учнів та кореляція цього показника в процесі залучення учнів до участі в професійних конкурсах та олімпіадах.    </a:t>
            </a:r>
            <a:r>
              <a:rPr lang="uk-UA" sz="1600" b="1" dirty="0" err="1" smtClean="0">
                <a:solidFill>
                  <a:schemeClr val="accent6">
                    <a:lumMod val="75000"/>
                  </a:schemeClr>
                </a:solidFill>
              </a:rPr>
              <a:t>Лемешко</a:t>
            </a:r>
            <a:r>
              <a:rPr lang="uk-UA" sz="1600" b="1" dirty="0" smtClean="0">
                <a:solidFill>
                  <a:schemeClr val="accent6">
                    <a:lumMod val="75000"/>
                  </a:schemeClr>
                </a:solidFill>
              </a:rPr>
              <a:t> Л.С.,  Прохацька О.П.                                     </a:t>
            </a:r>
            <a:endParaRPr lang="en-US" sz="16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uk-UA" sz="1600" b="1" dirty="0" smtClean="0">
                <a:solidFill>
                  <a:schemeClr val="accent6">
                    <a:lumMod val="75000"/>
                  </a:schemeClr>
                </a:solidFill>
              </a:rPr>
              <a:t>2.5. Художньо-естетична творча обдарованість учнів. Виявлення, розвиток, підтримка. </a:t>
            </a:r>
            <a:r>
              <a:rPr lang="uk-UA" sz="1600" b="1" dirty="0" err="1" smtClean="0">
                <a:solidFill>
                  <a:schemeClr val="accent6">
                    <a:lumMod val="75000"/>
                  </a:schemeClr>
                </a:solidFill>
              </a:rPr>
              <a:t>Кульчицький</a:t>
            </a:r>
            <a:r>
              <a:rPr lang="uk-UA" sz="1600" b="1" dirty="0" smtClean="0">
                <a:solidFill>
                  <a:schemeClr val="accent6">
                    <a:lumMod val="75000"/>
                  </a:schemeClr>
                </a:solidFill>
              </a:rPr>
              <a:t> О.І.,  Дудка А.М., Чумак Т.В.</a:t>
            </a:r>
            <a:endParaRPr lang="en-US" sz="16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uk-UA" sz="1600" b="1" dirty="0" smtClean="0">
                <a:solidFill>
                  <a:schemeClr val="accent6">
                    <a:lumMod val="75000"/>
                  </a:schemeClr>
                </a:solidFill>
              </a:rPr>
              <a:t>2.6. Науково-дослідницька діяльність учнів як один з найефективніших прийомів становлення інтелектуально-обдарованої особистості. </a:t>
            </a:r>
            <a:r>
              <a:rPr lang="uk-UA" sz="1600" b="1" dirty="0" err="1" smtClean="0">
                <a:solidFill>
                  <a:schemeClr val="accent6">
                    <a:lumMod val="75000"/>
                  </a:schemeClr>
                </a:solidFill>
              </a:rPr>
              <a:t>Дорофєєва</a:t>
            </a:r>
            <a:r>
              <a:rPr lang="uk-UA" sz="1600" b="1" dirty="0" smtClean="0">
                <a:solidFill>
                  <a:schemeClr val="accent6">
                    <a:lumMod val="75000"/>
                  </a:schemeClr>
                </a:solidFill>
              </a:rPr>
              <a:t> Н.Г., Яценко О.А.                                              </a:t>
            </a:r>
            <a:endParaRPr lang="en-US" sz="16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endParaRPr lang="en-US" sz="1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098" name="Rectangle 4"/>
          <p:cNvSpPr>
            <a:spLocks noGrp="1" noChangeArrowheads="1"/>
          </p:cNvSpPr>
          <p:nvPr>
            <p:ph type="title"/>
          </p:nvPr>
        </p:nvSpPr>
        <p:spPr>
          <a:xfrm>
            <a:off x="2699792" y="260648"/>
            <a:ext cx="5256584" cy="571500"/>
          </a:xfrm>
          <a:solidFill>
            <a:srgbClr val="FFC000"/>
          </a:solidFill>
          <a:ln w="9525">
            <a:noFill/>
            <a:miter lim="800000"/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Порядок </a:t>
            </a:r>
            <a:r>
              <a:rPr lang="ru-RU" b="1" dirty="0" err="1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денний</a:t>
            </a:r>
            <a:endParaRPr lang="ru-RU" b="1" dirty="0" smtClean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0" y="0"/>
            <a:ext cx="9144000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85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Як розвивати творчі здібності обдарованих дітей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 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Georgia" pitchFamily="18" charset="0"/>
              <a:ea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Підхоплюй думки учнів і оцінюй їх зразу, підкреслюючи їх оригінальність, важливість тощо. 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Вчи дітей систематичній самооцінці кожної думки. Ніколи не відкидай її. </a:t>
            </a:r>
            <a:endParaRPr lang="ru-RU" dirty="0" smtClean="0">
              <a:latin typeface="Georgia" pitchFamily="18" charset="0"/>
              <a:ea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Не вимагай запам'ятовування схем, таблиць, формул, очевидного</a:t>
            </a:r>
            <a:r>
              <a:rPr kumimoji="0" lang="uk-UA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uk-UA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розвязку</a:t>
            </a:r>
            <a:r>
              <a:rPr kumimoji="0" lang="uk-UA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там, де є кілька способів розв’язання. </a:t>
            </a:r>
            <a:endParaRPr lang="ru-RU" dirty="0" smtClean="0">
              <a:latin typeface="Georgia" pitchFamily="18" charset="0"/>
              <a:ea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Культивуй творчу атмосферу - учні повинні знати, що творчі пропозиції, думки клас зустрічає з визнанням,.</a:t>
            </a:r>
            <a:endParaRPr lang="ru-RU" dirty="0" smtClean="0">
              <a:latin typeface="Georgia" pitchFamily="18" charset="0"/>
              <a:ea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Вчи дітей цінувати власні та чужі думки. Важливо фіксувати їх в блокноті. </a:t>
            </a:r>
            <a:endParaRPr lang="ru-RU" dirty="0" smtClean="0">
              <a:latin typeface="Georgia" pitchFamily="18" charset="0"/>
              <a:ea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Пропонуй цікаві факти, випадки, технічні та наукові ідеї.</a:t>
            </a:r>
            <a:endParaRPr lang="uk-UA" dirty="0" smtClean="0">
              <a:latin typeface="Georgia" pitchFamily="18" charset="0"/>
              <a:ea typeface="Times New Roman" pitchFamily="18" charset="0"/>
              <a:cs typeface="Arial" pitchFamily="34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Підкидай проекти, які можуть захоплювати. </a:t>
            </a:r>
            <a:endParaRPr lang="ru-RU" dirty="0" smtClean="0">
              <a:latin typeface="Georgia" pitchFamily="18" charset="0"/>
              <a:ea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Створюй проблемні ситуації, що вимагають альтернативи, прогнозування, уяви. </a:t>
            </a:r>
            <a:endParaRPr lang="ru-RU" dirty="0" smtClean="0">
              <a:latin typeface="Georgia" pitchFamily="18" charset="0"/>
              <a:ea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Створюй в школі періоди творчої активності, адже багатого геніальних рішень з'являється в такий момент. </a:t>
            </a:r>
            <a:endParaRPr lang="uk-UA" dirty="0" smtClean="0">
              <a:latin typeface="Georgia" pitchFamily="18" charset="0"/>
              <a:ea typeface="Times New Roman" pitchFamily="18" charset="0"/>
              <a:cs typeface="Arial" pitchFamily="34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Вчи доводити починання до логічного завершення. </a:t>
            </a: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Під час занять чітко контролюй досягнуті результати та давай завдання підвищеної складності, створюй ситуації самоаналізу, самооцінки, самопізнання. </a:t>
            </a:r>
            <a:endParaRPr lang="ru-RU" dirty="0" smtClean="0">
              <a:latin typeface="Georgia" pitchFamily="18" charset="0"/>
              <a:ea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Під час опрацювання програмового матеріалу залучай до творчої пошукової роботи з використанням випереджувальних завдань, створюй розвиваючі ситуації. </a:t>
            </a:r>
            <a:endParaRPr lang="ru-RU" dirty="0" smtClean="0">
              <a:latin typeface="Georgia" pitchFamily="18" charset="0"/>
              <a:ea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ru-RU" dirty="0" smtClean="0">
              <a:latin typeface="Georgia" pitchFamily="18" charset="0"/>
              <a:ea typeface="Times New Roman" pitchFamily="18" charset="0"/>
              <a:cs typeface="Arial" pitchFamily="34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Пам'ятай, що учень "</a:t>
            </a:r>
            <a:r>
              <a:rPr kumimoji="0" lang="uk-UA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...це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не посудина, яку потрібно наповнити, а факел, який треба запалити" (К.Д.Ушинський). </a:t>
            </a:r>
            <a:endParaRPr kumimoji="0" lang="uk-UA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Georgia" pitchFamily="18" charset="0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0" y="404664"/>
            <a:ext cx="91440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85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Якості, якими має володіти вчитель </a:t>
            </a:r>
          </a:p>
          <a:p>
            <a:pPr marL="0" marR="0" lvl="0" indent="285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для роботи з обдарованими дітьми 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Georgia" pitchFamily="18" charset="0"/>
              <a:ea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 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1. Бути доброзичливим і чуйним. 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2. Розбиратися в особливостях психології обдарованих дітей, відчувати їхні потреби та інтереси. 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3. Мати високий рівень інтелектуального розвитку. 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4. Мати широке коло інтересів. 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5. Бути готовим до виконання різноманітних обов'язків, пов'язаних із навчанням обдарованих дітей. 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6. Мати педагогічну і спеціальну освіту. 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7. Володіти почуттям гумору. 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8. Мати живий та активний характер. 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9. Виявляти гнучкість, бути готовим до перегляду своїх поглядів і до постійного </a:t>
            </a:r>
            <a:r>
              <a:rPr kumimoji="0" lang="uk-UA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самовдосконання</a:t>
            </a:r>
            <a:r>
              <a:rPr kumimoji="0" lang="uk-UA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. 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10. Мати творчий, можливо, нетрадиційний особистий світогляд. 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11. Бути цілеспрямованим і наполегливим. 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12. Володіти емоційною стабільністю. 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13. Уміти переконувати. 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14. Мати схильність до самоаналізу. </a:t>
            </a:r>
            <a:endParaRPr kumimoji="0" lang="uk-UA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0" y="339915"/>
            <a:ext cx="9144000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У США</a:t>
            </a:r>
          </a:p>
          <a:p>
            <a:pPr marL="0" marR="0" lvl="0" indent="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uk-UA" b="1" dirty="0" smtClean="0">
              <a:solidFill>
                <a:srgbClr val="FF0000"/>
              </a:solidFill>
              <a:latin typeface="Georgia" pitchFamily="18" charset="0"/>
              <a:ea typeface="Times New Roman" pitchFamily="18" charset="0"/>
              <a:cs typeface="Arial" pitchFamily="34" charset="0"/>
            </a:endParaRPr>
          </a:p>
          <a:p>
            <a:pPr marL="0" marR="0" lvl="0" indent="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</a:endParaRPr>
          </a:p>
          <a:p>
            <a:pPr marL="0" marR="0" lvl="0" indent="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Національна асоціація для обдарованих дітей існує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більш 50 років, уключає 8 тис. членів, має більш 40 філій по всій країні, забезпечує роботу з більш ніж 3 </a:t>
            </a:r>
            <a:r>
              <a:rPr kumimoji="0" lang="uk-UA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млн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талановитих й обдарованих дітей. </a:t>
            </a:r>
          </a:p>
          <a:p>
            <a:pPr marL="0" marR="0" lvl="0" indent="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Основні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функції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: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лобіювання інтересів обдарованих дітей;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створення програм допомоги незаможним обдарованим і талановитим дітям;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</a:endParaRPr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uk-UA" dirty="0" smtClean="0">
                <a:solidFill>
                  <a:srgbClr val="000000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сприяння одержанню стипендій, грантів обдарованими школярами;</a:t>
            </a:r>
            <a:endParaRPr lang="ru-RU" dirty="0" smtClean="0">
              <a:latin typeface="Georgia" pitchFamily="18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розробка стандартів освітніх програм для обдарованих і талановитих дітей;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забезпечення професійного розвитку викладачів;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підтримка досліджень у галузі освіти та виховання обдарованих дітей;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lang="uk-UA" dirty="0" smtClean="0">
                <a:solidFill>
                  <a:srgbClr val="000000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у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досконалювання методик навчання та виховання обдарованих;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публікація наукових розробок.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Georgia" pitchFamily="18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b="1" dirty="0" smtClean="0">
              <a:solidFill>
                <a:srgbClr val="FF0000"/>
              </a:solidFill>
              <a:latin typeface="Georgia" pitchFamily="18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Фінансування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програм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для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обдарованих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і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талановитих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дітей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- до 7 % бюджету штату.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43808" y="0"/>
            <a:ext cx="46085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schemeClr val="accent6"/>
                </a:solidFill>
                <a:latin typeface="Georgia" pitchFamily="18" charset="0"/>
              </a:rPr>
              <a:t>Згасання здібностей</a:t>
            </a:r>
            <a:endParaRPr lang="en-US" sz="2400" b="1" dirty="0">
              <a:solidFill>
                <a:schemeClr val="accent6"/>
              </a:solidFill>
              <a:latin typeface="Georg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980728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latin typeface="Georgia" pitchFamily="18" charset="0"/>
              </a:rPr>
              <a:t>Подібно до того, як фізичний ріст припиняється в більшості людей років у 20, точно так само і творчий - у сім. </a:t>
            </a:r>
            <a:r>
              <a:rPr lang="uk-UA" b="1" dirty="0" smtClean="0">
                <a:latin typeface="Georgia" pitchFamily="18" charset="0"/>
              </a:rPr>
              <a:t>У 98 % людей творчі здібності раптом згасають. </a:t>
            </a:r>
            <a:endParaRPr lang="en-US" dirty="0">
              <a:latin typeface="Georgia" pitchFamily="18" charset="0"/>
            </a:endParaRPr>
          </a:p>
        </p:txBody>
      </p:sp>
      <p:sp>
        <p:nvSpPr>
          <p:cNvPr id="5" name="Стрелка вправо с вырезом 4"/>
          <p:cNvSpPr/>
          <p:nvPr/>
        </p:nvSpPr>
        <p:spPr>
          <a:xfrm>
            <a:off x="0" y="2636912"/>
            <a:ext cx="4392488" cy="4221088"/>
          </a:xfrm>
          <a:prstGeom prst="notchedRightArrow">
            <a:avLst/>
          </a:prstGeom>
          <a:gradFill flip="none" rotWithShape="1">
            <a:gsLst>
              <a:gs pos="0">
                <a:srgbClr val="825600"/>
              </a:gs>
              <a:gs pos="13000">
                <a:srgbClr val="FFA800"/>
              </a:gs>
              <a:gs pos="28000">
                <a:srgbClr val="825600"/>
              </a:gs>
              <a:gs pos="42999">
                <a:srgbClr val="FFA800"/>
              </a:gs>
              <a:gs pos="58000">
                <a:srgbClr val="825600"/>
              </a:gs>
              <a:gs pos="72000">
                <a:srgbClr val="FFA800"/>
              </a:gs>
              <a:gs pos="87000">
                <a:srgbClr val="825600"/>
              </a:gs>
              <a:gs pos="100000">
                <a:srgbClr val="FFA800"/>
              </a:gs>
            </a:gsLst>
            <a:lin ang="5400000" scaled="0"/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bg1">
                    <a:lumMod val="95000"/>
                  </a:schemeClr>
                </a:solidFill>
                <a:latin typeface="Georgia" pitchFamily="18" charset="0"/>
              </a:rPr>
              <a:t>Ян </a:t>
            </a:r>
            <a:r>
              <a:rPr lang="ru-RU" sz="2400" b="1" dirty="0" err="1" smtClean="0">
                <a:solidFill>
                  <a:schemeClr val="bg1">
                    <a:lumMod val="95000"/>
                  </a:schemeClr>
                </a:solidFill>
                <a:latin typeface="Georgia" pitchFamily="18" charset="0"/>
              </a:rPr>
              <a:t>Амос</a:t>
            </a:r>
            <a:r>
              <a:rPr lang="ru-RU" sz="2400" b="1" dirty="0" smtClean="0">
                <a:solidFill>
                  <a:schemeClr val="bg1">
                    <a:lumMod val="95000"/>
                  </a:schemeClr>
                </a:solidFill>
                <a:latin typeface="Georgia" pitchFamily="18" charset="0"/>
              </a:rPr>
              <a:t> </a:t>
            </a:r>
            <a:r>
              <a:rPr lang="ru-RU" sz="2400" b="1" dirty="0" err="1" smtClean="0">
                <a:solidFill>
                  <a:schemeClr val="bg1">
                    <a:lumMod val="95000"/>
                  </a:schemeClr>
                </a:solidFill>
                <a:latin typeface="Georgia" pitchFamily="18" charset="0"/>
              </a:rPr>
              <a:t>Коменський</a:t>
            </a:r>
            <a:r>
              <a:rPr lang="ru-RU" sz="2400" b="1" dirty="0" smtClean="0">
                <a:solidFill>
                  <a:schemeClr val="bg1">
                    <a:lumMod val="95000"/>
                  </a:schemeClr>
                </a:solidFill>
                <a:latin typeface="Georgia" pitchFamily="18" charset="0"/>
              </a:rPr>
              <a:t> </a:t>
            </a:r>
          </a:p>
          <a:p>
            <a:r>
              <a:rPr lang="ru-RU" sz="2400" b="1" dirty="0" err="1" smtClean="0">
                <a:solidFill>
                  <a:schemeClr val="bg1">
                    <a:lumMod val="95000"/>
                  </a:schemeClr>
                </a:solidFill>
                <a:latin typeface="Georgia" pitchFamily="18" charset="0"/>
              </a:rPr>
              <a:t>Класно-урочна</a:t>
            </a:r>
            <a:r>
              <a:rPr lang="ru-RU" sz="2400" b="1" dirty="0" smtClean="0">
                <a:solidFill>
                  <a:schemeClr val="bg1">
                    <a:lumMod val="95000"/>
                  </a:schemeClr>
                </a:solidFill>
                <a:latin typeface="Georgia" pitchFamily="18" charset="0"/>
              </a:rPr>
              <a:t> система</a:t>
            </a:r>
            <a:endParaRPr lang="en-US" sz="2400" b="1" dirty="0" smtClean="0">
              <a:solidFill>
                <a:schemeClr val="bg1">
                  <a:lumMod val="95000"/>
                </a:schemeClr>
              </a:solidFill>
              <a:latin typeface="Georgia" pitchFamily="18" charset="0"/>
            </a:endParaRPr>
          </a:p>
          <a:p>
            <a:pPr algn="ctr"/>
            <a:endParaRPr lang="en-US" dirty="0"/>
          </a:p>
        </p:txBody>
      </p:sp>
      <p:sp>
        <p:nvSpPr>
          <p:cNvPr id="6" name="Стрелка вправо с вырезом 5"/>
          <p:cNvSpPr/>
          <p:nvPr/>
        </p:nvSpPr>
        <p:spPr>
          <a:xfrm flipH="1">
            <a:off x="4544888" y="2636912"/>
            <a:ext cx="4599112" cy="4221088"/>
          </a:xfrm>
          <a:prstGeom prst="notchedRightArrow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2400" b="1" dirty="0" smtClean="0">
                <a:solidFill>
                  <a:srgbClr val="002060"/>
                </a:solidFill>
                <a:latin typeface="Georgia" pitchFamily="18" charset="0"/>
              </a:rPr>
              <a:t>пробуй, видумуй, винаходь!</a:t>
            </a:r>
          </a:p>
          <a:p>
            <a:r>
              <a:rPr lang="en-US" sz="2400" b="1" dirty="0" err="1" smtClean="0">
                <a:solidFill>
                  <a:srgbClr val="002060"/>
                </a:solidFill>
                <a:latin typeface="Georgia" pitchFamily="18" charset="0"/>
              </a:rPr>
              <a:t>Scole</a:t>
            </a:r>
            <a:r>
              <a:rPr lang="uk-UA" sz="2400" b="1" dirty="0" smtClean="0">
                <a:solidFill>
                  <a:srgbClr val="002060"/>
                </a:solidFill>
                <a:latin typeface="Georgia" pitchFamily="18" charset="0"/>
              </a:rPr>
              <a:t> – це час</a:t>
            </a:r>
            <a:endParaRPr lang="en-US" b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8640"/>
            <a:ext cx="88204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C00000"/>
                </a:solidFill>
                <a:latin typeface="Georgia" pitchFamily="18" charset="0"/>
              </a:rPr>
              <a:t>Основою розвитку творчої особистості є формування читацької культури</a:t>
            </a:r>
            <a:endParaRPr lang="en-US" sz="2400" dirty="0">
              <a:solidFill>
                <a:srgbClr val="C00000"/>
              </a:solidFill>
              <a:latin typeface="Georgia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67545" y="1052738"/>
          <a:ext cx="8352928" cy="5674423"/>
        </p:xfrm>
        <a:graphic>
          <a:graphicData uri="http://schemas.openxmlformats.org/drawingml/2006/table">
            <a:tbl>
              <a:tblPr/>
              <a:tblGrid>
                <a:gridCol w="1525075"/>
                <a:gridCol w="4299549"/>
                <a:gridCol w="656095"/>
                <a:gridCol w="1872209"/>
              </a:tblGrid>
              <a:tr h="224902">
                <a:tc>
                  <a:txBody>
                    <a:bodyPr/>
                    <a:lstStyle/>
                    <a:p>
                      <a:pPr algn="just">
                        <a:spcAft>
                          <a:spcPts val="805"/>
                        </a:spcAft>
                      </a:pPr>
                      <a:r>
                        <a:rPr lang="uk-UA" sz="1400" b="1" i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Коли проведено</a:t>
                      </a:r>
                      <a:endParaRPr lang="en-US" sz="1400" b="1">
                        <a:latin typeface="Calibri"/>
                        <a:ea typeface="Times New Roman"/>
                      </a:endParaRPr>
                    </a:p>
                  </a:txBody>
                  <a:tcPr marL="66448" marR="664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5"/>
                        </a:spcAft>
                      </a:pPr>
                      <a:r>
                        <a:rPr lang="uk-UA" sz="1400" b="1" i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Тема</a:t>
                      </a:r>
                      <a:endParaRPr lang="en-US" sz="1400" b="1">
                        <a:latin typeface="Calibri"/>
                        <a:ea typeface="Times New Roman"/>
                      </a:endParaRPr>
                    </a:p>
                  </a:txBody>
                  <a:tcPr marL="66448" marR="664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5"/>
                        </a:spcAft>
                      </a:pPr>
                      <a:r>
                        <a:rPr lang="uk-UA" sz="1400" b="1" i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клас</a:t>
                      </a:r>
                      <a:endParaRPr lang="en-US" sz="1400" b="1">
                        <a:latin typeface="Calibri"/>
                        <a:ea typeface="Times New Roman"/>
                      </a:endParaRPr>
                    </a:p>
                  </a:txBody>
                  <a:tcPr marL="66448" marR="664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5"/>
                        </a:spcAft>
                      </a:pPr>
                      <a:r>
                        <a:rPr lang="uk-UA" sz="1400" b="1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Вчитель</a:t>
                      </a:r>
                      <a:endParaRPr lang="en-US" sz="1400" b="1" dirty="0">
                        <a:latin typeface="Calibri"/>
                        <a:ea typeface="Times New Roman"/>
                      </a:endParaRPr>
                    </a:p>
                  </a:txBody>
                  <a:tcPr marL="66448" marR="664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4705">
                <a:tc>
                  <a:txBody>
                    <a:bodyPr/>
                    <a:lstStyle/>
                    <a:p>
                      <a:pPr algn="just">
                        <a:spcAft>
                          <a:spcPts val="805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Жовтень, 2012</a:t>
                      </a:r>
                      <a:endParaRPr lang="en-US" sz="1400">
                        <a:latin typeface="Calibri"/>
                        <a:ea typeface="Times New Roman"/>
                      </a:endParaRPr>
                    </a:p>
                  </a:txBody>
                  <a:tcPr marL="66448" marR="664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5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До Всесвітнього дня захисту тварин круглий стіл з представницею «Спілки захисту тварин» Т. Щертань «Поряд крокують чотири ноги»</a:t>
                      </a:r>
                      <a:endParaRPr lang="en-US" sz="1400">
                        <a:latin typeface="Calibri"/>
                        <a:ea typeface="Times New Roman"/>
                      </a:endParaRPr>
                    </a:p>
                  </a:txBody>
                  <a:tcPr marL="66448" marR="664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5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6-Б</a:t>
                      </a:r>
                      <a:endParaRPr lang="en-US" sz="1400">
                        <a:latin typeface="Calibri"/>
                        <a:ea typeface="Times New Roman"/>
                      </a:endParaRPr>
                    </a:p>
                  </a:txBody>
                  <a:tcPr marL="66448" marR="664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5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Шутенко Т.О.</a:t>
                      </a:r>
                      <a:endParaRPr lang="en-US" sz="1400">
                        <a:latin typeface="Calibri"/>
                        <a:ea typeface="Times New Roman"/>
                      </a:endParaRPr>
                    </a:p>
                  </a:txBody>
                  <a:tcPr marL="66448" marR="664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9803">
                <a:tc>
                  <a:txBody>
                    <a:bodyPr/>
                    <a:lstStyle/>
                    <a:p>
                      <a:pPr algn="just">
                        <a:spcAft>
                          <a:spcPts val="805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Листопад, 2012</a:t>
                      </a:r>
                      <a:endParaRPr lang="en-US" sz="1400">
                        <a:latin typeface="Calibri"/>
                        <a:ea typeface="Times New Roman"/>
                      </a:endParaRPr>
                    </a:p>
                  </a:txBody>
                  <a:tcPr marL="66448" marR="664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5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До 125-річчя С.Я. Маршака бібліотечний урок «Пам’ять дитинства»</a:t>
                      </a:r>
                      <a:endParaRPr lang="en-US" sz="1400">
                        <a:latin typeface="Calibri"/>
                        <a:ea typeface="Times New Roman"/>
                      </a:endParaRPr>
                    </a:p>
                  </a:txBody>
                  <a:tcPr marL="66448" marR="664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5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4-Д</a:t>
                      </a:r>
                      <a:endParaRPr lang="en-US" sz="1400">
                        <a:latin typeface="Calibri"/>
                        <a:ea typeface="Times New Roman"/>
                      </a:endParaRPr>
                    </a:p>
                  </a:txBody>
                  <a:tcPr marL="66448" marR="664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5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Степанкевич Г.О.</a:t>
                      </a:r>
                      <a:endParaRPr lang="en-US" sz="1400">
                        <a:latin typeface="Calibri"/>
                        <a:ea typeface="Times New Roman"/>
                      </a:endParaRPr>
                    </a:p>
                  </a:txBody>
                  <a:tcPr marL="66448" marR="664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4639">
                <a:tc>
                  <a:txBody>
                    <a:bodyPr/>
                    <a:lstStyle/>
                    <a:p>
                      <a:pPr algn="just">
                        <a:spcAft>
                          <a:spcPts val="805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Грудень 2012</a:t>
                      </a:r>
                      <a:endParaRPr lang="en-US" sz="1400">
                        <a:latin typeface="Calibri"/>
                        <a:ea typeface="Times New Roman"/>
                      </a:endParaRPr>
                    </a:p>
                  </a:txBody>
                  <a:tcPr marL="66448" marR="664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5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Вечір-реквієм «Ніхто не забутий, на попіл ніхто не згорів» до днів визволення України від німецько-фашистських загарбників</a:t>
                      </a:r>
                      <a:endParaRPr lang="en-US" sz="1400">
                        <a:latin typeface="Calibri"/>
                        <a:ea typeface="Times New Roman"/>
                      </a:endParaRPr>
                    </a:p>
                  </a:txBody>
                  <a:tcPr marL="66448" marR="664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5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8-В,</a:t>
                      </a:r>
                      <a:endParaRPr lang="en-US" sz="1400">
                        <a:latin typeface="Calibri"/>
                        <a:ea typeface="Times New Roman"/>
                      </a:endParaRPr>
                    </a:p>
                    <a:p>
                      <a:pPr algn="just">
                        <a:spcAft>
                          <a:spcPts val="805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4-Д</a:t>
                      </a:r>
                      <a:endParaRPr lang="en-US" sz="1400">
                        <a:latin typeface="Calibri"/>
                        <a:ea typeface="Times New Roman"/>
                      </a:endParaRPr>
                    </a:p>
                  </a:txBody>
                  <a:tcPr marL="66448" marR="664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5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Єсюк Л.В.</a:t>
                      </a:r>
                      <a:endParaRPr lang="en-US" sz="1400">
                        <a:latin typeface="Calibri"/>
                        <a:ea typeface="Times New Roman"/>
                      </a:endParaRPr>
                    </a:p>
                    <a:p>
                      <a:pPr algn="just">
                        <a:spcAft>
                          <a:spcPts val="805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Степанкевич Г.О.</a:t>
                      </a:r>
                      <a:endParaRPr lang="en-US" sz="1400">
                        <a:latin typeface="Calibri"/>
                        <a:ea typeface="Times New Roman"/>
                      </a:endParaRPr>
                    </a:p>
                  </a:txBody>
                  <a:tcPr marL="66448" marR="664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9803">
                <a:tc>
                  <a:txBody>
                    <a:bodyPr/>
                    <a:lstStyle/>
                    <a:p>
                      <a:pPr algn="just">
                        <a:spcAft>
                          <a:spcPts val="805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Квітень 2013</a:t>
                      </a:r>
                      <a:endParaRPr lang="en-US" sz="1400">
                        <a:latin typeface="Calibri"/>
                        <a:ea typeface="Times New Roman"/>
                      </a:endParaRPr>
                    </a:p>
                  </a:txBody>
                  <a:tcPr marL="66448" marR="664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5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«Таланти нашого класу» зустріч із творчою молоддю міста у рамках Року дитячої творчості</a:t>
                      </a:r>
                      <a:endParaRPr lang="en-US" sz="1400">
                        <a:latin typeface="Calibri"/>
                        <a:ea typeface="Times New Roman"/>
                      </a:endParaRPr>
                    </a:p>
                  </a:txBody>
                  <a:tcPr marL="66448" marR="664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5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9-В</a:t>
                      </a:r>
                      <a:endParaRPr lang="en-US" sz="1400">
                        <a:latin typeface="Calibri"/>
                        <a:ea typeface="Times New Roman"/>
                      </a:endParaRPr>
                    </a:p>
                  </a:txBody>
                  <a:tcPr marL="66448" marR="664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5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Поліщук Н.П.</a:t>
                      </a:r>
                      <a:endParaRPr lang="en-US" sz="1400">
                        <a:latin typeface="Calibri"/>
                        <a:ea typeface="Times New Roman"/>
                      </a:endParaRPr>
                    </a:p>
                  </a:txBody>
                  <a:tcPr marL="66448" marR="664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4574">
                <a:tc>
                  <a:txBody>
                    <a:bodyPr/>
                    <a:lstStyle/>
                    <a:p>
                      <a:pPr algn="just">
                        <a:spcAft>
                          <a:spcPts val="805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Квітень 2013</a:t>
                      </a:r>
                      <a:endParaRPr lang="en-US" sz="1400">
                        <a:latin typeface="Calibri"/>
                        <a:ea typeface="Times New Roman"/>
                      </a:endParaRPr>
                    </a:p>
                  </a:txBody>
                  <a:tcPr marL="66448" marR="664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5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Тренінг до Дня соціальної справедливості «Ми різні, ми рівні»</a:t>
                      </a:r>
                      <a:endParaRPr lang="en-US" sz="1400">
                        <a:latin typeface="Calibri"/>
                        <a:ea typeface="Times New Roman"/>
                      </a:endParaRPr>
                    </a:p>
                  </a:txBody>
                  <a:tcPr marL="66448" marR="664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5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7-а</a:t>
                      </a:r>
                      <a:endParaRPr lang="en-US" sz="1400">
                        <a:latin typeface="Calibri"/>
                        <a:ea typeface="Times New Roman"/>
                      </a:endParaRPr>
                    </a:p>
                    <a:p>
                      <a:pPr algn="just">
                        <a:spcAft>
                          <a:spcPts val="805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11-б</a:t>
                      </a:r>
                      <a:endParaRPr lang="en-US" sz="1400">
                        <a:latin typeface="Calibri"/>
                        <a:ea typeface="Times New Roman"/>
                      </a:endParaRPr>
                    </a:p>
                    <a:p>
                      <a:pPr algn="just">
                        <a:spcAft>
                          <a:spcPts val="805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10-а</a:t>
                      </a:r>
                      <a:endParaRPr lang="en-US" sz="1400">
                        <a:latin typeface="Calibri"/>
                        <a:ea typeface="Times New Roman"/>
                      </a:endParaRPr>
                    </a:p>
                  </a:txBody>
                  <a:tcPr marL="66448" marR="664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5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Ткач Л.П.</a:t>
                      </a:r>
                      <a:endParaRPr lang="en-US" sz="1400">
                        <a:latin typeface="Calibri"/>
                        <a:ea typeface="Times New Roman"/>
                      </a:endParaRPr>
                    </a:p>
                    <a:p>
                      <a:pPr algn="just">
                        <a:spcAft>
                          <a:spcPts val="805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Орлова Л.С.</a:t>
                      </a:r>
                      <a:endParaRPr lang="en-US" sz="1400">
                        <a:latin typeface="Calibri"/>
                        <a:ea typeface="Times New Roman"/>
                      </a:endParaRPr>
                    </a:p>
                    <a:p>
                      <a:pPr algn="just">
                        <a:spcAft>
                          <a:spcPts val="805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Дорофєєва Н.Г.</a:t>
                      </a:r>
                      <a:endParaRPr lang="en-US" sz="1400">
                        <a:latin typeface="Calibri"/>
                        <a:ea typeface="Times New Roman"/>
                      </a:endParaRPr>
                    </a:p>
                  </a:txBody>
                  <a:tcPr marL="66448" marR="664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9737">
                <a:tc>
                  <a:txBody>
                    <a:bodyPr/>
                    <a:lstStyle/>
                    <a:p>
                      <a:pPr algn="just">
                        <a:spcAft>
                          <a:spcPts val="805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Квітень 2013</a:t>
                      </a:r>
                      <a:endParaRPr lang="en-US" sz="1400">
                        <a:latin typeface="Calibri"/>
                        <a:ea typeface="Times New Roman"/>
                      </a:endParaRPr>
                    </a:p>
                  </a:txBody>
                  <a:tcPr marL="66448" marR="664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5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До 75-річчя від дня народження Василя Стуса вечір пам’яті «Просвітлої дороги свічка чорна»</a:t>
                      </a:r>
                      <a:endParaRPr lang="en-US" sz="1400">
                        <a:latin typeface="Calibri"/>
                        <a:ea typeface="Times New Roman"/>
                      </a:endParaRPr>
                    </a:p>
                  </a:txBody>
                  <a:tcPr marL="66448" marR="664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5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9-в</a:t>
                      </a:r>
                      <a:endParaRPr lang="en-US" sz="1400">
                        <a:latin typeface="Calibri"/>
                        <a:ea typeface="Times New Roman"/>
                      </a:endParaRPr>
                    </a:p>
                  </a:txBody>
                  <a:tcPr marL="66448" marR="664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5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Поліщук Н.П.</a:t>
                      </a:r>
                      <a:endParaRPr lang="en-US" sz="1400">
                        <a:latin typeface="Calibri"/>
                        <a:ea typeface="Times New Roman"/>
                      </a:endParaRPr>
                    </a:p>
                    <a:p>
                      <a:pPr algn="just">
                        <a:spcAft>
                          <a:spcPts val="805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Пелих Т.М.</a:t>
                      </a:r>
                      <a:endParaRPr lang="en-US" sz="1400">
                        <a:latin typeface="Calibri"/>
                        <a:ea typeface="Times New Roman"/>
                      </a:endParaRPr>
                    </a:p>
                  </a:txBody>
                  <a:tcPr marL="66448" marR="664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4639">
                <a:tc>
                  <a:txBody>
                    <a:bodyPr/>
                    <a:lstStyle/>
                    <a:p>
                      <a:pPr algn="just">
                        <a:spcAft>
                          <a:spcPts val="805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Лютий 2013</a:t>
                      </a:r>
                      <a:endParaRPr lang="en-US" sz="1400">
                        <a:latin typeface="Calibri"/>
                        <a:ea typeface="Times New Roman"/>
                      </a:endParaRPr>
                    </a:p>
                  </a:txBody>
                  <a:tcPr marL="66448" marR="664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5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До дня всіх закоханих «Минуще все, любов лиш вічна»</a:t>
                      </a:r>
                      <a:endParaRPr lang="en-US" sz="1400">
                        <a:latin typeface="Calibri"/>
                        <a:ea typeface="Times New Roman"/>
                      </a:endParaRPr>
                    </a:p>
                  </a:txBody>
                  <a:tcPr marL="66448" marR="664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5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11-А</a:t>
                      </a:r>
                      <a:endParaRPr lang="en-US" sz="1400">
                        <a:latin typeface="Calibri"/>
                        <a:ea typeface="Times New Roman"/>
                      </a:endParaRPr>
                    </a:p>
                    <a:p>
                      <a:pPr algn="just">
                        <a:spcAft>
                          <a:spcPts val="805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11-Б</a:t>
                      </a:r>
                      <a:endParaRPr lang="en-US" sz="1400">
                        <a:latin typeface="Calibri"/>
                        <a:ea typeface="Times New Roman"/>
                      </a:endParaRPr>
                    </a:p>
                  </a:txBody>
                  <a:tcPr marL="66448" marR="664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5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Грабовецька Н.Ф.</a:t>
                      </a:r>
                      <a:endParaRPr lang="en-US" sz="1400">
                        <a:latin typeface="Calibri"/>
                        <a:ea typeface="Times New Roman"/>
                      </a:endParaRPr>
                    </a:p>
                    <a:p>
                      <a:pPr algn="just">
                        <a:spcAft>
                          <a:spcPts val="805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Орлова Л.С.</a:t>
                      </a:r>
                      <a:endParaRPr lang="en-US" sz="1400">
                        <a:latin typeface="Calibri"/>
                        <a:ea typeface="Times New Roman"/>
                      </a:endParaRPr>
                    </a:p>
                  </a:txBody>
                  <a:tcPr marL="66448" marR="664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9803">
                <a:tc>
                  <a:txBody>
                    <a:bodyPr/>
                    <a:lstStyle/>
                    <a:p>
                      <a:pPr algn="just">
                        <a:spcAft>
                          <a:spcPts val="805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Жовтень 2013</a:t>
                      </a:r>
                      <a:endParaRPr lang="en-US" sz="1400">
                        <a:latin typeface="Calibri"/>
                        <a:ea typeface="Times New Roman"/>
                      </a:endParaRPr>
                    </a:p>
                  </a:txBody>
                  <a:tcPr marL="66448" marR="664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5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Круглий стіл «Молода гвардія… міф чи реальність»</a:t>
                      </a:r>
                      <a:endParaRPr lang="en-US" sz="1400">
                        <a:latin typeface="Calibri"/>
                        <a:ea typeface="Times New Roman"/>
                      </a:endParaRPr>
                    </a:p>
                  </a:txBody>
                  <a:tcPr marL="66448" marR="664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5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10-А</a:t>
                      </a:r>
                      <a:endParaRPr lang="en-US" sz="1400">
                        <a:latin typeface="Calibri"/>
                        <a:ea typeface="Times New Roman"/>
                      </a:endParaRPr>
                    </a:p>
                  </a:txBody>
                  <a:tcPr marL="66448" marR="664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5"/>
                        </a:spcAft>
                      </a:pPr>
                      <a:r>
                        <a:rPr lang="uk-UA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Поліщук Н.П.</a:t>
                      </a:r>
                      <a:endParaRPr lang="en-US" sz="1400" dirty="0">
                        <a:latin typeface="Calibri"/>
                        <a:ea typeface="Times New Roman"/>
                      </a:endParaRPr>
                    </a:p>
                  </a:txBody>
                  <a:tcPr marL="66448" marR="664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8640"/>
            <a:ext cx="88204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err="1" smtClean="0">
                <a:solidFill>
                  <a:srgbClr val="C00000"/>
                </a:solidFill>
                <a:latin typeface="Georgia" pitchFamily="18" charset="0"/>
              </a:rPr>
              <a:t>Бібліотечно</a:t>
            </a:r>
            <a:r>
              <a:rPr lang="uk-UA" sz="2400" b="1" dirty="0" smtClean="0">
                <a:solidFill>
                  <a:srgbClr val="C00000"/>
                </a:solidFill>
                <a:latin typeface="Georgia" pitchFamily="18" charset="0"/>
              </a:rPr>
              <a:t> - інформаційний центр</a:t>
            </a:r>
            <a:endParaRPr lang="en-US" sz="2400" dirty="0">
              <a:solidFill>
                <a:srgbClr val="C00000"/>
              </a:solidFill>
              <a:latin typeface="Georgia" pitchFamily="18" charset="0"/>
            </a:endParaRPr>
          </a:p>
        </p:txBody>
      </p:sp>
      <p:pic>
        <p:nvPicPr>
          <p:cNvPr id="43010" name="Picture 2" descr="http://school16.org/sites/default/files/dsc04758_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696"/>
            <a:ext cx="5632626" cy="31683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3012" name="Picture 4" descr="http://school16.org/sites/default/files/img_3651_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3356992"/>
            <a:ext cx="5688632" cy="33124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88204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err="1" smtClean="0">
                <a:solidFill>
                  <a:srgbClr val="C00000"/>
                </a:solidFill>
                <a:latin typeface="Georgia" pitchFamily="18" charset="0"/>
              </a:rPr>
              <a:t>Бібліотечно</a:t>
            </a:r>
            <a:r>
              <a:rPr lang="uk-UA" sz="2400" b="1" dirty="0" smtClean="0">
                <a:solidFill>
                  <a:srgbClr val="C00000"/>
                </a:solidFill>
                <a:latin typeface="Georgia" pitchFamily="18" charset="0"/>
              </a:rPr>
              <a:t> - інформаційний центр</a:t>
            </a:r>
            <a:endParaRPr lang="en-US" sz="2400" dirty="0">
              <a:solidFill>
                <a:srgbClr val="C00000"/>
              </a:solidFill>
              <a:latin typeface="Georgia" pitchFamily="18" charset="0"/>
            </a:endParaRPr>
          </a:p>
        </p:txBody>
      </p:sp>
      <p:pic>
        <p:nvPicPr>
          <p:cNvPr id="46082" name="Picture 2" descr="http://school16.org/sites/default/files/csc_01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548680"/>
            <a:ext cx="5399132" cy="33123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6084" name="Picture 4" descr="http://school16.org/sites/default/files/2012-02-12_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2636912"/>
            <a:ext cx="5328592" cy="39964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002060"/>
                </a:solidFill>
                <a:latin typeface="Georgia" pitchFamily="18" charset="0"/>
              </a:rPr>
              <a:t>Заходи, зорієнтовані на дітей з інтелектуальною обдарованістю</a:t>
            </a:r>
            <a:endParaRPr lang="en-US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0" y="764704"/>
          <a:ext cx="9144000" cy="59046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0" y="0"/>
            <a:ext cx="9144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Індивідуальні та групові заняття з обдарованими учнями :</a:t>
            </a:r>
          </a:p>
        </p:txBody>
      </p:sp>
      <p:graphicFrame>
        <p:nvGraphicFramePr>
          <p:cNvPr id="3" name="Схема 2"/>
          <p:cNvGraphicFramePr/>
          <p:nvPr/>
        </p:nvGraphicFramePr>
        <p:xfrm>
          <a:off x="0" y="1397000"/>
          <a:ext cx="9144000" cy="546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олна 3"/>
          <p:cNvSpPr/>
          <p:nvPr/>
        </p:nvSpPr>
        <p:spPr>
          <a:xfrm>
            <a:off x="2411760" y="548680"/>
            <a:ext cx="4680520" cy="4680520"/>
          </a:xfrm>
          <a:prstGeom prst="wave">
            <a:avLst/>
          </a:prstGeom>
          <a:gradFill flip="none" rotWithShape="1">
            <a:gsLst>
              <a:gs pos="53000">
                <a:schemeClr val="accent1">
                  <a:lumMod val="60000"/>
                  <a:lumOff val="40000"/>
                  <a:alpha val="55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Кожна дитина по-своєму неповторна. Вона приходить у цей світ, щоб творити своє життя, знайти себе.</a:t>
            </a:r>
          </a:p>
          <a:p>
            <a:pPr algn="ctr"/>
            <a:endParaRPr lang="uk-UA" b="1" dirty="0" smtClean="0">
              <a:solidFill>
                <a:schemeClr val="accent6">
                  <a:lumMod val="75000"/>
                </a:schemeClr>
              </a:solidFill>
              <a:latin typeface="Georgia" pitchFamily="18" charset="0"/>
              <a:ea typeface="Times New Roman" pitchFamily="18" charset="0"/>
              <a:cs typeface="Arial" pitchFamily="34" charset="0"/>
            </a:endParaRPr>
          </a:p>
          <a:p>
            <a:pPr algn="ctr"/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Скільки дітей - стільки й здібностей.</a:t>
            </a:r>
            <a:endParaRPr lang="en-US" b="1" dirty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pic>
        <p:nvPicPr>
          <p:cNvPr id="48131" name="Picture 3" descr="http://school16.org/sites/default/files/duhovi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221088"/>
            <a:ext cx="3955365" cy="26369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8133" name="Picture 5" descr="http://school16.org/sites/default/files/val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64066" y="0"/>
            <a:ext cx="2979933" cy="19888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8135" name="Picture 7" descr="http://school16.org/sites/default/files/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843808" cy="21328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8137" name="Picture 9" descr="http://school16.org/sites/default/files/img_418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112" y="4185084"/>
            <a:ext cx="3563888" cy="26729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621463" y="6488113"/>
            <a:ext cx="2522537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irinakirdey@gmail.com</a:t>
            </a: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5"/>
            <a:ext cx="4757874" cy="36724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123728" y="4210635"/>
            <a:ext cx="7020272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8575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Учитись важко, а учить ще важче, 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28575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Але не мусиш зупинятись ти, 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28575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Як дітям віддаси усе найкраще, 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28575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То й сам сягнеш нової висоти. 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28575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П. Сингаївський</a:t>
            </a:r>
            <a:r>
              <a:rPr kumimoji="0" lang="uk-UA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714744" y="142852"/>
            <a:ext cx="40977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</a:rPr>
              <a:t>Проект рішення педагогічної ради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612844"/>
            <a:ext cx="91440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uk-UA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1. До 15.11. 2013 року з метою мобілізації ресурсів педагогічного колективу в роботі з обдарованими учнями переглянути  та провести коригування банку даних  обдарованих учнів.  Тарасюк Н.П., класні керівники 1-11 класів.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uk-UA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2. До 15.11. 2013 року провести узагальнення щодо ефективних сучасних педагогічних технологій, які сприяють розвитку обдарованості  учнів школи І ступеня, опублікувати їх на сайті школи та у шкільній електронній газеті.  </a:t>
            </a:r>
            <a:r>
              <a:rPr kumimoji="0" lang="uk-UA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Аржанова</a:t>
            </a:r>
            <a:r>
              <a:rPr kumimoji="0" lang="uk-UA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Ж.А., </a:t>
            </a:r>
            <a:r>
              <a:rPr kumimoji="0" lang="uk-UA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Величанська</a:t>
            </a:r>
            <a:r>
              <a:rPr kumimoji="0" lang="uk-UA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О.М.	                                                                                                 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uk-UA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3. З 04.11. 2013 по 30.05. 2014 року здійснювати соціально-психологічний супровід обдарованих учнів соціально-незахищених категорій.   Олійник В. М., Проскура Т.С.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uk-UA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4. З 04.11. 2013 р. по 30.05. 2014 проводити пошук та розвиток обдарованість учнів шляхом залучення учнів до участі в творчих інтелектуальних конкурсах природничо-математичного напряму.                                                               Вчителі природничо-математичних дисциплін.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uk-UA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5. З 04.11. 2013 р. по 30.05. 2014 спрямувати свою щоденну діяльність на виявлення, розвиток та підтримку художньо-естетичної творчої обдарованість учнів. Вчителі музики, образотворчого мистецтва, художньої культури, трудового навчання.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uk-UA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6. З 04.11. 2013 р. по 30.05. 2014 залучати до участі у спортивних змаганнях, конкурсах, турнірах та підтримувати особисті досягнення учнів на уроках фізичної культури. Вчителі фізичної культури.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uk-UA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7. З 04.11. 2013 р. по 30.05. 2014 зорієнтувати проведення індивідуальних та групових занять з обдарованими учнями на організацію науково-дослідницької діяльності учнів-члені МАН України.                         Вчителі, що викладають курс «Індивідуальні та групові консультації з обдарованими учнями». 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uk-UA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8. З 04.11. 2013 р. по 30.05. 2014 бібліотекарям школи  </a:t>
            </a:r>
            <a:r>
              <a:rPr kumimoji="0" lang="uk-UA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Клуббе</a:t>
            </a:r>
            <a:r>
              <a:rPr kumimoji="0" lang="uk-UA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О.П. та Кравець  О.В. у співпраці з </a:t>
            </a:r>
            <a:r>
              <a:rPr kumimoji="0" lang="uk-UA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вчителями-предметниками</a:t>
            </a:r>
            <a:r>
              <a:rPr kumimoji="0" lang="uk-UA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продовжувати роботу бібліотечно-інформаційного центру школи з формування читацької культури школярів та підтримки творчо обдарованих учнів. 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uk-UA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9. З 04.11. 2013 р. по 30.05. 2014 шляхом залучення учнів до створення шкільного електронного часопису «Вектор - 16» проводити пошук та розвиток учнів, що мають схильність до журналістики, публіцистики та літературної творчості.  </a:t>
            </a:r>
            <a:r>
              <a:rPr kumimoji="0" lang="uk-UA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Єсюк</a:t>
            </a:r>
            <a:r>
              <a:rPr kumimoji="0" lang="uk-UA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Л.В., </a:t>
            </a:r>
            <a:r>
              <a:rPr kumimoji="0" lang="uk-UA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Пелих</a:t>
            </a:r>
            <a:r>
              <a:rPr kumimoji="0" lang="uk-UA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Т.М.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uk-UA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10. З 04.11. 2013 р. по 30.05. 2014  з метою створення позитивного іміджу школи як навчального закладу, що шукає, розвиває і підтримує природні здібності учнів, висвітлювати на сайті школи та доводити до відома батьківської громадськості динаміку позитивних показників у роботі з обдарованими учнями школи. Кирдей І.Д., класні керівники 1-11 класів.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uk-UA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11. До 12.04. 2014 року з метою розвитку інтелектуальної обдарованості учнів 7-10 класів та підвищення інтересу до математики й фізики провести ІІ шкільний фізико-математичний турнір. Кирдей І.Д., вчителі фізики, математики, інформатики.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uk-UA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12. З 04.11. 2013 р. по 30.05. 2014  щомісячно кожної третьої середи забезпечити участь вчителів математики в роботі постійно діючого обласного семінару по роботі з обдарованими учнями з математики.  Кирдей І.Д., вчителі математики.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836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«Національна стратегія розвитку освіти в Україні </a:t>
            </a:r>
          </a:p>
          <a:p>
            <a:pPr algn="ctr"/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на період до 2021 року» </a:t>
            </a:r>
            <a:endParaRPr lang="en-US" sz="2400" b="1" dirty="0" smtClean="0">
              <a:solidFill>
                <a:schemeClr val="accent6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7" name="Блок-схема: сохраненные данные 6"/>
          <p:cNvSpPr/>
          <p:nvPr/>
        </p:nvSpPr>
        <p:spPr>
          <a:xfrm>
            <a:off x="1331640" y="3933056"/>
            <a:ext cx="7668344" cy="2592288"/>
          </a:xfrm>
          <a:prstGeom prst="flowChartOnlineStorage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/>
              <a:t>- </a:t>
            </a:r>
            <a:r>
              <a:rPr lang="ru-RU" sz="2200" b="1" dirty="0" err="1" smtClean="0"/>
              <a:t>виявлення</a:t>
            </a:r>
            <a:r>
              <a:rPr lang="ru-RU" sz="2200" b="1" dirty="0" smtClean="0"/>
              <a:t> та </a:t>
            </a:r>
            <a:r>
              <a:rPr lang="ru-RU" sz="2200" b="1" dirty="0" err="1" smtClean="0"/>
              <a:t>психолого-педагогічний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супровід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обдарованої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молоді</a:t>
            </a:r>
            <a:r>
              <a:rPr lang="ru-RU" sz="2200" b="1" dirty="0" smtClean="0"/>
              <a:t>, </a:t>
            </a:r>
            <a:r>
              <a:rPr lang="ru-RU" sz="2200" b="1" dirty="0" err="1" smtClean="0"/>
              <a:t>створення</a:t>
            </a:r>
            <a:r>
              <a:rPr lang="ru-RU" sz="2200" b="1" dirty="0" smtClean="0"/>
              <a:t> умов для </a:t>
            </a:r>
            <a:r>
              <a:rPr lang="ru-RU" sz="2200" b="1" dirty="0" err="1" smtClean="0"/>
              <a:t>її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розвитку</a:t>
            </a:r>
            <a:r>
              <a:rPr lang="ru-RU" sz="2200" b="1" dirty="0" smtClean="0"/>
              <a:t>, </a:t>
            </a:r>
            <a:r>
              <a:rPr lang="ru-RU" sz="2200" b="1" dirty="0" err="1" smtClean="0"/>
              <a:t>соціалізації</a:t>
            </a:r>
            <a:r>
              <a:rPr lang="ru-RU" sz="2200" b="1" dirty="0" smtClean="0"/>
              <a:t> та </a:t>
            </a:r>
            <a:r>
              <a:rPr lang="ru-RU" sz="2200" b="1" dirty="0" err="1" smtClean="0"/>
              <a:t>дальшого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професійного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зростання</a:t>
            </a:r>
            <a:endParaRPr lang="en-US" sz="2200" b="1" dirty="0" smtClean="0"/>
          </a:p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059832" y="3717032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Блок-схема: сохраненные данные 8"/>
          <p:cNvSpPr/>
          <p:nvPr/>
        </p:nvSpPr>
        <p:spPr>
          <a:xfrm flipH="1">
            <a:off x="467544" y="1052736"/>
            <a:ext cx="6984776" cy="2448272"/>
          </a:xfrm>
          <a:prstGeom prst="flowChartOnlineStorage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вивченні потреб та забезпечення розвитку обдарованих дітей, розроблення індивідуальних методик організації їх навчання та соціалізації, проектування особистісно-розвивального середовища обдарованих дітей </a:t>
            </a:r>
            <a:endParaRPr lang="en-US" dirty="0" smtClean="0"/>
          </a:p>
          <a:p>
            <a:pPr algn="ctr"/>
            <a:endParaRPr lang="en-US" dirty="0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нутый угол 2"/>
          <p:cNvSpPr/>
          <p:nvPr/>
        </p:nvSpPr>
        <p:spPr>
          <a:xfrm>
            <a:off x="251520" y="1124744"/>
            <a:ext cx="8640960" cy="4824536"/>
          </a:xfrm>
          <a:prstGeom prst="foldedCorner">
            <a:avLst/>
          </a:prstGeom>
          <a:gradFill flip="none" rotWithShape="1">
            <a:gsLst>
              <a:gs pos="0">
                <a:srgbClr val="CC9900">
                  <a:tint val="66000"/>
                  <a:satMod val="160000"/>
                </a:srgbClr>
              </a:gs>
              <a:gs pos="50000">
                <a:srgbClr val="CC9900">
                  <a:tint val="44500"/>
                  <a:satMod val="160000"/>
                </a:srgbClr>
              </a:gs>
              <a:gs pos="100000">
                <a:srgbClr val="CC9900">
                  <a:tint val="23500"/>
                  <a:satMod val="160000"/>
                </a:srgb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buFontTx/>
              <a:buChar char="•"/>
              <a:tabLst>
                <a:tab pos="457200" algn="l"/>
              </a:tabLst>
            </a:pPr>
            <a:endParaRPr lang="uk-UA" sz="2000" b="1" i="1" dirty="0" smtClean="0">
              <a:solidFill>
                <a:srgbClr val="252525"/>
              </a:solidFill>
              <a:latin typeface="Georgia" pitchFamily="18" charset="0"/>
              <a:ea typeface="Calibri" pitchFamily="34" charset="0"/>
              <a:cs typeface="Arial" pitchFamily="34" charset="0"/>
            </a:endParaRPr>
          </a:p>
          <a:p>
            <a:pPr lvl="0">
              <a:buFontTx/>
              <a:buChar char="•"/>
              <a:tabLst>
                <a:tab pos="457200" algn="l"/>
              </a:tabLst>
            </a:pPr>
            <a:endParaRPr lang="uk-UA" sz="2000" b="1" i="1" dirty="0" smtClean="0">
              <a:solidFill>
                <a:srgbClr val="252525"/>
              </a:solidFill>
              <a:latin typeface="Georgia" pitchFamily="18" charset="0"/>
              <a:ea typeface="Calibri" pitchFamily="34" charset="0"/>
              <a:cs typeface="Arial" pitchFamily="34" charset="0"/>
            </a:endParaRPr>
          </a:p>
          <a:p>
            <a:pPr lvl="0">
              <a:buFontTx/>
              <a:buChar char="•"/>
              <a:tabLst>
                <a:tab pos="457200" algn="l"/>
              </a:tabLst>
            </a:pPr>
            <a:r>
              <a:rPr lang="uk-UA" sz="2000" b="1" i="1" dirty="0" smtClean="0">
                <a:solidFill>
                  <a:srgbClr val="252525"/>
                </a:solidFill>
                <a:latin typeface="Georgia" pitchFamily="18" charset="0"/>
                <a:ea typeface="Calibri" pitchFamily="34" charset="0"/>
                <a:cs typeface="Arial" pitchFamily="34" charset="0"/>
              </a:rPr>
              <a:t>Для людини з талантом і любов'ю до праці не існує перешкод</a:t>
            </a:r>
            <a:r>
              <a:rPr lang="uk-UA" sz="2000" b="1" dirty="0" smtClean="0">
                <a:solidFill>
                  <a:srgbClr val="252525"/>
                </a:solidFill>
                <a:latin typeface="Georgia" pitchFamily="18" charset="0"/>
                <a:ea typeface="Calibri" pitchFamily="34" charset="0"/>
                <a:cs typeface="Arial" pitchFamily="34" charset="0"/>
              </a:rPr>
              <a:t> (</a:t>
            </a:r>
            <a:r>
              <a:rPr lang="uk-UA" sz="20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Calibri" pitchFamily="34" charset="0"/>
                <a:cs typeface="Arial" pitchFamily="34" charset="0"/>
              </a:rPr>
              <a:t>Людвіг </a:t>
            </a:r>
            <a:r>
              <a:rPr lang="uk-UA" sz="2000" b="1" dirty="0" err="1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Calibri" pitchFamily="34" charset="0"/>
                <a:cs typeface="Arial" pitchFamily="34" charset="0"/>
              </a:rPr>
              <a:t>ван</a:t>
            </a:r>
            <a:r>
              <a:rPr lang="uk-UA" sz="20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Calibri" pitchFamily="34" charset="0"/>
                <a:cs typeface="Arial" pitchFamily="34" charset="0"/>
              </a:rPr>
              <a:t> Бетховен</a:t>
            </a:r>
            <a:r>
              <a:rPr lang="uk-UA" sz="2000" b="1" dirty="0" smtClean="0">
                <a:solidFill>
                  <a:srgbClr val="252525"/>
                </a:solidFill>
                <a:latin typeface="Georgia" pitchFamily="18" charset="0"/>
                <a:ea typeface="Calibri" pitchFamily="34" charset="0"/>
                <a:cs typeface="Arial" pitchFamily="34" charset="0"/>
              </a:rPr>
              <a:t>)</a:t>
            </a:r>
          </a:p>
          <a:p>
            <a:pPr lvl="0">
              <a:buFontTx/>
              <a:buChar char="•"/>
              <a:tabLst>
                <a:tab pos="457200" algn="l"/>
              </a:tabLst>
            </a:pPr>
            <a:endParaRPr lang="en-US" sz="2000" b="1" dirty="0" smtClean="0">
              <a:solidFill>
                <a:schemeClr val="tx1"/>
              </a:solidFill>
              <a:latin typeface="Georgia" pitchFamily="18" charset="0"/>
            </a:endParaRPr>
          </a:p>
          <a:p>
            <a:pPr lvl="0" eaLnBrk="0" hangingPunct="0">
              <a:buFontTx/>
              <a:buChar char="•"/>
              <a:tabLst>
                <a:tab pos="457200" algn="l"/>
              </a:tabLst>
            </a:pPr>
            <a:r>
              <a:rPr lang="uk-UA" sz="2000" b="1" i="1" dirty="0" smtClean="0">
                <a:solidFill>
                  <a:srgbClr val="252525"/>
                </a:solidFill>
                <a:latin typeface="Georgia" pitchFamily="18" charset="0"/>
                <a:ea typeface="Calibri" pitchFamily="34" charset="0"/>
                <a:cs typeface="Arial" pitchFamily="34" charset="0"/>
              </a:rPr>
              <a:t>В кожній людині є сонце. Тільки дайте йому світити</a:t>
            </a:r>
          </a:p>
          <a:p>
            <a:pPr lvl="0" eaLnBrk="0" hangingPunct="0">
              <a:tabLst>
                <a:tab pos="457200" algn="l"/>
              </a:tabLst>
            </a:pPr>
            <a:r>
              <a:rPr lang="uk-UA" sz="2000" b="1" dirty="0" smtClean="0">
                <a:solidFill>
                  <a:srgbClr val="252525"/>
                </a:solidFill>
                <a:latin typeface="Georgia" pitchFamily="18" charset="0"/>
                <a:ea typeface="Calibri" pitchFamily="34" charset="0"/>
                <a:cs typeface="Arial" pitchFamily="34" charset="0"/>
              </a:rPr>
              <a:t> (</a:t>
            </a:r>
            <a:r>
              <a:rPr lang="uk-UA" sz="20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Calibri" pitchFamily="34" charset="0"/>
                <a:cs typeface="Arial" pitchFamily="34" charset="0"/>
              </a:rPr>
              <a:t>Сократ</a:t>
            </a:r>
            <a:r>
              <a:rPr lang="uk-UA" sz="2000" b="1" dirty="0" smtClean="0">
                <a:solidFill>
                  <a:srgbClr val="252525"/>
                </a:solidFill>
                <a:latin typeface="Georgia" pitchFamily="18" charset="0"/>
                <a:ea typeface="Calibri" pitchFamily="34" charset="0"/>
                <a:cs typeface="Arial" pitchFamily="34" charset="0"/>
              </a:rPr>
              <a:t>)</a:t>
            </a:r>
          </a:p>
          <a:p>
            <a:pPr lvl="0" eaLnBrk="0" hangingPunct="0">
              <a:buFontTx/>
              <a:buChar char="•"/>
              <a:tabLst>
                <a:tab pos="457200" algn="l"/>
              </a:tabLst>
            </a:pPr>
            <a:endParaRPr lang="en-US" sz="2000" b="1" dirty="0" smtClean="0">
              <a:solidFill>
                <a:schemeClr val="tx1"/>
              </a:solidFill>
              <a:latin typeface="Georgia" pitchFamily="18" charset="0"/>
            </a:endParaRPr>
          </a:p>
          <a:p>
            <a:pPr lvl="0" eaLnBrk="0" hangingPunct="0">
              <a:buFontTx/>
              <a:buChar char="•"/>
              <a:tabLst>
                <a:tab pos="457200" algn="l"/>
              </a:tabLst>
            </a:pPr>
            <a:r>
              <a:rPr lang="uk-UA" sz="2000" b="1" i="1" dirty="0" smtClean="0">
                <a:solidFill>
                  <a:srgbClr val="252525"/>
                </a:solidFill>
                <a:latin typeface="Georgia" pitchFamily="18" charset="0"/>
                <a:ea typeface="Calibri" pitchFamily="34" charset="0"/>
                <a:cs typeface="Arial" pitchFamily="34" charset="0"/>
              </a:rPr>
              <a:t>Талант — це вміння робити те, чому неможливо ні навчити, ні навчитися</a:t>
            </a:r>
            <a:r>
              <a:rPr lang="uk-UA" sz="2000" b="1" dirty="0" smtClean="0">
                <a:solidFill>
                  <a:srgbClr val="252525"/>
                </a:solidFill>
                <a:latin typeface="Georgia" pitchFamily="18" charset="0"/>
                <a:ea typeface="Calibri" pitchFamily="34" charset="0"/>
                <a:cs typeface="Arial" pitchFamily="34" charset="0"/>
              </a:rPr>
              <a:t> (</a:t>
            </a:r>
            <a:r>
              <a:rPr lang="uk-UA" sz="2000" b="1" dirty="0" smtClean="0">
                <a:solidFill>
                  <a:srgbClr val="0B0080"/>
                </a:solidFill>
                <a:latin typeface="Georgia" pitchFamily="18" charset="0"/>
                <a:ea typeface="Calibri" pitchFamily="34" charset="0"/>
                <a:cs typeface="Arial" pitchFamily="34" charset="0"/>
              </a:rPr>
              <a:t>Кант </a:t>
            </a:r>
            <a:r>
              <a:rPr lang="uk-UA" sz="2000" b="1" dirty="0" err="1" smtClean="0">
                <a:solidFill>
                  <a:srgbClr val="0B0080"/>
                </a:solidFill>
                <a:latin typeface="Georgia" pitchFamily="18" charset="0"/>
                <a:ea typeface="Calibri" pitchFamily="34" charset="0"/>
                <a:cs typeface="Arial" pitchFamily="34" charset="0"/>
              </a:rPr>
              <a:t>Іммануїл</a:t>
            </a:r>
            <a:r>
              <a:rPr lang="uk-UA" sz="2000" b="1" dirty="0" smtClean="0">
                <a:solidFill>
                  <a:srgbClr val="252525"/>
                </a:solidFill>
                <a:latin typeface="Georgia" pitchFamily="18" charset="0"/>
                <a:ea typeface="Calibri" pitchFamily="34" charset="0"/>
                <a:cs typeface="Arial" pitchFamily="34" charset="0"/>
              </a:rPr>
              <a:t>)</a:t>
            </a:r>
          </a:p>
          <a:p>
            <a:pPr lvl="0" eaLnBrk="0" hangingPunct="0">
              <a:buFontTx/>
              <a:buChar char="•"/>
              <a:tabLst>
                <a:tab pos="457200" algn="l"/>
              </a:tabLst>
            </a:pPr>
            <a:endParaRPr lang="en-US" sz="2000" b="1" dirty="0" smtClean="0">
              <a:solidFill>
                <a:schemeClr val="tx1"/>
              </a:solidFill>
              <a:latin typeface="Georgia" pitchFamily="18" charset="0"/>
            </a:endParaRPr>
          </a:p>
          <a:p>
            <a:pPr lvl="0" eaLnBrk="0" hangingPunct="0">
              <a:buFontTx/>
              <a:buChar char="•"/>
              <a:tabLst>
                <a:tab pos="457200" algn="l"/>
              </a:tabLst>
            </a:pPr>
            <a:r>
              <a:rPr lang="uk-UA" sz="2000" b="1" i="1" dirty="0" smtClean="0">
                <a:solidFill>
                  <a:srgbClr val="252525"/>
                </a:solidFill>
                <a:latin typeface="Georgia" pitchFamily="18" charset="0"/>
                <a:ea typeface="Calibri" pitchFamily="34" charset="0"/>
                <a:cs typeface="Arial" pitchFamily="34" charset="0"/>
              </a:rPr>
              <a:t>Неправильно, коли говорять, що я раптом відкрив в собі здібності. Я просто працював</a:t>
            </a:r>
            <a:r>
              <a:rPr lang="uk-UA" sz="2000" b="1" dirty="0" smtClean="0">
                <a:solidFill>
                  <a:srgbClr val="252525"/>
                </a:solidFill>
                <a:latin typeface="Georgia" pitchFamily="18" charset="0"/>
                <a:ea typeface="Calibri" pitchFamily="34" charset="0"/>
                <a:cs typeface="Arial" pitchFamily="34" charset="0"/>
              </a:rPr>
              <a:t> (</a:t>
            </a:r>
            <a:r>
              <a:rPr lang="uk-UA" sz="20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Calibri" pitchFamily="34" charset="0"/>
                <a:cs typeface="Arial" pitchFamily="34" charset="0"/>
              </a:rPr>
              <a:t>Джон </a:t>
            </a:r>
            <a:r>
              <a:rPr lang="uk-UA" sz="2000" b="1" dirty="0" err="1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Calibri" pitchFamily="34" charset="0"/>
                <a:cs typeface="Arial" pitchFamily="34" charset="0"/>
              </a:rPr>
              <a:t>Леннон</a:t>
            </a:r>
            <a:r>
              <a:rPr lang="uk-UA" sz="2000" b="1" dirty="0" smtClean="0">
                <a:solidFill>
                  <a:srgbClr val="252525"/>
                </a:solidFill>
                <a:latin typeface="Georgia" pitchFamily="18" charset="0"/>
                <a:ea typeface="Calibri" pitchFamily="34" charset="0"/>
                <a:cs typeface="Arial" pitchFamily="34" charset="0"/>
              </a:rPr>
              <a:t>)</a:t>
            </a:r>
          </a:p>
          <a:p>
            <a:pPr lvl="0" eaLnBrk="0" hangingPunct="0">
              <a:buFontTx/>
              <a:buChar char="•"/>
              <a:tabLst>
                <a:tab pos="457200" algn="l"/>
              </a:tabLst>
            </a:pPr>
            <a:endParaRPr lang="en-US" sz="2000" b="1" dirty="0" smtClean="0">
              <a:solidFill>
                <a:schemeClr val="tx1"/>
              </a:solidFill>
              <a:latin typeface="Georgia" pitchFamily="18" charset="0"/>
            </a:endParaRPr>
          </a:p>
          <a:p>
            <a:pPr lvl="0" eaLnBrk="0" hangingPunct="0">
              <a:buFontTx/>
              <a:buChar char="•"/>
              <a:tabLst>
                <a:tab pos="457200" algn="l"/>
              </a:tabLst>
            </a:pPr>
            <a:r>
              <a:rPr lang="uk-UA" sz="2000" b="1" i="1" dirty="0" smtClean="0">
                <a:solidFill>
                  <a:srgbClr val="252525"/>
                </a:solidFill>
                <a:latin typeface="Georgia" pitchFamily="18" charset="0"/>
                <a:ea typeface="Calibri" pitchFamily="34" charset="0"/>
                <a:cs typeface="Arial" pitchFamily="34" charset="0"/>
              </a:rPr>
              <a:t>В кожній людині спить талант, але не всі його будять</a:t>
            </a:r>
            <a:r>
              <a:rPr lang="uk-UA" sz="2000" b="1" dirty="0" smtClean="0">
                <a:solidFill>
                  <a:srgbClr val="252525"/>
                </a:solidFill>
                <a:latin typeface="Georgia" pitchFamily="18" charset="0"/>
                <a:ea typeface="Calibri" pitchFamily="34" charset="0"/>
                <a:cs typeface="Arial" pitchFamily="34" charset="0"/>
              </a:rPr>
              <a:t> </a:t>
            </a:r>
          </a:p>
          <a:p>
            <a:pPr lvl="0" eaLnBrk="0" hangingPunct="0">
              <a:tabLst>
                <a:tab pos="457200" algn="l"/>
              </a:tabLst>
            </a:pPr>
            <a:r>
              <a:rPr lang="uk-UA" sz="2000" b="1" dirty="0" smtClean="0">
                <a:solidFill>
                  <a:srgbClr val="252525"/>
                </a:solidFill>
                <a:latin typeface="Georgia" pitchFamily="18" charset="0"/>
                <a:ea typeface="Calibri" pitchFamily="34" charset="0"/>
                <a:cs typeface="Arial" pitchFamily="34" charset="0"/>
              </a:rPr>
              <a:t>(</a:t>
            </a:r>
            <a:r>
              <a:rPr lang="uk-UA" sz="20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Calibri" pitchFamily="34" charset="0"/>
                <a:cs typeface="Arial" pitchFamily="34" charset="0"/>
              </a:rPr>
              <a:t>А. </a:t>
            </a:r>
            <a:r>
              <a:rPr lang="uk-UA" sz="2000" b="1" dirty="0" err="1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ea typeface="Calibri" pitchFamily="34" charset="0"/>
                <a:cs typeface="Arial" pitchFamily="34" charset="0"/>
              </a:rPr>
              <a:t>Мінченков</a:t>
            </a:r>
            <a:r>
              <a:rPr lang="uk-UA" sz="2000" b="1" dirty="0" smtClean="0">
                <a:solidFill>
                  <a:srgbClr val="252525"/>
                </a:solidFill>
                <a:latin typeface="Georgia" pitchFamily="18" charset="0"/>
                <a:ea typeface="Calibri" pitchFamily="34" charset="0"/>
                <a:cs typeface="Arial" pitchFamily="34" charset="0"/>
              </a:rPr>
              <a:t>)</a:t>
            </a:r>
            <a:endParaRPr lang="en-US" sz="2000" b="1" dirty="0">
              <a:latin typeface="Georgia" pitchFamily="18" charset="0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0" y="2794000"/>
          <a:ext cx="896448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548680"/>
            <a:ext cx="9144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uk-UA" sz="1400" b="1" dirty="0" smtClean="0"/>
              <a:t>Задатки</a:t>
            </a:r>
            <a:r>
              <a:rPr lang="uk-UA" sz="1400" dirty="0" smtClean="0"/>
              <a:t> - природжені анатомо-фізіологічні особливості організму, головним чином нервової системи й органів чуття, передумова розвитку здібностей людини при певних умовах і діяльності людини в певному напрямі. </a:t>
            </a:r>
            <a:endParaRPr lang="en-US" sz="1400" dirty="0" smtClean="0"/>
          </a:p>
          <a:p>
            <a:r>
              <a:rPr lang="uk-UA" sz="1400" b="1" dirty="0" smtClean="0"/>
              <a:t>Здібності</a:t>
            </a:r>
            <a:r>
              <a:rPr lang="uk-UA" sz="1400" dirty="0" smtClean="0"/>
              <a:t> - стійкі індивідуальні психічні властивості людини, які зумовлюють успішність її діяльності в певному напрямі й базуються на основі задатків. </a:t>
            </a:r>
            <a:endParaRPr lang="en-US" sz="1400" dirty="0" smtClean="0"/>
          </a:p>
          <a:p>
            <a:r>
              <a:rPr lang="uk-UA" sz="1400" b="1" dirty="0" smtClean="0"/>
              <a:t>Рівні здібностей</a:t>
            </a:r>
            <a:r>
              <a:rPr lang="uk-UA" sz="1400" dirty="0" smtClean="0"/>
              <a:t>: обдарованість, талант, геніальність. </a:t>
            </a:r>
            <a:endParaRPr lang="en-US" sz="1400" dirty="0" smtClean="0"/>
          </a:p>
          <a:p>
            <a:r>
              <a:rPr lang="uk-UA" sz="1400" b="1" dirty="0" smtClean="0"/>
              <a:t>Талановитість</a:t>
            </a:r>
            <a:r>
              <a:rPr lang="uk-UA" sz="1400" dirty="0" smtClean="0"/>
              <a:t> - вищий ступінь спеціальної обдарованості дитини. </a:t>
            </a:r>
            <a:endParaRPr lang="en-US" sz="1400" dirty="0" smtClean="0"/>
          </a:p>
          <a:p>
            <a:r>
              <a:rPr lang="uk-UA" sz="1400" b="1" dirty="0" smtClean="0"/>
              <a:t>Геніальність</a:t>
            </a:r>
            <a:r>
              <a:rPr lang="uk-UA" sz="1400" dirty="0" smtClean="0"/>
              <a:t> - найвищий ступінь обдарованості, прояву творчих сил людини. </a:t>
            </a:r>
            <a:endParaRPr lang="en-US" sz="1400" dirty="0" smtClean="0"/>
          </a:p>
          <a:p>
            <a:r>
              <a:rPr lang="uk-UA" sz="1400" b="1" dirty="0" smtClean="0"/>
              <a:t>Творчість</a:t>
            </a:r>
            <a:r>
              <a:rPr lang="uk-UA" sz="1400" dirty="0" smtClean="0"/>
              <a:t> - продуктивна діяльність людини, яка породжує якісно нові матеріальні й духовні цінності суспільного значення. </a:t>
            </a:r>
            <a:endParaRPr lang="en-US" sz="1400" dirty="0" smtClean="0"/>
          </a:p>
          <a:p>
            <a:r>
              <a:rPr lang="uk-UA" sz="1400" b="1" dirty="0" smtClean="0"/>
              <a:t>Здібності</a:t>
            </a:r>
            <a:r>
              <a:rPr lang="uk-UA" sz="1400" dirty="0" smtClean="0"/>
              <a:t> - уміння працювати в нестандартних ситуаціях, розв'язувати проблемні ситуації, оригінальність, критичність мислення, уміння робити правильний вибір у різних ситуаціях.</a:t>
            </a:r>
            <a:endParaRPr lang="en-US" sz="1400" dirty="0"/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7308304" y="0"/>
            <a:ext cx="1835696" cy="332656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uk-UA" sz="2000" b="1" kern="0" noProof="0" dirty="0" smtClean="0">
                <a:solidFill>
                  <a:schemeClr val="accent4"/>
                </a:solidFill>
                <a:latin typeface="Georgia" pitchFamily="18" charset="0"/>
                <a:ea typeface="+mj-ea"/>
                <a:cs typeface="+mj-cs"/>
              </a:rPr>
              <a:t>Глосарій</a:t>
            </a: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sp>
        <p:nvSpPr>
          <p:cNvPr id="5" name="Солнце 4"/>
          <p:cNvSpPr/>
          <p:nvPr/>
        </p:nvSpPr>
        <p:spPr>
          <a:xfrm>
            <a:off x="323528" y="3356992"/>
            <a:ext cx="504056" cy="504056"/>
          </a:xfrm>
          <a:prstGeom prst="sun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621463" y="6488112"/>
            <a:ext cx="2522537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irinakirdey@gmail.com</a:t>
            </a: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755576" y="764704"/>
          <a:ext cx="7812360" cy="59046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Солнце 3"/>
          <p:cNvSpPr/>
          <p:nvPr/>
        </p:nvSpPr>
        <p:spPr>
          <a:xfrm>
            <a:off x="179512" y="188640"/>
            <a:ext cx="504056" cy="504056"/>
          </a:xfrm>
          <a:prstGeom prst="sun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 txBox="1">
            <a:spLocks noChangeArrowheads="1"/>
          </p:cNvSpPr>
          <p:nvPr/>
        </p:nvSpPr>
        <p:spPr>
          <a:xfrm>
            <a:off x="2411760" y="0"/>
            <a:ext cx="4320480" cy="5715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uk-UA" sz="2400" b="1" kern="0" dirty="0" smtClean="0">
                <a:solidFill>
                  <a:srgbClr val="284C6A"/>
                </a:solidFill>
                <a:latin typeface="Georgia" pitchFamily="18" charset="0"/>
                <a:ea typeface="+mj-ea"/>
                <a:cs typeface="+mj-cs"/>
              </a:rPr>
              <a:t>Критерії обдарованості</a:t>
            </a:r>
            <a:endParaRPr kumimoji="0" lang="ru-RU" sz="2400" b="1" i="0" u="none" strike="noStrike" kern="0" cap="none" spc="0" normalizeH="0" baseline="0" noProof="0" dirty="0" smtClean="0">
              <a:ln>
                <a:noFill/>
              </a:ln>
              <a:solidFill>
                <a:srgbClr val="284C6A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0" y="355302"/>
            <a:ext cx="914400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857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Обдарованість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- підвищений рівень розвитку однієї чи декількох здібностей людини, на основі яких виникає можливість досягти високих результатів у соціально значимих видах діяльності.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2857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(В.</a:t>
            </a:r>
            <a:r>
              <a:rPr kumimoji="0" lang="uk-UA" sz="2000" b="0" i="1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Панов</a:t>
            </a:r>
            <a:r>
              <a:rPr kumimoji="0" lang="uk-UA" sz="2000" b="0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А.</a:t>
            </a:r>
            <a:r>
              <a:rPr kumimoji="0" lang="uk-UA" sz="2000" b="0" i="1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Матюшкін</a:t>
            </a:r>
            <a:r>
              <a:rPr kumimoji="0" lang="uk-UA" sz="2000" b="0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</a:t>
            </a:r>
          </a:p>
          <a:p>
            <a:pPr marL="0" marR="0" lvl="0" indent="2857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2857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 * *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2857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Обдарованість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- це системна, така, що розвивається протягом життя якість психіки, яка визначає можливість досягнення людиною більш високих (незвичайних) результатів у одному чи декількох видах діяльності порівняно з іншими людьми.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2857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(Д.</a:t>
            </a:r>
            <a:r>
              <a:rPr kumimoji="0" lang="uk-UA" sz="2000" b="0" i="1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Богоявленська</a:t>
            </a:r>
            <a:r>
              <a:rPr kumimoji="0" lang="uk-UA" sz="2000" b="0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В.</a:t>
            </a:r>
            <a:r>
              <a:rPr kumimoji="0" lang="uk-UA" sz="2000" b="0" i="1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Шадриков</a:t>
            </a:r>
            <a:r>
              <a:rPr kumimoji="0" lang="uk-UA" sz="2000" b="0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 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4509120"/>
            <a:ext cx="91440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85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 основною думкою, що буде розвитись я у доповіді, так і у виступах творчих груп є наступна:</a:t>
            </a:r>
          </a:p>
          <a:p>
            <a:pPr marL="0" marR="0" lvl="0" indent="285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FF006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Немає необдарованих дітей -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FF006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є дорослі, які не займаються розвитком дитини, адже будь-яка здібність потребує розвитку.  </a:t>
            </a:r>
            <a:r>
              <a:rPr kumimoji="0" lang="uk-UA" sz="2000" b="0" i="1" u="none" strike="noStrike" cap="none" normalizeH="0" baseline="0" dirty="0" smtClean="0">
                <a:ln>
                  <a:noFill/>
                </a:ln>
                <a:solidFill>
                  <a:srgbClr val="FF006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(І. Мороз) 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rgbClr val="FF0066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0"/>
            <a:ext cx="896448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85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Серед різних типів обдарованості розрізняють: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</a:endParaRPr>
          </a:p>
          <a:p>
            <a:pPr marL="0" marR="0" lvl="0" indent="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FF0066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інтелектуальну 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здатність аналізувати, мислити, зіставляти факти (серед інтелектуальних дітей є такі, які навчаються відмінно з 1-2 предметів і не встигають з інших); 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708920"/>
            <a:ext cx="4267200" cy="3200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2276872"/>
            <a:ext cx="3200400" cy="4267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06256168">
  <a:themeElements>
    <a:clrScheme name="ms_ppttraining_tp06256168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s_ppttraining_tp06256168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s_ppttraining_tp06256168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training_tp06256168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training_tp06256168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training_tp06256168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training_tp06256168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training_tp06256168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training_tp06256168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06256168</Template>
  <TotalTime>1404</TotalTime>
  <Words>1067</Words>
  <Application>Microsoft Office PowerPoint</Application>
  <PresentationFormat>Экран (4:3)</PresentationFormat>
  <Paragraphs>261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06256168</vt:lpstr>
      <vt:lpstr>«Робота з обдарованими учнями в умовах спеціалізованого навчального закладу в контексті Національної стратегії розвитку освіти в Україні на період до 2021 року»</vt:lpstr>
      <vt:lpstr>Порядок денний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Manager/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учебного курса</dc:title>
  <dc:subject/>
  <dc:creator>irina</dc:creator>
  <cp:keywords/>
  <dc:description/>
  <cp:lastModifiedBy>irina</cp:lastModifiedBy>
  <cp:revision>141</cp:revision>
  <dcterms:created xsi:type="dcterms:W3CDTF">2011-12-19T23:21:15Z</dcterms:created>
  <dcterms:modified xsi:type="dcterms:W3CDTF">2013-10-30T21:12:29Z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638732</vt:lpwstr>
  </property>
  <property fmtid="{D5CDD505-2E9C-101B-9397-08002B2CF9AE}" name="NXPowerLiteVersion" pid="3">
    <vt:lpwstr>D4.1.4</vt:lpwstr>
  </property>
  <property fmtid="{D5CDD505-2E9C-101B-9397-08002B2CF9AE}" name="_TemplateID" pid="4">
    <vt:lpwstr>TC062561681049</vt:lpwstr>
  </property>
</Properties>
</file>