
<file path=[Content_Types].xml><?xml version="1.0" encoding="utf-8"?>
<Types xmlns="http://schemas.openxmlformats.org/package/2006/content-types">
  <Override ContentType="application/vnd.openxmlformats-officedocument.presentationml.slide+xml" PartName="/ppt/slides/slide29.xml"/>
  <Override ContentType="application/vnd.openxmlformats-officedocument.presentationml.slide+xml" PartName="/ppt/slides/slide47.xml"/>
  <Override ContentType="application/vnd.openxmlformats-officedocument.presentationml.slide+xml" PartName="/ppt/slides/slide58.xml"/>
  <Override ContentType="application/vnd.ms-office.drawingml.diagramDrawing+xml" PartName="/ppt/diagrams/drawing2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6.xml"/>
  <Override ContentType="application/vnd.openxmlformats-officedocument.presentationml.slide+xml" PartName="/ppt/slides/slide54.xml"/>
  <Override ContentType="application/vnd.openxmlformats-officedocument.presentationml.slide+xml" PartName="/ppt/slides/slide65.xml"/>
  <Override ContentType="application/vnd.openxmlformats-officedocument.presentationml.slideLayout+xml" PartName="/ppt/slideLayouts/slideLayout6.xml"/>
  <Override ContentType="application/vnd.openxmlformats-officedocument.drawingml.diagramStyle+xml" PartName="/ppt/diagrams/quickStyle2.xml"/>
  <Override ContentType="application/vnd.openxmlformats-officedocument.presentationml.slide+xml" PartName="/ppt/slides/slide25.xml"/>
  <Override ContentType="application/vnd.openxmlformats-officedocument.presentationml.slide+xml" PartName="/ppt/slides/slide43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32.xml"/>
  <Override ContentType="application/vnd.openxmlformats-officedocument.presentationml.slide+xml" PartName="/ppt/slides/slide50.xml"/>
  <Override ContentType="application/vnd.openxmlformats-officedocument.presentationml.slide+xml" PartName="/ppt/slides/slide61.xml"/>
  <Override ContentType="application/vnd.openxmlformats-officedocument.presentationml.slide+xml" PartName="/ppt/slides/slide1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drawingml.diagramLayout+xml" PartName="/ppt/diagrams/layout5.xml"/>
  <Override ContentType="application/vnd.openxmlformats-officedocument.drawingml.diagramData+xml" PartName="/ppt/diagrams/data6.xml"/>
  <Override ContentType="application/vnd.openxmlformats-officedocument.drawingml.diagramLayout+xml" PartName="/ppt/diagrams/layout3.xml"/>
  <Override ContentType="application/vnd.openxmlformats-officedocument.drawingml.diagramData+xml" PartName="/ppt/diagrams/data4.xml"/>
  <Override ContentType="application/vnd.openxmlformats-officedocument.drawingml.diagramLayout+xml" PartName="/ppt/diagrams/layout1.xml"/>
  <Override ContentType="application/vnd.openxmlformats-officedocument.drawingml.diagramData+xml" PartName="/ppt/diagrams/data2.xml"/>
  <Override ContentType="application/vnd.openxmlformats-officedocument.drawingml.diagramColors+xml" PartName="/ppt/diagrams/colors6.xml"/>
  <Override ContentType="application/vnd.ms-office.drawingml.diagramDrawing+xml" PartName="/ppt/diagrams/drawing7.xml"/>
  <Override ContentType="application/vnd.openxmlformats-officedocument.presentationml.slide+xml" PartName="/ppt/slides/slide7.xml"/>
  <Override ContentType="application/vnd.openxmlformats-officedocument.presentationml.slide+xml" PartName="/ppt/slides/slide9.xml"/>
  <Override ContentType="application/vnd.openxmlformats-officedocument.presentationml.slide+xml" PartName="/ppt/slides/slide5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diagramColors+xml" PartName="/ppt/diagrams/colors4.xml"/>
  <Override ContentType="application/vnd.ms-office.drawingml.diagramDrawing+xml" PartName="/ppt/diagrams/drawing5.xml"/>
  <Override ContentType="application/vnd.openxmlformats-officedocument.drawingml.diagramStyle+xml" PartName="/ppt/diagrams/quickStyle7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+xml" PartName="/ppt/slides/slide39.xml"/>
  <Override ContentType="application/vnd.openxmlformats-officedocument.presentationml.slide+xml" PartName="/ppt/slides/slide48.xml"/>
  <Override ContentType="application/vnd.openxmlformats-officedocument.presentationml.slide+xml" PartName="/ppt/slides/slide57.xml"/>
  <Override ContentType="application/vnd.openxmlformats-officedocument.presentationml.slideLayout+xml" PartName="/ppt/slideLayouts/slideLayout7.xml"/>
  <Override ContentType="application/vnd.openxmlformats-officedocument.drawingml.diagramColors+xml" PartName="/ppt/diagrams/colors2.xml"/>
  <Override ContentType="application/vnd.ms-office.drawingml.diagramDrawing+xml" PartName="/ppt/diagrams/drawing3.xml"/>
  <Default ContentType="image/png" Extension="png"/>
  <Override ContentType="application/vnd.openxmlformats-officedocument.drawingml.diagramStyle+xml" PartName="/ppt/diagrams/quickStyle5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slide+xml" PartName="/ppt/slides/slide37.xml"/>
  <Override ContentType="application/vnd.openxmlformats-officedocument.presentationml.slide+xml" PartName="/ppt/slides/slide46.xml"/>
  <Override ContentType="application/vnd.openxmlformats-officedocument.presentationml.slide+xml" PartName="/ppt/slides/slide55.xml"/>
  <Override ContentType="application/vnd.openxmlformats-officedocument.presentationml.slide+xml" PartName="/ppt/slides/slide6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ms-office.drawingml.diagramDrawing+xml" PartName="/ppt/diagrams/drawing1.xml"/>
  <Override ContentType="application/vnd.openxmlformats-officedocument.drawingml.diagramStyle+xml" PartName="/ppt/diagrams/quickStyle3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Override ContentType="application/vnd.openxmlformats-officedocument.presentationml.slide+xml" PartName="/ppt/slides/slide44.xml"/>
  <Override ContentType="application/vnd.openxmlformats-officedocument.presentationml.slide+xml" PartName="/ppt/slides/slide53.xml"/>
  <Override ContentType="application/vnd.openxmlformats-officedocument.presentationml.slide+xml" PartName="/ppt/slides/slide62.xml"/>
  <Default ContentType="image/jpeg" Extension="jpeg"/>
  <Override ContentType="application/vnd.openxmlformats-officedocument.presentationml.slideLayout+xml" PartName="/ppt/slideLayouts/slideLayout3.xml"/>
  <Override ContentType="application/vnd.openxmlformats-officedocument.drawingml.diagramStyle+xml" PartName="/ppt/diagrams/quickStyle1.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+xml" PartName="/ppt/slides/slide31.xml"/>
  <Override ContentType="application/vnd.openxmlformats-officedocument.presentationml.slide+xml" PartName="/ppt/slides/slide42.xml"/>
  <Override ContentType="application/vnd.openxmlformats-officedocument.presentationml.slide+xml" PartName="/ppt/slides/slide51.xml"/>
  <Override ContentType="application/vnd.openxmlformats-officedocument.presentationml.slide+xml" PartName="/ppt/slides/slide60.xml"/>
  <Override ContentType="application/vnd.openxmlformats-officedocument.presentationml.slideLayout+xml" PartName="/ppt/slideLayouts/slideLayout1.xml"/>
  <Override ContentType="application/vnd.openxmlformats-officedocument.drawingml.diagramLayout+xml" PartName="/ppt/diagrams/layout6.xml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+xml" PartName="/ppt/slides/slide20.xml"/>
  <Override ContentType="application/vnd.openxmlformats-officedocument.presentationml.slide+xml" PartName="/ppt/slides/slide40.xml"/>
  <Override ContentType="application/vnd.openxmlformats-officedocument.drawingml.diagramLayout+xml" PartName="/ppt/diagrams/layout4.xml"/>
  <Override ContentType="application/vnd.openxmlformats-officedocument.drawingml.diagramData+xml" PartName="/ppt/diagrams/data7.xml"/>
  <Override ContentType="application/vnd.openxmlformats-officedocument.presentationml.slideLayout+xml" PartName="/ppt/slideLayouts/slideLayout10.xml"/>
  <Override ContentType="application/vnd.openxmlformats-officedocument.drawingml.diagramLayout+xml" PartName="/ppt/diagrams/layout2.xml"/>
  <Override ContentType="application/vnd.openxmlformats-officedocument.drawingml.diagramData+xml" PartName="/ppt/diagrams/data5.xml"/>
  <Override ContentType="application/vnd.openxmlformats-officedocument.drawingml.diagramColors+xml" PartName="/ppt/diagrams/colors7.xml"/>
  <Override ContentType="application/vnd.openxmlformats-officedocument.drawingml.diagramData+xml" PartName="/ppt/diagrams/data3.xml"/>
  <Override ContentType="application/vnd.openxmlformats-officedocument.drawingml.diagramColors+xml" PartName="/ppt/diagrams/colors5.xml"/>
  <Override ContentType="application/vnd.ms-office.drawingml.diagramDrawing+xml" PartName="/ppt/diagrams/drawing6.xml"/>
  <Override ContentType="application/vnd.openxmlformats-officedocument.presentationml.slide+xml" PartName="/ppt/slides/slide8.xml"/>
  <Override ContentType="application/vnd.openxmlformats-officedocument.presentationml.slide+xml" PartName="/ppt/slides/slide49.xml"/>
  <Override ContentType="application/vnd.openxmlformats-officedocument.drawingml.diagramData+xml" PartName="/ppt/diagrams/data1.xml"/>
  <Override ContentType="application/vnd.openxmlformats-officedocument.drawingml.diagramColors+xml" PartName="/ppt/diagrams/colors3.xml"/>
  <Override ContentType="application/vnd.ms-office.drawingml.diagramDrawing+xml" PartName="/ppt/diagrams/drawing4.xml"/>
  <Override ContentType="application/vnd.openxmlformats-officedocument.drawingml.diagramStyle+xml" PartName="/ppt/diagrams/quickStyle6.xml"/>
  <Override ContentType="application/vnd.openxmlformats-package.core-properties+xml" PartName="/docProps/core.xml"/>
  <Override ContentType="application/vnd.openxmlformats-officedocument.presentationml.slide+xml" PartName="/ppt/slides/slide6.xml"/>
  <Override ContentType="application/vnd.openxmlformats-officedocument.presentationml.slide+xml" PartName="/ppt/slides/slide38.xml"/>
  <Override ContentType="application/vnd.openxmlformats-officedocument.presentationml.slide+xml" PartName="/ppt/slides/slide56.xml"/>
  <Override ContentType="application/vnd.openxmlformats-officedocument.presentationml.slideLayout+xml" PartName="/ppt/slideLayouts/slideLayout8.xml"/>
  <Override ContentType="application/vnd.openxmlformats-officedocument.drawingml.diagramColors+xml" PartName="/ppt/diagrams/colors1.xml"/>
  <Override ContentType="application/vnd.openxmlformats-officedocument.drawingml.diagramStyle+xml" PartName="/ppt/diagrams/quickStyle4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27.xml"/>
  <Override ContentType="application/vnd.openxmlformats-officedocument.presentationml.slide+xml" PartName="/ppt/slides/slide45.xml"/>
  <Override ContentType="application/vnd.openxmlformats-officedocument.presentationml.slideLayout+xml" PartName="/ppt/slideLayouts/slideLayout4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34.xml"/>
  <Override ContentType="application/vnd.openxmlformats-officedocument.presentationml.slide+xml" PartName="/ppt/slides/slide52.xml"/>
  <Override ContentType="application/vnd.openxmlformats-officedocument.presentationml.slide+xml" PartName="/ppt/slides/slide63.xml"/>
  <Default ContentType="application/vnd.openxmlformats-package.relationships+xml" Extension="rels"/>
  <Override ContentType="application/vnd.openxmlformats-officedocument.presentationml.slide+xml" PartName="/ppt/slides/slide23.xml"/>
  <Override ContentType="application/vnd.openxmlformats-officedocument.presentationml.slide+xml" PartName="/ppt/slides/slide41.xml"/>
  <Override ContentType="application/vnd.openxmlformats-officedocument.drawingml.diagramLayout+xml" PartName="/ppt/diagrams/layout7.xml"/>
  <Override ContentType="application/vnd.openxmlformats-officedocument.presentationml.slide+xml" PartName="/ppt/slides/slide12.xml"/>
  <Override ContentType="application/vnd.openxmlformats-officedocument.presentationml.slide+xml" PartName="/ppt/slides/slide30.xml"/>
  <Override ContentType="application/vnd.openxmlformats-officedocument.presentationml.slideLayout+xml" PartName="/ppt/slideLayouts/slideLayout11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43" r:id="rId2"/>
    <p:sldId id="264" r:id="rId3"/>
    <p:sldId id="260" r:id="rId4"/>
    <p:sldId id="258" r:id="rId5"/>
    <p:sldId id="261" r:id="rId6"/>
    <p:sldId id="263" r:id="rId7"/>
    <p:sldId id="294" r:id="rId8"/>
    <p:sldId id="302" r:id="rId9"/>
    <p:sldId id="303" r:id="rId10"/>
    <p:sldId id="339" r:id="rId11"/>
    <p:sldId id="340" r:id="rId12"/>
    <p:sldId id="341" r:id="rId13"/>
    <p:sldId id="306" r:id="rId14"/>
    <p:sldId id="307" r:id="rId15"/>
    <p:sldId id="317" r:id="rId16"/>
    <p:sldId id="301" r:id="rId17"/>
    <p:sldId id="318" r:id="rId18"/>
    <p:sldId id="319" r:id="rId19"/>
    <p:sldId id="295" r:id="rId20"/>
    <p:sldId id="297" r:id="rId21"/>
    <p:sldId id="298" r:id="rId22"/>
    <p:sldId id="316" r:id="rId23"/>
    <p:sldId id="300" r:id="rId24"/>
    <p:sldId id="299" r:id="rId25"/>
    <p:sldId id="304" r:id="rId26"/>
    <p:sldId id="277" r:id="rId27"/>
    <p:sldId id="276" r:id="rId28"/>
    <p:sldId id="265" r:id="rId29"/>
    <p:sldId id="268" r:id="rId30"/>
    <p:sldId id="289" r:id="rId31"/>
    <p:sldId id="291" r:id="rId32"/>
    <p:sldId id="287" r:id="rId33"/>
    <p:sldId id="270" r:id="rId34"/>
    <p:sldId id="271" r:id="rId35"/>
    <p:sldId id="290" r:id="rId36"/>
    <p:sldId id="273" r:id="rId37"/>
    <p:sldId id="286" r:id="rId38"/>
    <p:sldId id="320" r:id="rId39"/>
    <p:sldId id="325" r:id="rId40"/>
    <p:sldId id="331" r:id="rId41"/>
    <p:sldId id="332" r:id="rId42"/>
    <p:sldId id="322" r:id="rId43"/>
    <p:sldId id="335" r:id="rId44"/>
    <p:sldId id="321" r:id="rId45"/>
    <p:sldId id="344" r:id="rId46"/>
    <p:sldId id="326" r:id="rId47"/>
    <p:sldId id="327" r:id="rId48"/>
    <p:sldId id="330" r:id="rId49"/>
    <p:sldId id="324" r:id="rId50"/>
    <p:sldId id="329" r:id="rId51"/>
    <p:sldId id="333" r:id="rId52"/>
    <p:sldId id="323" r:id="rId53"/>
    <p:sldId id="337" r:id="rId54"/>
    <p:sldId id="278" r:id="rId55"/>
    <p:sldId id="279" r:id="rId56"/>
    <p:sldId id="284" r:id="rId57"/>
    <p:sldId id="285" r:id="rId58"/>
    <p:sldId id="281" r:id="rId59"/>
    <p:sldId id="283" r:id="rId60"/>
    <p:sldId id="309" r:id="rId61"/>
    <p:sldId id="342" r:id="rId62"/>
    <p:sldId id="310" r:id="rId63"/>
    <p:sldId id="313" r:id="rId64"/>
    <p:sldId id="311" r:id="rId65"/>
    <p:sldId id="312" r:id="rId66"/>
  </p:sldIdLst>
  <p:sldSz cx="9144000" cy="6858000" type="screen4x3"/>
  <p:notesSz cx="6858000" cy="9144000"/>
  <p:defaultTextStyle>
    <a:defPPr>
      <a:defRPr lang="uk-U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51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3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FF6FC6E-4D18-42E9-A4B8-B4A704BAB435}" type="doc">
      <dgm:prSet loTypeId="urn:microsoft.com/office/officeart/2005/8/layout/hierarchy1" loCatId="hierarchy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uk-UA"/>
        </a:p>
      </dgm:t>
    </dgm:pt>
    <dgm:pt modelId="{9469BDFE-4D25-4234-B887-9A2A7EF644E3}">
      <dgm:prSet phldrT="[Текст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800" dirty="0" smtClean="0">
              <a:latin typeface="Times New Roman" pitchFamily="18" charset="0"/>
              <a:cs typeface="Times New Roman" pitchFamily="18" charset="0"/>
            </a:rPr>
            <a:t>Структура краєзнавчої роботи в СЗШ №19</a:t>
          </a:r>
        </a:p>
        <a:p>
          <a:pPr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800" dirty="0"/>
        </a:p>
      </dgm:t>
    </dgm:pt>
    <dgm:pt modelId="{D564AF70-A144-4413-A129-AD6F8D84B23F}" type="parTrans" cxnId="{52D2AC63-88AE-401A-854A-CFD86C44DB46}">
      <dgm:prSet/>
      <dgm:spPr/>
      <dgm:t>
        <a:bodyPr/>
        <a:lstStyle/>
        <a:p>
          <a:endParaRPr lang="uk-UA"/>
        </a:p>
      </dgm:t>
    </dgm:pt>
    <dgm:pt modelId="{7BDC6D4C-9EC0-4B97-B88A-31DB4246F5FF}" type="sibTrans" cxnId="{52D2AC63-88AE-401A-854A-CFD86C44DB46}">
      <dgm:prSet/>
      <dgm:spPr/>
      <dgm:t>
        <a:bodyPr/>
        <a:lstStyle/>
        <a:p>
          <a:endParaRPr lang="uk-UA"/>
        </a:p>
      </dgm:t>
    </dgm:pt>
    <dgm:pt modelId="{2990294A-2DCB-4C4C-952B-AB150EC37B3D}">
      <dgm:prSet phldrT="[Текст]" custT="1"/>
      <dgm:spPr/>
      <dgm:t>
        <a:bodyPr/>
        <a:lstStyle/>
        <a:p>
          <a:r>
            <a:rPr lang="uk-UA" sz="1800" dirty="0" smtClean="0"/>
            <a:t>Краєзнавство в навчально-виховній роботі</a:t>
          </a:r>
          <a:endParaRPr lang="uk-UA" sz="1800" dirty="0"/>
        </a:p>
      </dgm:t>
    </dgm:pt>
    <dgm:pt modelId="{7B2A12CC-951D-447D-9989-AA4CADAC5D4D}" type="parTrans" cxnId="{BBBF9372-EB24-4810-98C6-574EB74F5E05}">
      <dgm:prSet/>
      <dgm:spPr/>
      <dgm:t>
        <a:bodyPr/>
        <a:lstStyle/>
        <a:p>
          <a:endParaRPr lang="uk-UA"/>
        </a:p>
      </dgm:t>
    </dgm:pt>
    <dgm:pt modelId="{DB9ACAED-42EF-405E-89CF-83057A71F24C}" type="sibTrans" cxnId="{BBBF9372-EB24-4810-98C6-574EB74F5E05}">
      <dgm:prSet/>
      <dgm:spPr/>
      <dgm:t>
        <a:bodyPr/>
        <a:lstStyle/>
        <a:p>
          <a:endParaRPr lang="uk-UA"/>
        </a:p>
      </dgm:t>
    </dgm:pt>
    <dgm:pt modelId="{4F431E58-7C04-4907-8FB4-8A76CCB993D3}">
      <dgm:prSet phldrT="[Текст]" custT="1"/>
      <dgm:spPr/>
      <dgm:t>
        <a:bodyPr/>
        <a:lstStyle/>
        <a:p>
          <a:r>
            <a:rPr lang="uk-UA" sz="1800" dirty="0" smtClean="0"/>
            <a:t>Бібліотечне краєзнавство</a:t>
          </a:r>
          <a:endParaRPr lang="uk-UA" sz="1800" dirty="0"/>
        </a:p>
      </dgm:t>
    </dgm:pt>
    <dgm:pt modelId="{104A5B36-E28E-4DC7-A2F6-1743F8F41A33}" type="parTrans" cxnId="{87B79E88-6513-41A4-A00E-6922C87895AF}">
      <dgm:prSet/>
      <dgm:spPr/>
      <dgm:t>
        <a:bodyPr/>
        <a:lstStyle/>
        <a:p>
          <a:endParaRPr lang="uk-UA"/>
        </a:p>
      </dgm:t>
    </dgm:pt>
    <dgm:pt modelId="{CD8A7C2E-5159-48A6-9C5E-B89C821D53F4}" type="sibTrans" cxnId="{87B79E88-6513-41A4-A00E-6922C87895AF}">
      <dgm:prSet/>
      <dgm:spPr/>
      <dgm:t>
        <a:bodyPr/>
        <a:lstStyle/>
        <a:p>
          <a:endParaRPr lang="uk-UA"/>
        </a:p>
      </dgm:t>
    </dgm:pt>
    <dgm:pt modelId="{B66BC0B4-3B72-4676-BC14-7C9FF21FCB56}">
      <dgm:prSet custT="1"/>
      <dgm:spPr/>
      <dgm:t>
        <a:bodyPr/>
        <a:lstStyle/>
        <a:p>
          <a:r>
            <a:rPr lang="uk-UA" sz="1800" dirty="0" smtClean="0"/>
            <a:t>Краєзнавство в позакласній роботі</a:t>
          </a:r>
          <a:endParaRPr lang="uk-UA" sz="1800" dirty="0"/>
        </a:p>
      </dgm:t>
    </dgm:pt>
    <dgm:pt modelId="{C88F3954-B4E8-4573-AA0B-8FA35AFB8442}" type="parTrans" cxnId="{CC11BCEE-7D4A-4712-BDFD-19B977CBC9FC}">
      <dgm:prSet/>
      <dgm:spPr/>
      <dgm:t>
        <a:bodyPr/>
        <a:lstStyle/>
        <a:p>
          <a:endParaRPr lang="uk-UA"/>
        </a:p>
      </dgm:t>
    </dgm:pt>
    <dgm:pt modelId="{FA8B2F00-5708-477B-8A9B-0597766C4E1B}" type="sibTrans" cxnId="{CC11BCEE-7D4A-4712-BDFD-19B977CBC9FC}">
      <dgm:prSet/>
      <dgm:spPr/>
      <dgm:t>
        <a:bodyPr/>
        <a:lstStyle/>
        <a:p>
          <a:endParaRPr lang="uk-UA"/>
        </a:p>
      </dgm:t>
    </dgm:pt>
    <dgm:pt modelId="{F1320706-D3BF-4D03-AEFD-373E0DFDAC3E}" type="pres">
      <dgm:prSet presAssocID="{4FF6FC6E-4D18-42E9-A4B8-B4A704BAB43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uk-UA"/>
        </a:p>
      </dgm:t>
    </dgm:pt>
    <dgm:pt modelId="{04CF6E7E-EAD4-47AD-81B2-5A8BC291F1C7}" type="pres">
      <dgm:prSet presAssocID="{9469BDFE-4D25-4234-B887-9A2A7EF644E3}" presName="hierRoot1" presStyleCnt="0"/>
      <dgm:spPr/>
    </dgm:pt>
    <dgm:pt modelId="{CFE18308-18E9-4F41-93E9-D26240223C2B}" type="pres">
      <dgm:prSet presAssocID="{9469BDFE-4D25-4234-B887-9A2A7EF644E3}" presName="composite" presStyleCnt="0"/>
      <dgm:spPr/>
    </dgm:pt>
    <dgm:pt modelId="{A2F07D79-68C4-4750-8A18-30E70FCB88A1}" type="pres">
      <dgm:prSet presAssocID="{9469BDFE-4D25-4234-B887-9A2A7EF644E3}" presName="background" presStyleLbl="node0" presStyleIdx="0" presStyleCnt="1"/>
      <dgm:spPr/>
    </dgm:pt>
    <dgm:pt modelId="{5B916689-8F85-49AC-BF38-595EBA14430E}" type="pres">
      <dgm:prSet presAssocID="{9469BDFE-4D25-4234-B887-9A2A7EF644E3}" presName="text" presStyleLbl="fgAcc0" presStyleIdx="0" presStyleCnt="1" custScaleX="248033" custScaleY="158003" custLinFactNeighborX="-3176" custLinFactNeighborY="-25862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73466E6D-1104-4379-8DB1-012743ED4E7D}" type="pres">
      <dgm:prSet presAssocID="{9469BDFE-4D25-4234-B887-9A2A7EF644E3}" presName="hierChild2" presStyleCnt="0"/>
      <dgm:spPr/>
    </dgm:pt>
    <dgm:pt modelId="{E3EC8E2C-18FC-465D-A22C-1641DE33357F}" type="pres">
      <dgm:prSet presAssocID="{7B2A12CC-951D-447D-9989-AA4CADAC5D4D}" presName="Name10" presStyleLbl="parChTrans1D2" presStyleIdx="0" presStyleCnt="3"/>
      <dgm:spPr/>
      <dgm:t>
        <a:bodyPr/>
        <a:lstStyle/>
        <a:p>
          <a:endParaRPr lang="uk-UA"/>
        </a:p>
      </dgm:t>
    </dgm:pt>
    <dgm:pt modelId="{D07744A3-FDB4-4100-90F0-D0F74E0510B0}" type="pres">
      <dgm:prSet presAssocID="{2990294A-2DCB-4C4C-952B-AB150EC37B3D}" presName="hierRoot2" presStyleCnt="0"/>
      <dgm:spPr/>
    </dgm:pt>
    <dgm:pt modelId="{A713F2C0-B620-44B4-B1D6-453EE938FCB8}" type="pres">
      <dgm:prSet presAssocID="{2990294A-2DCB-4C4C-952B-AB150EC37B3D}" presName="composite2" presStyleCnt="0"/>
      <dgm:spPr/>
    </dgm:pt>
    <dgm:pt modelId="{E015D204-DEDB-4B92-A938-6F7F1DCBE57F}" type="pres">
      <dgm:prSet presAssocID="{2990294A-2DCB-4C4C-952B-AB150EC37B3D}" presName="background2" presStyleLbl="node2" presStyleIdx="0" presStyleCnt="3"/>
      <dgm:spPr/>
    </dgm:pt>
    <dgm:pt modelId="{6A81073D-0BE8-4A36-9D14-59294599E9CA}" type="pres">
      <dgm:prSet presAssocID="{2990294A-2DCB-4C4C-952B-AB150EC37B3D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9A2531BF-3604-492E-ACFB-DCCD2ED09A86}" type="pres">
      <dgm:prSet presAssocID="{2990294A-2DCB-4C4C-952B-AB150EC37B3D}" presName="hierChild3" presStyleCnt="0"/>
      <dgm:spPr/>
    </dgm:pt>
    <dgm:pt modelId="{17B5D42C-A057-4FB6-BBEC-79A3C0442C7D}" type="pres">
      <dgm:prSet presAssocID="{104A5B36-E28E-4DC7-A2F6-1743F8F41A33}" presName="Name10" presStyleLbl="parChTrans1D2" presStyleIdx="1" presStyleCnt="3"/>
      <dgm:spPr/>
      <dgm:t>
        <a:bodyPr/>
        <a:lstStyle/>
        <a:p>
          <a:endParaRPr lang="uk-UA"/>
        </a:p>
      </dgm:t>
    </dgm:pt>
    <dgm:pt modelId="{9990E672-D1E4-48CF-AB07-6232551926F7}" type="pres">
      <dgm:prSet presAssocID="{4F431E58-7C04-4907-8FB4-8A76CCB993D3}" presName="hierRoot2" presStyleCnt="0"/>
      <dgm:spPr/>
    </dgm:pt>
    <dgm:pt modelId="{E6CA66DB-ABE8-4DF1-ADDE-1745BE8EFF79}" type="pres">
      <dgm:prSet presAssocID="{4F431E58-7C04-4907-8FB4-8A76CCB993D3}" presName="composite2" presStyleCnt="0"/>
      <dgm:spPr/>
    </dgm:pt>
    <dgm:pt modelId="{AF20FBA3-93BC-4F9E-B0DA-6E2A881DC6BC}" type="pres">
      <dgm:prSet presAssocID="{4F431E58-7C04-4907-8FB4-8A76CCB993D3}" presName="background2" presStyleLbl="node2" presStyleIdx="1" presStyleCnt="3"/>
      <dgm:spPr/>
    </dgm:pt>
    <dgm:pt modelId="{827980D9-9903-413C-8FFF-9E64D847DBBA}" type="pres">
      <dgm:prSet presAssocID="{4F431E58-7C04-4907-8FB4-8A76CCB993D3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FEF37440-EC2D-4136-81E4-0E87E7CF68EE}" type="pres">
      <dgm:prSet presAssocID="{4F431E58-7C04-4907-8FB4-8A76CCB993D3}" presName="hierChild3" presStyleCnt="0"/>
      <dgm:spPr/>
    </dgm:pt>
    <dgm:pt modelId="{4F6CBFAE-6B3D-4CFF-A447-043FB3BE388E}" type="pres">
      <dgm:prSet presAssocID="{C88F3954-B4E8-4573-AA0B-8FA35AFB8442}" presName="Name10" presStyleLbl="parChTrans1D2" presStyleIdx="2" presStyleCnt="3"/>
      <dgm:spPr/>
      <dgm:t>
        <a:bodyPr/>
        <a:lstStyle/>
        <a:p>
          <a:endParaRPr lang="uk-UA"/>
        </a:p>
      </dgm:t>
    </dgm:pt>
    <dgm:pt modelId="{11ECE03B-64A1-4DE2-AF6A-82D25583E35D}" type="pres">
      <dgm:prSet presAssocID="{B66BC0B4-3B72-4676-BC14-7C9FF21FCB56}" presName="hierRoot2" presStyleCnt="0"/>
      <dgm:spPr/>
    </dgm:pt>
    <dgm:pt modelId="{051724B5-6FAD-4E2B-BC4F-5CE10CD8A38C}" type="pres">
      <dgm:prSet presAssocID="{B66BC0B4-3B72-4676-BC14-7C9FF21FCB56}" presName="composite2" presStyleCnt="0"/>
      <dgm:spPr/>
    </dgm:pt>
    <dgm:pt modelId="{534C79B7-FA21-4DE3-AC58-173E6CCF7B1E}" type="pres">
      <dgm:prSet presAssocID="{B66BC0B4-3B72-4676-BC14-7C9FF21FCB56}" presName="background2" presStyleLbl="node2" presStyleIdx="2" presStyleCnt="3"/>
      <dgm:spPr/>
    </dgm:pt>
    <dgm:pt modelId="{96473D79-061E-4DA3-A596-37F99CE89278}" type="pres">
      <dgm:prSet presAssocID="{B66BC0B4-3B72-4676-BC14-7C9FF21FCB56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BA6811B3-F52E-48E6-BFBF-6E508CC6F449}" type="pres">
      <dgm:prSet presAssocID="{B66BC0B4-3B72-4676-BC14-7C9FF21FCB56}" presName="hierChild3" presStyleCnt="0"/>
      <dgm:spPr/>
    </dgm:pt>
  </dgm:ptLst>
  <dgm:cxnLst>
    <dgm:cxn modelId="{90DBA996-BFFC-47F1-B34B-4B164809018F}" type="presOf" srcId="{C88F3954-B4E8-4573-AA0B-8FA35AFB8442}" destId="{4F6CBFAE-6B3D-4CFF-A447-043FB3BE388E}" srcOrd="0" destOrd="0" presId="urn:microsoft.com/office/officeart/2005/8/layout/hierarchy1"/>
    <dgm:cxn modelId="{BBCC6FBF-51A4-4672-A4BC-5BAC5FCDF89D}" type="presOf" srcId="{4FF6FC6E-4D18-42E9-A4B8-B4A704BAB435}" destId="{F1320706-D3BF-4D03-AEFD-373E0DFDAC3E}" srcOrd="0" destOrd="0" presId="urn:microsoft.com/office/officeart/2005/8/layout/hierarchy1"/>
    <dgm:cxn modelId="{5FF5CCA1-DC31-4E2E-A52A-321C2F7E31B6}" type="presOf" srcId="{9469BDFE-4D25-4234-B887-9A2A7EF644E3}" destId="{5B916689-8F85-49AC-BF38-595EBA14430E}" srcOrd="0" destOrd="0" presId="urn:microsoft.com/office/officeart/2005/8/layout/hierarchy1"/>
    <dgm:cxn modelId="{23E21E2E-E6C4-49CE-AF57-D22ABDD28437}" type="presOf" srcId="{104A5B36-E28E-4DC7-A2F6-1743F8F41A33}" destId="{17B5D42C-A057-4FB6-BBEC-79A3C0442C7D}" srcOrd="0" destOrd="0" presId="urn:microsoft.com/office/officeart/2005/8/layout/hierarchy1"/>
    <dgm:cxn modelId="{04558887-0700-4256-967E-E609A054DBD7}" type="presOf" srcId="{4F431E58-7C04-4907-8FB4-8A76CCB993D3}" destId="{827980D9-9903-413C-8FFF-9E64D847DBBA}" srcOrd="0" destOrd="0" presId="urn:microsoft.com/office/officeart/2005/8/layout/hierarchy1"/>
    <dgm:cxn modelId="{1F959304-744F-4DEE-BB67-946C90E48759}" type="presOf" srcId="{7B2A12CC-951D-447D-9989-AA4CADAC5D4D}" destId="{E3EC8E2C-18FC-465D-A22C-1641DE33357F}" srcOrd="0" destOrd="0" presId="urn:microsoft.com/office/officeart/2005/8/layout/hierarchy1"/>
    <dgm:cxn modelId="{BBBF9372-EB24-4810-98C6-574EB74F5E05}" srcId="{9469BDFE-4D25-4234-B887-9A2A7EF644E3}" destId="{2990294A-2DCB-4C4C-952B-AB150EC37B3D}" srcOrd="0" destOrd="0" parTransId="{7B2A12CC-951D-447D-9989-AA4CADAC5D4D}" sibTransId="{DB9ACAED-42EF-405E-89CF-83057A71F24C}"/>
    <dgm:cxn modelId="{52D2AC63-88AE-401A-854A-CFD86C44DB46}" srcId="{4FF6FC6E-4D18-42E9-A4B8-B4A704BAB435}" destId="{9469BDFE-4D25-4234-B887-9A2A7EF644E3}" srcOrd="0" destOrd="0" parTransId="{D564AF70-A144-4413-A129-AD6F8D84B23F}" sibTransId="{7BDC6D4C-9EC0-4B97-B88A-31DB4246F5FF}"/>
    <dgm:cxn modelId="{CC11BCEE-7D4A-4712-BDFD-19B977CBC9FC}" srcId="{9469BDFE-4D25-4234-B887-9A2A7EF644E3}" destId="{B66BC0B4-3B72-4676-BC14-7C9FF21FCB56}" srcOrd="2" destOrd="0" parTransId="{C88F3954-B4E8-4573-AA0B-8FA35AFB8442}" sibTransId="{FA8B2F00-5708-477B-8A9B-0597766C4E1B}"/>
    <dgm:cxn modelId="{7783B32F-0C8D-497F-80A9-C9974CE3748A}" type="presOf" srcId="{2990294A-2DCB-4C4C-952B-AB150EC37B3D}" destId="{6A81073D-0BE8-4A36-9D14-59294599E9CA}" srcOrd="0" destOrd="0" presId="urn:microsoft.com/office/officeart/2005/8/layout/hierarchy1"/>
    <dgm:cxn modelId="{87B79E88-6513-41A4-A00E-6922C87895AF}" srcId="{9469BDFE-4D25-4234-B887-9A2A7EF644E3}" destId="{4F431E58-7C04-4907-8FB4-8A76CCB993D3}" srcOrd="1" destOrd="0" parTransId="{104A5B36-E28E-4DC7-A2F6-1743F8F41A33}" sibTransId="{CD8A7C2E-5159-48A6-9C5E-B89C821D53F4}"/>
    <dgm:cxn modelId="{589E1EC8-BAE3-44C8-8299-CABF84733A7F}" type="presOf" srcId="{B66BC0B4-3B72-4676-BC14-7C9FF21FCB56}" destId="{96473D79-061E-4DA3-A596-37F99CE89278}" srcOrd="0" destOrd="0" presId="urn:microsoft.com/office/officeart/2005/8/layout/hierarchy1"/>
    <dgm:cxn modelId="{09505F11-1411-4AA0-B00C-F69D55306C04}" type="presParOf" srcId="{F1320706-D3BF-4D03-AEFD-373E0DFDAC3E}" destId="{04CF6E7E-EAD4-47AD-81B2-5A8BC291F1C7}" srcOrd="0" destOrd="0" presId="urn:microsoft.com/office/officeart/2005/8/layout/hierarchy1"/>
    <dgm:cxn modelId="{6A612C17-CF09-47AC-9B33-44B0C58ABF98}" type="presParOf" srcId="{04CF6E7E-EAD4-47AD-81B2-5A8BC291F1C7}" destId="{CFE18308-18E9-4F41-93E9-D26240223C2B}" srcOrd="0" destOrd="0" presId="urn:microsoft.com/office/officeart/2005/8/layout/hierarchy1"/>
    <dgm:cxn modelId="{12484E57-263E-45FD-88C5-04F23E4CF85E}" type="presParOf" srcId="{CFE18308-18E9-4F41-93E9-D26240223C2B}" destId="{A2F07D79-68C4-4750-8A18-30E70FCB88A1}" srcOrd="0" destOrd="0" presId="urn:microsoft.com/office/officeart/2005/8/layout/hierarchy1"/>
    <dgm:cxn modelId="{0F0DA7AC-36E2-4FB2-B13E-8FE339D672CE}" type="presParOf" srcId="{CFE18308-18E9-4F41-93E9-D26240223C2B}" destId="{5B916689-8F85-49AC-BF38-595EBA14430E}" srcOrd="1" destOrd="0" presId="urn:microsoft.com/office/officeart/2005/8/layout/hierarchy1"/>
    <dgm:cxn modelId="{71B9BD86-AF64-4E56-A51A-AE04F42E95C5}" type="presParOf" srcId="{04CF6E7E-EAD4-47AD-81B2-5A8BC291F1C7}" destId="{73466E6D-1104-4379-8DB1-012743ED4E7D}" srcOrd="1" destOrd="0" presId="urn:microsoft.com/office/officeart/2005/8/layout/hierarchy1"/>
    <dgm:cxn modelId="{5DC6981E-8717-459D-83CC-DB708948E02F}" type="presParOf" srcId="{73466E6D-1104-4379-8DB1-012743ED4E7D}" destId="{E3EC8E2C-18FC-465D-A22C-1641DE33357F}" srcOrd="0" destOrd="0" presId="urn:microsoft.com/office/officeart/2005/8/layout/hierarchy1"/>
    <dgm:cxn modelId="{730889AA-5B23-44B9-BD6B-9B074E0F17E9}" type="presParOf" srcId="{73466E6D-1104-4379-8DB1-012743ED4E7D}" destId="{D07744A3-FDB4-4100-90F0-D0F74E0510B0}" srcOrd="1" destOrd="0" presId="urn:microsoft.com/office/officeart/2005/8/layout/hierarchy1"/>
    <dgm:cxn modelId="{2B2A920D-022F-420F-9342-A54AEC7D66BB}" type="presParOf" srcId="{D07744A3-FDB4-4100-90F0-D0F74E0510B0}" destId="{A713F2C0-B620-44B4-B1D6-453EE938FCB8}" srcOrd="0" destOrd="0" presId="urn:microsoft.com/office/officeart/2005/8/layout/hierarchy1"/>
    <dgm:cxn modelId="{C7E91D17-1E9B-49F8-B659-329F92236D78}" type="presParOf" srcId="{A713F2C0-B620-44B4-B1D6-453EE938FCB8}" destId="{E015D204-DEDB-4B92-A938-6F7F1DCBE57F}" srcOrd="0" destOrd="0" presId="urn:microsoft.com/office/officeart/2005/8/layout/hierarchy1"/>
    <dgm:cxn modelId="{B6D4E4F3-79A2-40D5-A0D0-E86CBD4643BA}" type="presParOf" srcId="{A713F2C0-B620-44B4-B1D6-453EE938FCB8}" destId="{6A81073D-0BE8-4A36-9D14-59294599E9CA}" srcOrd="1" destOrd="0" presId="urn:microsoft.com/office/officeart/2005/8/layout/hierarchy1"/>
    <dgm:cxn modelId="{0241D6F8-A89B-41E1-805F-687512844D19}" type="presParOf" srcId="{D07744A3-FDB4-4100-90F0-D0F74E0510B0}" destId="{9A2531BF-3604-492E-ACFB-DCCD2ED09A86}" srcOrd="1" destOrd="0" presId="urn:microsoft.com/office/officeart/2005/8/layout/hierarchy1"/>
    <dgm:cxn modelId="{E792B2BD-B16F-413C-B196-FF3B89612102}" type="presParOf" srcId="{73466E6D-1104-4379-8DB1-012743ED4E7D}" destId="{17B5D42C-A057-4FB6-BBEC-79A3C0442C7D}" srcOrd="2" destOrd="0" presId="urn:microsoft.com/office/officeart/2005/8/layout/hierarchy1"/>
    <dgm:cxn modelId="{1D0B363B-B02E-4423-A862-5CEF0CD1DFB3}" type="presParOf" srcId="{73466E6D-1104-4379-8DB1-012743ED4E7D}" destId="{9990E672-D1E4-48CF-AB07-6232551926F7}" srcOrd="3" destOrd="0" presId="urn:microsoft.com/office/officeart/2005/8/layout/hierarchy1"/>
    <dgm:cxn modelId="{70C85F04-CEBC-4065-B218-85A3F6E9D8D1}" type="presParOf" srcId="{9990E672-D1E4-48CF-AB07-6232551926F7}" destId="{E6CA66DB-ABE8-4DF1-ADDE-1745BE8EFF79}" srcOrd="0" destOrd="0" presId="urn:microsoft.com/office/officeart/2005/8/layout/hierarchy1"/>
    <dgm:cxn modelId="{E6FC974A-8DCE-4B55-AC01-C4B6C873A9EF}" type="presParOf" srcId="{E6CA66DB-ABE8-4DF1-ADDE-1745BE8EFF79}" destId="{AF20FBA3-93BC-4F9E-B0DA-6E2A881DC6BC}" srcOrd="0" destOrd="0" presId="urn:microsoft.com/office/officeart/2005/8/layout/hierarchy1"/>
    <dgm:cxn modelId="{12D1C346-2647-402A-B3A1-7CE213E435AF}" type="presParOf" srcId="{E6CA66DB-ABE8-4DF1-ADDE-1745BE8EFF79}" destId="{827980D9-9903-413C-8FFF-9E64D847DBBA}" srcOrd="1" destOrd="0" presId="urn:microsoft.com/office/officeart/2005/8/layout/hierarchy1"/>
    <dgm:cxn modelId="{C8C58FD1-F3D0-41EF-9024-558ADB5462BC}" type="presParOf" srcId="{9990E672-D1E4-48CF-AB07-6232551926F7}" destId="{FEF37440-EC2D-4136-81E4-0E87E7CF68EE}" srcOrd="1" destOrd="0" presId="urn:microsoft.com/office/officeart/2005/8/layout/hierarchy1"/>
    <dgm:cxn modelId="{1CA21D16-EF62-4405-B895-4A7B517AF6C1}" type="presParOf" srcId="{73466E6D-1104-4379-8DB1-012743ED4E7D}" destId="{4F6CBFAE-6B3D-4CFF-A447-043FB3BE388E}" srcOrd="4" destOrd="0" presId="urn:microsoft.com/office/officeart/2005/8/layout/hierarchy1"/>
    <dgm:cxn modelId="{75002214-9EC0-4936-B92D-731C5214079D}" type="presParOf" srcId="{73466E6D-1104-4379-8DB1-012743ED4E7D}" destId="{11ECE03B-64A1-4DE2-AF6A-82D25583E35D}" srcOrd="5" destOrd="0" presId="urn:microsoft.com/office/officeart/2005/8/layout/hierarchy1"/>
    <dgm:cxn modelId="{89D977DB-81AD-4FB1-98FA-679A9A628FBF}" type="presParOf" srcId="{11ECE03B-64A1-4DE2-AF6A-82D25583E35D}" destId="{051724B5-6FAD-4E2B-BC4F-5CE10CD8A38C}" srcOrd="0" destOrd="0" presId="urn:microsoft.com/office/officeart/2005/8/layout/hierarchy1"/>
    <dgm:cxn modelId="{2B293EDE-9D51-47C3-B0E3-0369DF6B7F13}" type="presParOf" srcId="{051724B5-6FAD-4E2B-BC4F-5CE10CD8A38C}" destId="{534C79B7-FA21-4DE3-AC58-173E6CCF7B1E}" srcOrd="0" destOrd="0" presId="urn:microsoft.com/office/officeart/2005/8/layout/hierarchy1"/>
    <dgm:cxn modelId="{BEFE8189-FFB9-45B1-968B-E3292ECF283B}" type="presParOf" srcId="{051724B5-6FAD-4E2B-BC4F-5CE10CD8A38C}" destId="{96473D79-061E-4DA3-A596-37F99CE89278}" srcOrd="1" destOrd="0" presId="urn:microsoft.com/office/officeart/2005/8/layout/hierarchy1"/>
    <dgm:cxn modelId="{F1823A23-EBBA-4F13-A780-3269495A2A68}" type="presParOf" srcId="{11ECE03B-64A1-4DE2-AF6A-82D25583E35D}" destId="{BA6811B3-F52E-48E6-BFBF-6E508CC6F449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5E3F9F6-6C9A-4177-9875-AAEEFD658D9E}" type="doc">
      <dgm:prSet loTypeId="urn:microsoft.com/office/officeart/2005/8/layout/radial1" loCatId="cycle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uk-UA"/>
        </a:p>
      </dgm:t>
    </dgm:pt>
    <dgm:pt modelId="{F22BE9D2-06DC-4648-AF1E-C58090AB6CD6}">
      <dgm:prSet phldrT="[Текст]"/>
      <dgm:spPr/>
      <dgm:t>
        <a:bodyPr/>
        <a:lstStyle/>
        <a:p>
          <a:r>
            <a:rPr lang="uk-UA" dirty="0" smtClean="0"/>
            <a:t>ФОРМИ РОБОТИ</a:t>
          </a:r>
          <a:endParaRPr lang="uk-UA" dirty="0"/>
        </a:p>
      </dgm:t>
    </dgm:pt>
    <dgm:pt modelId="{E636C2DB-C7BF-4E2E-8142-25BB293275A9}" type="parTrans" cxnId="{2E8010AB-E5CA-45D7-81D2-42A3FD6BD729}">
      <dgm:prSet/>
      <dgm:spPr/>
      <dgm:t>
        <a:bodyPr/>
        <a:lstStyle/>
        <a:p>
          <a:endParaRPr lang="uk-UA"/>
        </a:p>
      </dgm:t>
    </dgm:pt>
    <dgm:pt modelId="{2C9BAD16-0304-4A4D-82BE-BD1D114B7EE6}" type="sibTrans" cxnId="{2E8010AB-E5CA-45D7-81D2-42A3FD6BD729}">
      <dgm:prSet/>
      <dgm:spPr/>
      <dgm:t>
        <a:bodyPr/>
        <a:lstStyle/>
        <a:p>
          <a:endParaRPr lang="uk-UA"/>
        </a:p>
      </dgm:t>
    </dgm:pt>
    <dgm:pt modelId="{F268C804-1504-42B7-B69E-82B4A67CDDBC}">
      <dgm:prSet phldrT="[Текст]" custT="1"/>
      <dgm:spPr/>
      <dgm:t>
        <a:bodyPr/>
        <a:lstStyle/>
        <a:p>
          <a:r>
            <a:rPr lang="uk-UA" sz="1800" dirty="0" smtClean="0">
              <a:solidFill>
                <a:schemeClr val="tx1"/>
              </a:solidFill>
            </a:rPr>
            <a:t>конференції</a:t>
          </a:r>
          <a:endParaRPr lang="uk-UA" sz="1800" dirty="0">
            <a:solidFill>
              <a:schemeClr val="tx1"/>
            </a:solidFill>
          </a:endParaRPr>
        </a:p>
      </dgm:t>
    </dgm:pt>
    <dgm:pt modelId="{7F1BD817-9BE3-475A-831B-EDA8EFF21522}" type="parTrans" cxnId="{36A8FDB0-5041-41A7-B49F-AABBEE1BB70E}">
      <dgm:prSet/>
      <dgm:spPr/>
      <dgm:t>
        <a:bodyPr/>
        <a:lstStyle/>
        <a:p>
          <a:endParaRPr lang="uk-UA"/>
        </a:p>
      </dgm:t>
    </dgm:pt>
    <dgm:pt modelId="{9195215F-F098-4AE8-8267-28C326E55E6F}" type="sibTrans" cxnId="{36A8FDB0-5041-41A7-B49F-AABBEE1BB70E}">
      <dgm:prSet/>
      <dgm:spPr/>
      <dgm:t>
        <a:bodyPr/>
        <a:lstStyle/>
        <a:p>
          <a:endParaRPr lang="uk-UA"/>
        </a:p>
      </dgm:t>
    </dgm:pt>
    <dgm:pt modelId="{0B3C13D4-D357-4E1C-B6C8-6E1F962FCCE7}">
      <dgm:prSet phldrT="[Текст]" custT="1"/>
      <dgm:spPr/>
      <dgm:t>
        <a:bodyPr/>
        <a:lstStyle/>
        <a:p>
          <a:r>
            <a:rPr lang="uk-UA" sz="1400" dirty="0" smtClean="0">
              <a:solidFill>
                <a:schemeClr val="tx1"/>
              </a:solidFill>
            </a:rPr>
            <a:t>Позакласні заходи</a:t>
          </a:r>
          <a:endParaRPr lang="uk-UA" sz="1400" dirty="0">
            <a:solidFill>
              <a:schemeClr val="tx1"/>
            </a:solidFill>
          </a:endParaRPr>
        </a:p>
      </dgm:t>
    </dgm:pt>
    <dgm:pt modelId="{8AD575EE-EFAF-4CBA-9B63-38FB82AA5A51}" type="parTrans" cxnId="{3A379C05-B9EE-4695-8A2A-598CA8D80D8E}">
      <dgm:prSet/>
      <dgm:spPr/>
      <dgm:t>
        <a:bodyPr/>
        <a:lstStyle/>
        <a:p>
          <a:endParaRPr lang="uk-UA"/>
        </a:p>
      </dgm:t>
    </dgm:pt>
    <dgm:pt modelId="{95B44B2C-836E-4469-8A2F-1EE45F905654}" type="sibTrans" cxnId="{3A379C05-B9EE-4695-8A2A-598CA8D80D8E}">
      <dgm:prSet/>
      <dgm:spPr/>
      <dgm:t>
        <a:bodyPr/>
        <a:lstStyle/>
        <a:p>
          <a:endParaRPr lang="uk-UA"/>
        </a:p>
      </dgm:t>
    </dgm:pt>
    <dgm:pt modelId="{34FDC265-1925-40A0-B524-36FC8A351A33}">
      <dgm:prSet phldrT="[Текст]" custT="1"/>
      <dgm:spPr/>
      <dgm:t>
        <a:bodyPr/>
        <a:lstStyle/>
        <a:p>
          <a:r>
            <a:rPr lang="uk-UA" sz="1800" dirty="0" smtClean="0">
              <a:solidFill>
                <a:schemeClr val="tx1"/>
              </a:solidFill>
            </a:rPr>
            <a:t>Виховні години</a:t>
          </a:r>
          <a:endParaRPr lang="uk-UA" sz="1800" dirty="0">
            <a:solidFill>
              <a:schemeClr val="tx1"/>
            </a:solidFill>
          </a:endParaRPr>
        </a:p>
      </dgm:t>
    </dgm:pt>
    <dgm:pt modelId="{7D8CE8DE-5BBA-4107-8FC7-FD889522867A}" type="parTrans" cxnId="{1707B0A4-A43B-44E7-8C62-D192972B084B}">
      <dgm:prSet/>
      <dgm:spPr/>
      <dgm:t>
        <a:bodyPr/>
        <a:lstStyle/>
        <a:p>
          <a:endParaRPr lang="uk-UA"/>
        </a:p>
      </dgm:t>
    </dgm:pt>
    <dgm:pt modelId="{15778ED2-A208-4F17-A9A1-22BF67A092DA}" type="sibTrans" cxnId="{1707B0A4-A43B-44E7-8C62-D192972B084B}">
      <dgm:prSet/>
      <dgm:spPr/>
      <dgm:t>
        <a:bodyPr/>
        <a:lstStyle/>
        <a:p>
          <a:endParaRPr lang="uk-UA"/>
        </a:p>
      </dgm:t>
    </dgm:pt>
    <dgm:pt modelId="{DC6A61C6-C4C1-420B-9A58-2A66C8BB8C05}">
      <dgm:prSet phldrT="[Текст]" custT="1"/>
      <dgm:spPr/>
      <dgm:t>
        <a:bodyPr/>
        <a:lstStyle/>
        <a:p>
          <a:r>
            <a:rPr lang="uk-UA" sz="1400" dirty="0" smtClean="0">
              <a:solidFill>
                <a:schemeClr val="tx1"/>
              </a:solidFill>
            </a:rPr>
            <a:t>уроки</a:t>
          </a:r>
          <a:endParaRPr lang="uk-UA" sz="1400" dirty="0">
            <a:solidFill>
              <a:schemeClr val="tx1"/>
            </a:solidFill>
          </a:endParaRPr>
        </a:p>
      </dgm:t>
    </dgm:pt>
    <dgm:pt modelId="{A760C4BC-09A1-4DBF-8D8B-CC8BC98ADF2B}" type="parTrans" cxnId="{F7551B85-28CC-45BE-A09C-7AC90C6DB251}">
      <dgm:prSet/>
      <dgm:spPr/>
      <dgm:t>
        <a:bodyPr/>
        <a:lstStyle/>
        <a:p>
          <a:endParaRPr lang="uk-UA"/>
        </a:p>
      </dgm:t>
    </dgm:pt>
    <dgm:pt modelId="{2D39F4C4-3761-4EEF-9884-C600CF3DD451}" type="sibTrans" cxnId="{F7551B85-28CC-45BE-A09C-7AC90C6DB251}">
      <dgm:prSet/>
      <dgm:spPr/>
      <dgm:t>
        <a:bodyPr/>
        <a:lstStyle/>
        <a:p>
          <a:endParaRPr lang="uk-UA"/>
        </a:p>
      </dgm:t>
    </dgm:pt>
    <dgm:pt modelId="{A563B108-6674-4FB6-A97F-E787EFB88A6F}">
      <dgm:prSet custT="1"/>
      <dgm:spPr/>
      <dgm:t>
        <a:bodyPr/>
        <a:lstStyle/>
        <a:p>
          <a:r>
            <a:rPr lang="uk-UA" sz="1400" dirty="0" smtClean="0">
              <a:solidFill>
                <a:schemeClr val="tx1"/>
              </a:solidFill>
            </a:rPr>
            <a:t>свята</a:t>
          </a:r>
          <a:endParaRPr lang="uk-UA" sz="1400" dirty="0">
            <a:solidFill>
              <a:schemeClr val="tx1"/>
            </a:solidFill>
          </a:endParaRPr>
        </a:p>
      </dgm:t>
    </dgm:pt>
    <dgm:pt modelId="{64736362-EB7E-40F7-9947-8ABE7CE99A92}" type="parTrans" cxnId="{C7BA6779-44D0-4B70-A430-4A205198A159}">
      <dgm:prSet/>
      <dgm:spPr/>
      <dgm:t>
        <a:bodyPr/>
        <a:lstStyle/>
        <a:p>
          <a:endParaRPr lang="uk-UA"/>
        </a:p>
      </dgm:t>
    </dgm:pt>
    <dgm:pt modelId="{BD0E8625-3992-4892-ABAF-C7AAC8F0810E}" type="sibTrans" cxnId="{C7BA6779-44D0-4B70-A430-4A205198A159}">
      <dgm:prSet/>
      <dgm:spPr/>
      <dgm:t>
        <a:bodyPr/>
        <a:lstStyle/>
        <a:p>
          <a:endParaRPr lang="uk-UA"/>
        </a:p>
      </dgm:t>
    </dgm:pt>
    <dgm:pt modelId="{3EADFCAD-B3DC-4C84-A0B8-7BFD9263DC0B}">
      <dgm:prSet custT="1"/>
      <dgm:spPr/>
      <dgm:t>
        <a:bodyPr/>
        <a:lstStyle/>
        <a:p>
          <a:r>
            <a:rPr lang="uk-UA" sz="1800" dirty="0" smtClean="0">
              <a:solidFill>
                <a:schemeClr val="tx1"/>
              </a:solidFill>
            </a:rPr>
            <a:t>екскурсії</a:t>
          </a:r>
          <a:endParaRPr lang="uk-UA" sz="1800" dirty="0">
            <a:solidFill>
              <a:schemeClr val="tx1"/>
            </a:solidFill>
          </a:endParaRPr>
        </a:p>
      </dgm:t>
    </dgm:pt>
    <dgm:pt modelId="{4C7228A8-6457-4FBF-AC5E-AB808DB8917D}" type="parTrans" cxnId="{C1621E35-ADE1-4198-9837-69CC2F0454C7}">
      <dgm:prSet/>
      <dgm:spPr/>
      <dgm:t>
        <a:bodyPr/>
        <a:lstStyle/>
        <a:p>
          <a:endParaRPr lang="uk-UA"/>
        </a:p>
      </dgm:t>
    </dgm:pt>
    <dgm:pt modelId="{1B3F778D-87FA-4BA0-BDC4-E399197D281D}" type="sibTrans" cxnId="{C1621E35-ADE1-4198-9837-69CC2F0454C7}">
      <dgm:prSet/>
      <dgm:spPr/>
      <dgm:t>
        <a:bodyPr/>
        <a:lstStyle/>
        <a:p>
          <a:endParaRPr lang="uk-UA"/>
        </a:p>
      </dgm:t>
    </dgm:pt>
    <dgm:pt modelId="{12F2BBD8-493B-49B9-A11C-AD4463DF9C3B}">
      <dgm:prSet custT="1"/>
      <dgm:spPr/>
      <dgm:t>
        <a:bodyPr/>
        <a:lstStyle/>
        <a:p>
          <a:r>
            <a:rPr lang="uk-UA" sz="1400" dirty="0" smtClean="0">
              <a:solidFill>
                <a:schemeClr val="tx1"/>
              </a:solidFill>
            </a:rPr>
            <a:t>презентаці</a:t>
          </a:r>
          <a:r>
            <a:rPr lang="uk-UA" sz="1000" dirty="0" smtClean="0"/>
            <a:t>ї</a:t>
          </a:r>
          <a:endParaRPr lang="uk-UA" sz="1000" dirty="0"/>
        </a:p>
      </dgm:t>
    </dgm:pt>
    <dgm:pt modelId="{E8532C54-F247-4614-91A8-3BDF268780E2}" type="parTrans" cxnId="{F4C76C9B-C464-40E2-A83B-B510F784FAD7}">
      <dgm:prSet/>
      <dgm:spPr/>
      <dgm:t>
        <a:bodyPr/>
        <a:lstStyle/>
        <a:p>
          <a:endParaRPr lang="uk-UA"/>
        </a:p>
      </dgm:t>
    </dgm:pt>
    <dgm:pt modelId="{052D56DD-264E-4657-8E57-EAA04FC4C878}" type="sibTrans" cxnId="{F4C76C9B-C464-40E2-A83B-B510F784FAD7}">
      <dgm:prSet/>
      <dgm:spPr/>
      <dgm:t>
        <a:bodyPr/>
        <a:lstStyle/>
        <a:p>
          <a:endParaRPr lang="uk-UA"/>
        </a:p>
      </dgm:t>
    </dgm:pt>
    <dgm:pt modelId="{D83EB75D-0675-429F-9056-176C8A1002A0}">
      <dgm:prSet custT="1"/>
      <dgm:spPr/>
      <dgm:t>
        <a:bodyPr/>
        <a:lstStyle/>
        <a:p>
          <a:r>
            <a:rPr lang="uk-UA" sz="1400" dirty="0" smtClean="0">
              <a:solidFill>
                <a:schemeClr val="tx1"/>
              </a:solidFill>
            </a:rPr>
            <a:t>Майстер класи</a:t>
          </a:r>
          <a:endParaRPr lang="uk-UA" sz="1400" dirty="0">
            <a:solidFill>
              <a:schemeClr val="tx1"/>
            </a:solidFill>
          </a:endParaRPr>
        </a:p>
      </dgm:t>
    </dgm:pt>
    <dgm:pt modelId="{1F6083BB-679B-4AFD-A07A-5ECA3712532E}" type="parTrans" cxnId="{83AFC68C-A19B-4B0B-8FD1-71D82B340861}">
      <dgm:prSet/>
      <dgm:spPr/>
      <dgm:t>
        <a:bodyPr/>
        <a:lstStyle/>
        <a:p>
          <a:endParaRPr lang="uk-UA"/>
        </a:p>
      </dgm:t>
    </dgm:pt>
    <dgm:pt modelId="{6FE4EC80-3B72-48B1-9D8C-1505C510D345}" type="sibTrans" cxnId="{83AFC68C-A19B-4B0B-8FD1-71D82B340861}">
      <dgm:prSet/>
      <dgm:spPr/>
      <dgm:t>
        <a:bodyPr/>
        <a:lstStyle/>
        <a:p>
          <a:endParaRPr lang="uk-UA"/>
        </a:p>
      </dgm:t>
    </dgm:pt>
    <dgm:pt modelId="{A4A8D00F-CB56-40F7-90C6-1130644895BA}">
      <dgm:prSet custT="1"/>
      <dgm:spPr/>
      <dgm:t>
        <a:bodyPr/>
        <a:lstStyle/>
        <a:p>
          <a:r>
            <a:rPr lang="uk-UA" sz="1400" dirty="0" smtClean="0">
              <a:solidFill>
                <a:schemeClr val="tx1"/>
              </a:solidFill>
            </a:rPr>
            <a:t>Цікаві зустрічі</a:t>
          </a:r>
          <a:endParaRPr lang="uk-UA" sz="1400" dirty="0">
            <a:solidFill>
              <a:schemeClr val="tx1"/>
            </a:solidFill>
          </a:endParaRPr>
        </a:p>
      </dgm:t>
    </dgm:pt>
    <dgm:pt modelId="{5D7F51C6-FC99-4990-87D2-F4FB86B3A8CA}" type="parTrans" cxnId="{0865B3CC-E60C-40E9-BC4B-F9C925273D48}">
      <dgm:prSet/>
      <dgm:spPr/>
      <dgm:t>
        <a:bodyPr/>
        <a:lstStyle/>
        <a:p>
          <a:endParaRPr lang="uk-UA"/>
        </a:p>
      </dgm:t>
    </dgm:pt>
    <dgm:pt modelId="{C233726E-12F5-4D54-A54B-B961C6B5C4E7}" type="sibTrans" cxnId="{0865B3CC-E60C-40E9-BC4B-F9C925273D48}">
      <dgm:prSet/>
      <dgm:spPr/>
      <dgm:t>
        <a:bodyPr/>
        <a:lstStyle/>
        <a:p>
          <a:endParaRPr lang="uk-UA"/>
        </a:p>
      </dgm:t>
    </dgm:pt>
    <dgm:pt modelId="{42F525C6-ECD0-46F1-B537-D1EC4B8B7380}">
      <dgm:prSet custT="1"/>
      <dgm:spPr/>
      <dgm:t>
        <a:bodyPr/>
        <a:lstStyle/>
        <a:p>
          <a:r>
            <a:rPr lang="uk-UA" sz="1800" dirty="0" smtClean="0">
              <a:solidFill>
                <a:schemeClr val="tx1"/>
              </a:solidFill>
            </a:rPr>
            <a:t>Видання збірок</a:t>
          </a:r>
          <a:endParaRPr lang="uk-UA" sz="1800" dirty="0">
            <a:solidFill>
              <a:schemeClr val="tx1"/>
            </a:solidFill>
          </a:endParaRPr>
        </a:p>
      </dgm:t>
    </dgm:pt>
    <dgm:pt modelId="{AA9713D0-626A-4C27-8C85-778A259EECA5}" type="parTrans" cxnId="{5553C334-66C1-49ED-8F8F-F5763365DDDA}">
      <dgm:prSet/>
      <dgm:spPr/>
      <dgm:t>
        <a:bodyPr/>
        <a:lstStyle/>
        <a:p>
          <a:endParaRPr lang="uk-UA"/>
        </a:p>
      </dgm:t>
    </dgm:pt>
    <dgm:pt modelId="{D289DC4D-6B56-494E-B9B7-3DFE9F95E2C1}" type="sibTrans" cxnId="{5553C334-66C1-49ED-8F8F-F5763365DDDA}">
      <dgm:prSet/>
      <dgm:spPr/>
      <dgm:t>
        <a:bodyPr/>
        <a:lstStyle/>
        <a:p>
          <a:endParaRPr lang="uk-UA"/>
        </a:p>
      </dgm:t>
    </dgm:pt>
    <dgm:pt modelId="{725931AD-5288-4F4E-8100-46A3E8938BC5}">
      <dgm:prSet custT="1"/>
      <dgm:spPr/>
      <dgm:t>
        <a:bodyPr/>
        <a:lstStyle/>
        <a:p>
          <a:r>
            <a:rPr lang="uk-UA" sz="1400" dirty="0" smtClean="0">
              <a:solidFill>
                <a:schemeClr val="tx1"/>
              </a:solidFill>
            </a:rPr>
            <a:t>Участь в проектах</a:t>
          </a:r>
          <a:endParaRPr lang="uk-UA" sz="1400" dirty="0">
            <a:solidFill>
              <a:schemeClr val="tx1"/>
            </a:solidFill>
          </a:endParaRPr>
        </a:p>
      </dgm:t>
    </dgm:pt>
    <dgm:pt modelId="{132A28B7-DDE6-4B49-943B-4CD96DF95047}" type="parTrans" cxnId="{1C714D89-9273-4D86-B5A9-BABAB76133BF}">
      <dgm:prSet/>
      <dgm:spPr/>
      <dgm:t>
        <a:bodyPr/>
        <a:lstStyle/>
        <a:p>
          <a:endParaRPr lang="uk-UA"/>
        </a:p>
      </dgm:t>
    </dgm:pt>
    <dgm:pt modelId="{30CE1444-1FE8-4E19-A301-B3F04AEE9133}" type="sibTrans" cxnId="{1C714D89-9273-4D86-B5A9-BABAB76133BF}">
      <dgm:prSet/>
      <dgm:spPr/>
      <dgm:t>
        <a:bodyPr/>
        <a:lstStyle/>
        <a:p>
          <a:endParaRPr lang="uk-UA"/>
        </a:p>
      </dgm:t>
    </dgm:pt>
    <dgm:pt modelId="{DF52CC30-0D30-4D8A-8583-792BB27BB858}">
      <dgm:prSet/>
      <dgm:spPr/>
      <dgm:t>
        <a:bodyPr/>
        <a:lstStyle/>
        <a:p>
          <a:r>
            <a:rPr lang="uk-UA" dirty="0" smtClean="0">
              <a:solidFill>
                <a:schemeClr val="tx1"/>
              </a:solidFill>
            </a:rPr>
            <a:t>виставки</a:t>
          </a:r>
          <a:endParaRPr lang="uk-UA" dirty="0">
            <a:solidFill>
              <a:schemeClr val="tx1"/>
            </a:solidFill>
          </a:endParaRPr>
        </a:p>
      </dgm:t>
    </dgm:pt>
    <dgm:pt modelId="{20D6CDCA-56A9-4380-8D23-569095644114}" type="parTrans" cxnId="{204B1B3F-0AD2-4031-BD59-E804080432F7}">
      <dgm:prSet/>
      <dgm:spPr/>
      <dgm:t>
        <a:bodyPr/>
        <a:lstStyle/>
        <a:p>
          <a:endParaRPr lang="uk-UA"/>
        </a:p>
      </dgm:t>
    </dgm:pt>
    <dgm:pt modelId="{C1B2E903-5819-4F0A-BC10-6FF8450A2C6D}" type="sibTrans" cxnId="{204B1B3F-0AD2-4031-BD59-E804080432F7}">
      <dgm:prSet/>
      <dgm:spPr/>
      <dgm:t>
        <a:bodyPr/>
        <a:lstStyle/>
        <a:p>
          <a:endParaRPr lang="uk-UA"/>
        </a:p>
      </dgm:t>
    </dgm:pt>
    <dgm:pt modelId="{A9D2DCAC-860F-4C26-9E2D-F5635F91F536}">
      <dgm:prSet custT="1"/>
      <dgm:spPr/>
      <dgm:t>
        <a:bodyPr/>
        <a:lstStyle/>
        <a:p>
          <a:r>
            <a:rPr lang="uk-UA" sz="1800" dirty="0" smtClean="0">
              <a:solidFill>
                <a:schemeClr val="tx1"/>
              </a:solidFill>
            </a:rPr>
            <a:t>Партнерство та співпраця</a:t>
          </a:r>
          <a:endParaRPr lang="uk-UA" sz="1800" dirty="0">
            <a:solidFill>
              <a:schemeClr val="tx1"/>
            </a:solidFill>
          </a:endParaRPr>
        </a:p>
      </dgm:t>
    </dgm:pt>
    <dgm:pt modelId="{59064CB7-BCDB-46B5-B75A-64899B083932}" type="parTrans" cxnId="{DFE37F84-C5FF-4CA3-927F-FB5EF2FD9AB2}">
      <dgm:prSet/>
      <dgm:spPr/>
      <dgm:t>
        <a:bodyPr/>
        <a:lstStyle/>
        <a:p>
          <a:endParaRPr lang="uk-UA"/>
        </a:p>
      </dgm:t>
    </dgm:pt>
    <dgm:pt modelId="{4FAAF00E-BD26-4F5E-90ED-1861227D2D00}" type="sibTrans" cxnId="{DFE37F84-C5FF-4CA3-927F-FB5EF2FD9AB2}">
      <dgm:prSet/>
      <dgm:spPr/>
      <dgm:t>
        <a:bodyPr/>
        <a:lstStyle/>
        <a:p>
          <a:endParaRPr lang="uk-UA"/>
        </a:p>
      </dgm:t>
    </dgm:pt>
    <dgm:pt modelId="{E0A6BD38-AF77-4902-BBD0-8A1779598B2D}">
      <dgm:prSet custT="1"/>
      <dgm:spPr/>
      <dgm:t>
        <a:bodyPr/>
        <a:lstStyle/>
        <a:p>
          <a:r>
            <a:rPr lang="uk-UA" sz="1400" dirty="0" smtClean="0">
              <a:solidFill>
                <a:schemeClr val="tx1"/>
              </a:solidFill>
            </a:rPr>
            <a:t>Участь у конкурсах</a:t>
          </a:r>
          <a:endParaRPr lang="uk-UA" sz="1400" dirty="0">
            <a:solidFill>
              <a:schemeClr val="tx1"/>
            </a:solidFill>
          </a:endParaRPr>
        </a:p>
      </dgm:t>
    </dgm:pt>
    <dgm:pt modelId="{630961A7-C9EC-41BD-A3B8-8F8F430927AE}" type="parTrans" cxnId="{FEACF608-7936-4147-89E3-8BA340F74AAB}">
      <dgm:prSet/>
      <dgm:spPr/>
      <dgm:t>
        <a:bodyPr/>
        <a:lstStyle/>
        <a:p>
          <a:endParaRPr lang="uk-UA"/>
        </a:p>
      </dgm:t>
    </dgm:pt>
    <dgm:pt modelId="{11EEFE89-C6C3-4A3E-81C1-11B3BCE26599}" type="sibTrans" cxnId="{FEACF608-7936-4147-89E3-8BA340F74AAB}">
      <dgm:prSet/>
      <dgm:spPr/>
      <dgm:t>
        <a:bodyPr/>
        <a:lstStyle/>
        <a:p>
          <a:endParaRPr lang="uk-UA"/>
        </a:p>
      </dgm:t>
    </dgm:pt>
    <dgm:pt modelId="{D44C23BA-A2B3-40CF-B6AE-BE7F7CD9F998}" type="pres">
      <dgm:prSet presAssocID="{B5E3F9F6-6C9A-4177-9875-AAEEFD658D9E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3EBE1AB1-C8F8-4E21-8FBF-6BA6FE984940}" type="pres">
      <dgm:prSet presAssocID="{F22BE9D2-06DC-4648-AF1E-C58090AB6CD6}" presName="centerShape" presStyleLbl="node0" presStyleIdx="0" presStyleCnt="1" custScaleX="229685" custScaleY="243196"/>
      <dgm:spPr/>
      <dgm:t>
        <a:bodyPr/>
        <a:lstStyle/>
        <a:p>
          <a:endParaRPr lang="uk-UA"/>
        </a:p>
      </dgm:t>
    </dgm:pt>
    <dgm:pt modelId="{8E05F57B-C9E5-4F68-AF38-0D8C0C5B6345}" type="pres">
      <dgm:prSet presAssocID="{7F1BD817-9BE3-475A-831B-EDA8EFF21522}" presName="Name9" presStyleLbl="parChTrans1D2" presStyleIdx="0" presStyleCnt="14"/>
      <dgm:spPr/>
      <dgm:t>
        <a:bodyPr/>
        <a:lstStyle/>
        <a:p>
          <a:endParaRPr lang="uk-UA"/>
        </a:p>
      </dgm:t>
    </dgm:pt>
    <dgm:pt modelId="{6980EF30-F014-4468-A22D-93BD7DD2198A}" type="pres">
      <dgm:prSet presAssocID="{7F1BD817-9BE3-475A-831B-EDA8EFF21522}" presName="connTx" presStyleLbl="parChTrans1D2" presStyleIdx="0" presStyleCnt="14"/>
      <dgm:spPr/>
      <dgm:t>
        <a:bodyPr/>
        <a:lstStyle/>
        <a:p>
          <a:endParaRPr lang="uk-UA"/>
        </a:p>
      </dgm:t>
    </dgm:pt>
    <dgm:pt modelId="{FD5D35A8-41F5-4B2E-B86E-F97CC768D718}" type="pres">
      <dgm:prSet presAssocID="{F268C804-1504-42B7-B69E-82B4A67CDDBC}" presName="node" presStyleLbl="node1" presStyleIdx="0" presStyleCnt="14" custScaleX="212636" custScaleY="14708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2AA3E26-F916-4273-BC1D-84597771DEC0}" type="pres">
      <dgm:prSet presAssocID="{8AD575EE-EFAF-4CBA-9B63-38FB82AA5A51}" presName="Name9" presStyleLbl="parChTrans1D2" presStyleIdx="1" presStyleCnt="14"/>
      <dgm:spPr/>
      <dgm:t>
        <a:bodyPr/>
        <a:lstStyle/>
        <a:p>
          <a:endParaRPr lang="uk-UA"/>
        </a:p>
      </dgm:t>
    </dgm:pt>
    <dgm:pt modelId="{97959536-D5A7-45F0-A4AC-84D287DDFC14}" type="pres">
      <dgm:prSet presAssocID="{8AD575EE-EFAF-4CBA-9B63-38FB82AA5A51}" presName="connTx" presStyleLbl="parChTrans1D2" presStyleIdx="1" presStyleCnt="14"/>
      <dgm:spPr/>
      <dgm:t>
        <a:bodyPr/>
        <a:lstStyle/>
        <a:p>
          <a:endParaRPr lang="uk-UA"/>
        </a:p>
      </dgm:t>
    </dgm:pt>
    <dgm:pt modelId="{FB7E8B49-0ED3-4133-9505-A204DCCCC341}" type="pres">
      <dgm:prSet presAssocID="{0B3C13D4-D357-4E1C-B6C8-6E1F962FCCE7}" presName="node" presStyleLbl="node1" presStyleIdx="1" presStyleCnt="14" custRadScaleRad="80617" custRadScaleInc="5116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8C8479F-EDD3-473C-BEE7-99DCBC3578DD}" type="pres">
      <dgm:prSet presAssocID="{7D8CE8DE-5BBA-4107-8FC7-FD889522867A}" presName="Name9" presStyleLbl="parChTrans1D2" presStyleIdx="2" presStyleCnt="14"/>
      <dgm:spPr/>
      <dgm:t>
        <a:bodyPr/>
        <a:lstStyle/>
        <a:p>
          <a:endParaRPr lang="uk-UA"/>
        </a:p>
      </dgm:t>
    </dgm:pt>
    <dgm:pt modelId="{FBB7F8BC-01EA-47E9-B4EE-F73F2A16EE5C}" type="pres">
      <dgm:prSet presAssocID="{7D8CE8DE-5BBA-4107-8FC7-FD889522867A}" presName="connTx" presStyleLbl="parChTrans1D2" presStyleIdx="2" presStyleCnt="14"/>
      <dgm:spPr/>
      <dgm:t>
        <a:bodyPr/>
        <a:lstStyle/>
        <a:p>
          <a:endParaRPr lang="uk-UA"/>
        </a:p>
      </dgm:t>
    </dgm:pt>
    <dgm:pt modelId="{E915E926-9C49-4BBA-ADC3-B13D20A5F341}" type="pres">
      <dgm:prSet presAssocID="{34FDC265-1925-40A0-B524-36FC8A351A33}" presName="node" presStyleLbl="node1" presStyleIdx="2" presStyleCnt="14" custScaleX="221904" custScaleY="159048" custRadScaleRad="156726" custRadScaleInc="3597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AC45CAC-CE93-47C5-B46E-6E4E1D1E334E}" type="pres">
      <dgm:prSet presAssocID="{A760C4BC-09A1-4DBF-8D8B-CC8BC98ADF2B}" presName="Name9" presStyleLbl="parChTrans1D2" presStyleIdx="3" presStyleCnt="14"/>
      <dgm:spPr/>
      <dgm:t>
        <a:bodyPr/>
        <a:lstStyle/>
        <a:p>
          <a:endParaRPr lang="uk-UA"/>
        </a:p>
      </dgm:t>
    </dgm:pt>
    <dgm:pt modelId="{77A761CF-3C39-4AAB-A07F-5892051C27A9}" type="pres">
      <dgm:prSet presAssocID="{A760C4BC-09A1-4DBF-8D8B-CC8BC98ADF2B}" presName="connTx" presStyleLbl="parChTrans1D2" presStyleIdx="3" presStyleCnt="14"/>
      <dgm:spPr/>
      <dgm:t>
        <a:bodyPr/>
        <a:lstStyle/>
        <a:p>
          <a:endParaRPr lang="uk-UA"/>
        </a:p>
      </dgm:t>
    </dgm:pt>
    <dgm:pt modelId="{C047AE15-DE4A-4B8C-9634-CCFF7239D931}" type="pres">
      <dgm:prSet presAssocID="{DC6A61C6-C4C1-420B-9A58-2A66C8BB8C05}" presName="node" presStyleLbl="node1" presStyleIdx="3" presStyleCnt="1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E8EAB5E-5F21-4852-861A-AD9FA474FF75}" type="pres">
      <dgm:prSet presAssocID="{64736362-EB7E-40F7-9947-8ABE7CE99A92}" presName="Name9" presStyleLbl="parChTrans1D2" presStyleIdx="4" presStyleCnt="14"/>
      <dgm:spPr/>
      <dgm:t>
        <a:bodyPr/>
        <a:lstStyle/>
        <a:p>
          <a:endParaRPr lang="uk-UA"/>
        </a:p>
      </dgm:t>
    </dgm:pt>
    <dgm:pt modelId="{10CCF95A-3CA1-4C2D-B443-96E673C9F114}" type="pres">
      <dgm:prSet presAssocID="{64736362-EB7E-40F7-9947-8ABE7CE99A92}" presName="connTx" presStyleLbl="parChTrans1D2" presStyleIdx="4" presStyleCnt="14"/>
      <dgm:spPr/>
      <dgm:t>
        <a:bodyPr/>
        <a:lstStyle/>
        <a:p>
          <a:endParaRPr lang="uk-UA"/>
        </a:p>
      </dgm:t>
    </dgm:pt>
    <dgm:pt modelId="{CB7DF1B3-3001-47FB-8813-5ED6E7BBD69C}" type="pres">
      <dgm:prSet presAssocID="{A563B108-6674-4FB6-A97F-E787EFB88A6F}" presName="node" presStyleLbl="node1" presStyleIdx="4" presStyleCnt="1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D63EEC1-5CC8-40C1-AC6F-D9F49A9C7F04}" type="pres">
      <dgm:prSet presAssocID="{4C7228A8-6457-4FBF-AC5E-AB808DB8917D}" presName="Name9" presStyleLbl="parChTrans1D2" presStyleIdx="5" presStyleCnt="14"/>
      <dgm:spPr/>
      <dgm:t>
        <a:bodyPr/>
        <a:lstStyle/>
        <a:p>
          <a:endParaRPr lang="uk-UA"/>
        </a:p>
      </dgm:t>
    </dgm:pt>
    <dgm:pt modelId="{6EB3128C-B62B-4624-BB9E-7B75CCA1B5FF}" type="pres">
      <dgm:prSet presAssocID="{4C7228A8-6457-4FBF-AC5E-AB808DB8917D}" presName="connTx" presStyleLbl="parChTrans1D2" presStyleIdx="5" presStyleCnt="14"/>
      <dgm:spPr/>
      <dgm:t>
        <a:bodyPr/>
        <a:lstStyle/>
        <a:p>
          <a:endParaRPr lang="uk-UA"/>
        </a:p>
      </dgm:t>
    </dgm:pt>
    <dgm:pt modelId="{A962D1F0-22A9-4669-9648-7FA40D4DD5F8}" type="pres">
      <dgm:prSet presAssocID="{3EADFCAD-B3DC-4C84-A0B8-7BFD9263DC0B}" presName="node" presStyleLbl="node1" presStyleIdx="5" presStyleCnt="14" custScaleX="232529" custScaleY="159048" custRadScaleRad="154499" custRadScaleInc="-2360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1BF866C-752C-40D1-8222-77528A03EEBA}" type="pres">
      <dgm:prSet presAssocID="{E8532C54-F247-4614-91A8-3BDF268780E2}" presName="Name9" presStyleLbl="parChTrans1D2" presStyleIdx="6" presStyleCnt="14"/>
      <dgm:spPr/>
      <dgm:t>
        <a:bodyPr/>
        <a:lstStyle/>
        <a:p>
          <a:endParaRPr lang="uk-UA"/>
        </a:p>
      </dgm:t>
    </dgm:pt>
    <dgm:pt modelId="{4612055B-7400-4E0D-9134-540A34D977C7}" type="pres">
      <dgm:prSet presAssocID="{E8532C54-F247-4614-91A8-3BDF268780E2}" presName="connTx" presStyleLbl="parChTrans1D2" presStyleIdx="6" presStyleCnt="14"/>
      <dgm:spPr/>
      <dgm:t>
        <a:bodyPr/>
        <a:lstStyle/>
        <a:p>
          <a:endParaRPr lang="uk-UA"/>
        </a:p>
      </dgm:t>
    </dgm:pt>
    <dgm:pt modelId="{0CACC173-44B5-4B81-896F-4E3BB81E1E80}" type="pres">
      <dgm:prSet presAssocID="{12F2BBD8-493B-49B9-A11C-AD4463DF9C3B}" presName="node" presStyleLbl="node1" presStyleIdx="6" presStyleCnt="14" custRadScaleRad="78855" custRadScaleInc="-40110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C45539B-659E-4C7B-9767-9608C81A9123}" type="pres">
      <dgm:prSet presAssocID="{1F6083BB-679B-4AFD-A07A-5ECA3712532E}" presName="Name9" presStyleLbl="parChTrans1D2" presStyleIdx="7" presStyleCnt="14"/>
      <dgm:spPr/>
      <dgm:t>
        <a:bodyPr/>
        <a:lstStyle/>
        <a:p>
          <a:endParaRPr lang="uk-UA"/>
        </a:p>
      </dgm:t>
    </dgm:pt>
    <dgm:pt modelId="{0D57CC83-FDC5-4A0E-BBC5-DB8F57A73C4D}" type="pres">
      <dgm:prSet presAssocID="{1F6083BB-679B-4AFD-A07A-5ECA3712532E}" presName="connTx" presStyleLbl="parChTrans1D2" presStyleIdx="7" presStyleCnt="14"/>
      <dgm:spPr/>
      <dgm:t>
        <a:bodyPr/>
        <a:lstStyle/>
        <a:p>
          <a:endParaRPr lang="uk-UA"/>
        </a:p>
      </dgm:t>
    </dgm:pt>
    <dgm:pt modelId="{F77CE814-A5B2-49A2-9DCF-D73C0B1D1BE8}" type="pres">
      <dgm:prSet presAssocID="{D83EB75D-0675-429F-9056-176C8A1002A0}" presName="node" presStyleLbl="node1" presStyleIdx="7" presStyleCnt="14" custScaleX="153078" custScaleY="142469" custRadScaleRad="95811" custRadScaleInc="0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D4BB6A1-027D-4533-8325-BC2A2931F538}" type="pres">
      <dgm:prSet presAssocID="{5D7F51C6-FC99-4990-87D2-F4FB86B3A8CA}" presName="Name9" presStyleLbl="parChTrans1D2" presStyleIdx="8" presStyleCnt="14"/>
      <dgm:spPr/>
      <dgm:t>
        <a:bodyPr/>
        <a:lstStyle/>
        <a:p>
          <a:endParaRPr lang="uk-UA"/>
        </a:p>
      </dgm:t>
    </dgm:pt>
    <dgm:pt modelId="{92E340B4-47C7-4843-9CB3-45BCF792428B}" type="pres">
      <dgm:prSet presAssocID="{5D7F51C6-FC99-4990-87D2-F4FB86B3A8CA}" presName="connTx" presStyleLbl="parChTrans1D2" presStyleIdx="8" presStyleCnt="14"/>
      <dgm:spPr/>
      <dgm:t>
        <a:bodyPr/>
        <a:lstStyle/>
        <a:p>
          <a:endParaRPr lang="uk-UA"/>
        </a:p>
      </dgm:t>
    </dgm:pt>
    <dgm:pt modelId="{54316F0A-EAE0-4A8E-8082-8292BBB4CC1B}" type="pres">
      <dgm:prSet presAssocID="{A4A8D00F-CB56-40F7-90C6-1130644895BA}" presName="node" presStyleLbl="node1" presStyleIdx="8" presStyleCnt="14" custRadScaleRad="82591" custRadScaleInc="6058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B24CBCA-3AF1-4C1C-B812-32A8D72C7047}" type="pres">
      <dgm:prSet presAssocID="{AA9713D0-626A-4C27-8C85-778A259EECA5}" presName="Name9" presStyleLbl="parChTrans1D2" presStyleIdx="9" presStyleCnt="14"/>
      <dgm:spPr/>
      <dgm:t>
        <a:bodyPr/>
        <a:lstStyle/>
        <a:p>
          <a:endParaRPr lang="uk-UA"/>
        </a:p>
      </dgm:t>
    </dgm:pt>
    <dgm:pt modelId="{CF504DA5-4EF4-4CB1-8F82-E618916E903A}" type="pres">
      <dgm:prSet presAssocID="{AA9713D0-626A-4C27-8C85-778A259EECA5}" presName="connTx" presStyleLbl="parChTrans1D2" presStyleIdx="9" presStyleCnt="14"/>
      <dgm:spPr/>
      <dgm:t>
        <a:bodyPr/>
        <a:lstStyle/>
        <a:p>
          <a:endParaRPr lang="uk-UA"/>
        </a:p>
      </dgm:t>
    </dgm:pt>
    <dgm:pt modelId="{54C02271-AE30-4B5E-9BC1-E960D63EB05C}" type="pres">
      <dgm:prSet presAssocID="{42F525C6-ECD0-46F1-B537-D1EC4B8B7380}" presName="node" presStyleLbl="node1" presStyleIdx="9" presStyleCnt="14" custScaleX="233924" custScaleY="160951" custRadScaleRad="143945" custRadScaleInc="-149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1641C42-C7A4-482D-9759-518B6083AFAE}" type="pres">
      <dgm:prSet presAssocID="{132A28B7-DDE6-4B49-943B-4CD96DF95047}" presName="Name9" presStyleLbl="parChTrans1D2" presStyleIdx="10" presStyleCnt="14"/>
      <dgm:spPr/>
      <dgm:t>
        <a:bodyPr/>
        <a:lstStyle/>
        <a:p>
          <a:endParaRPr lang="uk-UA"/>
        </a:p>
      </dgm:t>
    </dgm:pt>
    <dgm:pt modelId="{9DF917C1-1D54-412C-941B-1D700BAF720A}" type="pres">
      <dgm:prSet presAssocID="{132A28B7-DDE6-4B49-943B-4CD96DF95047}" presName="connTx" presStyleLbl="parChTrans1D2" presStyleIdx="10" presStyleCnt="14"/>
      <dgm:spPr/>
      <dgm:t>
        <a:bodyPr/>
        <a:lstStyle/>
        <a:p>
          <a:endParaRPr lang="uk-UA"/>
        </a:p>
      </dgm:t>
    </dgm:pt>
    <dgm:pt modelId="{B39AD02B-E908-4E77-8ED8-A7B20D366FB9}" type="pres">
      <dgm:prSet presAssocID="{725931AD-5288-4F4E-8100-46A3E8938BC5}" presName="node" presStyleLbl="node1" presStyleIdx="10" presStyleCnt="1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0ACA715-27F0-4967-894A-6E753E9ED6FB}" type="pres">
      <dgm:prSet presAssocID="{20D6CDCA-56A9-4380-8D23-569095644114}" presName="Name9" presStyleLbl="parChTrans1D2" presStyleIdx="11" presStyleCnt="14"/>
      <dgm:spPr/>
      <dgm:t>
        <a:bodyPr/>
        <a:lstStyle/>
        <a:p>
          <a:endParaRPr lang="uk-UA"/>
        </a:p>
      </dgm:t>
    </dgm:pt>
    <dgm:pt modelId="{18675266-AAB3-4686-BDE9-8551AEC5FD99}" type="pres">
      <dgm:prSet presAssocID="{20D6CDCA-56A9-4380-8D23-569095644114}" presName="connTx" presStyleLbl="parChTrans1D2" presStyleIdx="11" presStyleCnt="14"/>
      <dgm:spPr/>
      <dgm:t>
        <a:bodyPr/>
        <a:lstStyle/>
        <a:p>
          <a:endParaRPr lang="uk-UA"/>
        </a:p>
      </dgm:t>
    </dgm:pt>
    <dgm:pt modelId="{E3FE5CBE-E6A1-4A4B-AFAB-44406F121ECE}" type="pres">
      <dgm:prSet presAssocID="{DF52CC30-0D30-4D8A-8583-792BB27BB858}" presName="node" presStyleLbl="node1" presStyleIdx="11" presStyleCnt="1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EBA66E9-BCDD-4FB9-B137-432711880F5B}" type="pres">
      <dgm:prSet presAssocID="{59064CB7-BCDB-46B5-B75A-64899B083932}" presName="Name9" presStyleLbl="parChTrans1D2" presStyleIdx="12" presStyleCnt="14"/>
      <dgm:spPr/>
      <dgm:t>
        <a:bodyPr/>
        <a:lstStyle/>
        <a:p>
          <a:endParaRPr lang="uk-UA"/>
        </a:p>
      </dgm:t>
    </dgm:pt>
    <dgm:pt modelId="{DBFF628F-4449-4650-8054-4ECBE452D4A8}" type="pres">
      <dgm:prSet presAssocID="{59064CB7-BCDB-46B5-B75A-64899B083932}" presName="connTx" presStyleLbl="parChTrans1D2" presStyleIdx="12" presStyleCnt="14"/>
      <dgm:spPr/>
      <dgm:t>
        <a:bodyPr/>
        <a:lstStyle/>
        <a:p>
          <a:endParaRPr lang="uk-UA"/>
        </a:p>
      </dgm:t>
    </dgm:pt>
    <dgm:pt modelId="{4D16F823-9FAA-47ED-91F9-D2E43B830585}" type="pres">
      <dgm:prSet presAssocID="{A9D2DCAC-860F-4C26-9E2D-F5635F91F536}" presName="node" presStyleLbl="node1" presStyleIdx="12" presStyleCnt="14" custScaleX="224533" custScaleY="159049" custRadScaleRad="141380" custRadScaleInc="-1291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B6D76FB-7A03-4A10-AF9F-75DF73427A4D}" type="pres">
      <dgm:prSet presAssocID="{630961A7-C9EC-41BD-A3B8-8F8F430927AE}" presName="Name9" presStyleLbl="parChTrans1D2" presStyleIdx="13" presStyleCnt="14"/>
      <dgm:spPr/>
      <dgm:t>
        <a:bodyPr/>
        <a:lstStyle/>
        <a:p>
          <a:endParaRPr lang="uk-UA"/>
        </a:p>
      </dgm:t>
    </dgm:pt>
    <dgm:pt modelId="{9285032D-4BBA-49F2-84A9-651752EB41CA}" type="pres">
      <dgm:prSet presAssocID="{630961A7-C9EC-41BD-A3B8-8F8F430927AE}" presName="connTx" presStyleLbl="parChTrans1D2" presStyleIdx="13" presStyleCnt="14"/>
      <dgm:spPr/>
      <dgm:t>
        <a:bodyPr/>
        <a:lstStyle/>
        <a:p>
          <a:endParaRPr lang="uk-UA"/>
        </a:p>
      </dgm:t>
    </dgm:pt>
    <dgm:pt modelId="{F44836C7-AF71-4B0C-BD06-22CCF21B9AC1}" type="pres">
      <dgm:prSet presAssocID="{E0A6BD38-AF77-4902-BBD0-8A1779598B2D}" presName="node" presStyleLbl="node1" presStyleIdx="13" presStyleCnt="14" custRadScaleRad="73395" custRadScaleInc="-4086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C6CAFF13-4785-429C-B62F-A49FDE3CE2CB}" type="presOf" srcId="{E8532C54-F247-4614-91A8-3BDF268780E2}" destId="{4612055B-7400-4E0D-9134-540A34D977C7}" srcOrd="1" destOrd="0" presId="urn:microsoft.com/office/officeart/2005/8/layout/radial1"/>
    <dgm:cxn modelId="{EADAE95D-D354-4BD7-9466-8AE07054334F}" type="presOf" srcId="{7F1BD817-9BE3-475A-831B-EDA8EFF21522}" destId="{6980EF30-F014-4468-A22D-93BD7DD2198A}" srcOrd="1" destOrd="0" presId="urn:microsoft.com/office/officeart/2005/8/layout/radial1"/>
    <dgm:cxn modelId="{EC736101-A8AB-47D1-8EC2-CB781EFC8D8B}" type="presOf" srcId="{AA9713D0-626A-4C27-8C85-778A259EECA5}" destId="{CF504DA5-4EF4-4CB1-8F82-E618916E903A}" srcOrd="1" destOrd="0" presId="urn:microsoft.com/office/officeart/2005/8/layout/radial1"/>
    <dgm:cxn modelId="{F89DBBC1-7680-4F0B-B893-47DE132B07A0}" type="presOf" srcId="{725931AD-5288-4F4E-8100-46A3E8938BC5}" destId="{B39AD02B-E908-4E77-8ED8-A7B20D366FB9}" srcOrd="0" destOrd="0" presId="urn:microsoft.com/office/officeart/2005/8/layout/radial1"/>
    <dgm:cxn modelId="{031E154B-A290-4AA0-917E-7D185C920D39}" type="presOf" srcId="{E8532C54-F247-4614-91A8-3BDF268780E2}" destId="{41BF866C-752C-40D1-8222-77528A03EEBA}" srcOrd="0" destOrd="0" presId="urn:microsoft.com/office/officeart/2005/8/layout/radial1"/>
    <dgm:cxn modelId="{A3374679-186F-4A94-9A2A-2ECC308D7A98}" type="presOf" srcId="{A9D2DCAC-860F-4C26-9E2D-F5635F91F536}" destId="{4D16F823-9FAA-47ED-91F9-D2E43B830585}" srcOrd="0" destOrd="0" presId="urn:microsoft.com/office/officeart/2005/8/layout/radial1"/>
    <dgm:cxn modelId="{BB2C3488-CBFF-496A-8FA1-3D9EF44C5FF0}" type="presOf" srcId="{1F6083BB-679B-4AFD-A07A-5ECA3712532E}" destId="{EC45539B-659E-4C7B-9767-9608C81A9123}" srcOrd="0" destOrd="0" presId="urn:microsoft.com/office/officeart/2005/8/layout/radial1"/>
    <dgm:cxn modelId="{36A8FDB0-5041-41A7-B49F-AABBEE1BB70E}" srcId="{F22BE9D2-06DC-4648-AF1E-C58090AB6CD6}" destId="{F268C804-1504-42B7-B69E-82B4A67CDDBC}" srcOrd="0" destOrd="0" parTransId="{7F1BD817-9BE3-475A-831B-EDA8EFF21522}" sibTransId="{9195215F-F098-4AE8-8267-28C326E55E6F}"/>
    <dgm:cxn modelId="{419D24BB-C1C5-4B9E-8627-D40479FDBC20}" type="presOf" srcId="{D83EB75D-0675-429F-9056-176C8A1002A0}" destId="{F77CE814-A5B2-49A2-9DCF-D73C0B1D1BE8}" srcOrd="0" destOrd="0" presId="urn:microsoft.com/office/officeart/2005/8/layout/radial1"/>
    <dgm:cxn modelId="{0865B3CC-E60C-40E9-BC4B-F9C925273D48}" srcId="{F22BE9D2-06DC-4648-AF1E-C58090AB6CD6}" destId="{A4A8D00F-CB56-40F7-90C6-1130644895BA}" srcOrd="8" destOrd="0" parTransId="{5D7F51C6-FC99-4990-87D2-F4FB86B3A8CA}" sibTransId="{C233726E-12F5-4D54-A54B-B961C6B5C4E7}"/>
    <dgm:cxn modelId="{C1621E35-ADE1-4198-9837-69CC2F0454C7}" srcId="{F22BE9D2-06DC-4648-AF1E-C58090AB6CD6}" destId="{3EADFCAD-B3DC-4C84-A0B8-7BFD9263DC0B}" srcOrd="5" destOrd="0" parTransId="{4C7228A8-6457-4FBF-AC5E-AB808DB8917D}" sibTransId="{1B3F778D-87FA-4BA0-BDC4-E399197D281D}"/>
    <dgm:cxn modelId="{06A44EB0-68CB-490C-905A-76A24E491116}" type="presOf" srcId="{5D7F51C6-FC99-4990-87D2-F4FB86B3A8CA}" destId="{2D4BB6A1-027D-4533-8325-BC2A2931F538}" srcOrd="0" destOrd="0" presId="urn:microsoft.com/office/officeart/2005/8/layout/radial1"/>
    <dgm:cxn modelId="{2D1ED10C-7685-48A7-8D04-4823A655E96E}" type="presOf" srcId="{4C7228A8-6457-4FBF-AC5E-AB808DB8917D}" destId="{6EB3128C-B62B-4624-BB9E-7B75CCA1B5FF}" srcOrd="1" destOrd="0" presId="urn:microsoft.com/office/officeart/2005/8/layout/radial1"/>
    <dgm:cxn modelId="{C545B461-84A3-4A3A-9F63-95D93CBA75CC}" type="presOf" srcId="{5D7F51C6-FC99-4990-87D2-F4FB86B3A8CA}" destId="{92E340B4-47C7-4843-9CB3-45BCF792428B}" srcOrd="1" destOrd="0" presId="urn:microsoft.com/office/officeart/2005/8/layout/radial1"/>
    <dgm:cxn modelId="{05F34792-DD5E-4327-8283-5A2DEE1370E1}" type="presOf" srcId="{64736362-EB7E-40F7-9947-8ABE7CE99A92}" destId="{10CCF95A-3CA1-4C2D-B443-96E673C9F114}" srcOrd="1" destOrd="0" presId="urn:microsoft.com/office/officeart/2005/8/layout/radial1"/>
    <dgm:cxn modelId="{DFE37F84-C5FF-4CA3-927F-FB5EF2FD9AB2}" srcId="{F22BE9D2-06DC-4648-AF1E-C58090AB6CD6}" destId="{A9D2DCAC-860F-4C26-9E2D-F5635F91F536}" srcOrd="12" destOrd="0" parTransId="{59064CB7-BCDB-46B5-B75A-64899B083932}" sibTransId="{4FAAF00E-BD26-4F5E-90ED-1861227D2D00}"/>
    <dgm:cxn modelId="{204B1B3F-0AD2-4031-BD59-E804080432F7}" srcId="{F22BE9D2-06DC-4648-AF1E-C58090AB6CD6}" destId="{DF52CC30-0D30-4D8A-8583-792BB27BB858}" srcOrd="11" destOrd="0" parTransId="{20D6CDCA-56A9-4380-8D23-569095644114}" sibTransId="{C1B2E903-5819-4F0A-BC10-6FF8450A2C6D}"/>
    <dgm:cxn modelId="{30CC6A98-7FA7-4282-969B-A05D438C5DA9}" type="presOf" srcId="{132A28B7-DDE6-4B49-943B-4CD96DF95047}" destId="{9DF917C1-1D54-412C-941B-1D700BAF720A}" srcOrd="1" destOrd="0" presId="urn:microsoft.com/office/officeart/2005/8/layout/radial1"/>
    <dgm:cxn modelId="{5036E778-283A-4F6A-BF33-91BBF3170418}" type="presOf" srcId="{12F2BBD8-493B-49B9-A11C-AD4463DF9C3B}" destId="{0CACC173-44B5-4B81-896F-4E3BB81E1E80}" srcOrd="0" destOrd="0" presId="urn:microsoft.com/office/officeart/2005/8/layout/radial1"/>
    <dgm:cxn modelId="{FEACF608-7936-4147-89E3-8BA340F74AAB}" srcId="{F22BE9D2-06DC-4648-AF1E-C58090AB6CD6}" destId="{E0A6BD38-AF77-4902-BBD0-8A1779598B2D}" srcOrd="13" destOrd="0" parTransId="{630961A7-C9EC-41BD-A3B8-8F8F430927AE}" sibTransId="{11EEFE89-C6C3-4A3E-81C1-11B3BCE26599}"/>
    <dgm:cxn modelId="{8A38026F-FB21-4A3F-9F5C-B4A78A0A1AD7}" type="presOf" srcId="{AA9713D0-626A-4C27-8C85-778A259EECA5}" destId="{6B24CBCA-3AF1-4C1C-B812-32A8D72C7047}" srcOrd="0" destOrd="0" presId="urn:microsoft.com/office/officeart/2005/8/layout/radial1"/>
    <dgm:cxn modelId="{31CA5847-3270-4640-8468-F93161F03E32}" type="presOf" srcId="{E0A6BD38-AF77-4902-BBD0-8A1779598B2D}" destId="{F44836C7-AF71-4B0C-BD06-22CCF21B9AC1}" srcOrd="0" destOrd="0" presId="urn:microsoft.com/office/officeart/2005/8/layout/radial1"/>
    <dgm:cxn modelId="{584003E4-4CD4-48C9-A1AC-59DD828DF989}" type="presOf" srcId="{42F525C6-ECD0-46F1-B537-D1EC4B8B7380}" destId="{54C02271-AE30-4B5E-9BC1-E960D63EB05C}" srcOrd="0" destOrd="0" presId="urn:microsoft.com/office/officeart/2005/8/layout/radial1"/>
    <dgm:cxn modelId="{00DB84B6-B876-4020-A9B7-6A5C4808A413}" type="presOf" srcId="{3EADFCAD-B3DC-4C84-A0B8-7BFD9263DC0B}" destId="{A962D1F0-22A9-4669-9648-7FA40D4DD5F8}" srcOrd="0" destOrd="0" presId="urn:microsoft.com/office/officeart/2005/8/layout/radial1"/>
    <dgm:cxn modelId="{1BB4C103-B6DA-46A4-A1A7-09CFE89F734A}" type="presOf" srcId="{B5E3F9F6-6C9A-4177-9875-AAEEFD658D9E}" destId="{D44C23BA-A2B3-40CF-B6AE-BE7F7CD9F998}" srcOrd="0" destOrd="0" presId="urn:microsoft.com/office/officeart/2005/8/layout/radial1"/>
    <dgm:cxn modelId="{5553C334-66C1-49ED-8F8F-F5763365DDDA}" srcId="{F22BE9D2-06DC-4648-AF1E-C58090AB6CD6}" destId="{42F525C6-ECD0-46F1-B537-D1EC4B8B7380}" srcOrd="9" destOrd="0" parTransId="{AA9713D0-626A-4C27-8C85-778A259EECA5}" sibTransId="{D289DC4D-6B56-494E-B9B7-3DFE9F95E2C1}"/>
    <dgm:cxn modelId="{BA45561B-BC4D-41EB-9498-80EB0DDDBC9F}" type="presOf" srcId="{59064CB7-BCDB-46B5-B75A-64899B083932}" destId="{1EBA66E9-BCDD-4FB9-B137-432711880F5B}" srcOrd="0" destOrd="0" presId="urn:microsoft.com/office/officeart/2005/8/layout/radial1"/>
    <dgm:cxn modelId="{31CED348-71BC-4907-8151-14486229526D}" type="presOf" srcId="{A4A8D00F-CB56-40F7-90C6-1130644895BA}" destId="{54316F0A-EAE0-4A8E-8082-8292BBB4CC1B}" srcOrd="0" destOrd="0" presId="urn:microsoft.com/office/officeart/2005/8/layout/radial1"/>
    <dgm:cxn modelId="{4A1C9B3E-3EBC-4B87-9246-02EC43A1EACD}" type="presOf" srcId="{DF52CC30-0D30-4D8A-8583-792BB27BB858}" destId="{E3FE5CBE-E6A1-4A4B-AFAB-44406F121ECE}" srcOrd="0" destOrd="0" presId="urn:microsoft.com/office/officeart/2005/8/layout/radial1"/>
    <dgm:cxn modelId="{73DF2CC6-BC0F-41FA-8D32-C3CBF1B7602C}" type="presOf" srcId="{132A28B7-DDE6-4B49-943B-4CD96DF95047}" destId="{A1641C42-C7A4-482D-9759-518B6083AFAE}" srcOrd="0" destOrd="0" presId="urn:microsoft.com/office/officeart/2005/8/layout/radial1"/>
    <dgm:cxn modelId="{2E8010AB-E5CA-45D7-81D2-42A3FD6BD729}" srcId="{B5E3F9F6-6C9A-4177-9875-AAEEFD658D9E}" destId="{F22BE9D2-06DC-4648-AF1E-C58090AB6CD6}" srcOrd="0" destOrd="0" parTransId="{E636C2DB-C7BF-4E2E-8142-25BB293275A9}" sibTransId="{2C9BAD16-0304-4A4D-82BE-BD1D114B7EE6}"/>
    <dgm:cxn modelId="{7A37DB58-1D6B-4E57-8761-EBB2D2429D8B}" type="presOf" srcId="{0B3C13D4-D357-4E1C-B6C8-6E1F962FCCE7}" destId="{FB7E8B49-0ED3-4133-9505-A204DCCCC341}" srcOrd="0" destOrd="0" presId="urn:microsoft.com/office/officeart/2005/8/layout/radial1"/>
    <dgm:cxn modelId="{F4C76C9B-C464-40E2-A83B-B510F784FAD7}" srcId="{F22BE9D2-06DC-4648-AF1E-C58090AB6CD6}" destId="{12F2BBD8-493B-49B9-A11C-AD4463DF9C3B}" srcOrd="6" destOrd="0" parTransId="{E8532C54-F247-4614-91A8-3BDF268780E2}" sibTransId="{052D56DD-264E-4657-8E57-EAA04FC4C878}"/>
    <dgm:cxn modelId="{A189F0A9-1994-440D-AEAA-1615FDF960EB}" type="presOf" srcId="{8AD575EE-EFAF-4CBA-9B63-38FB82AA5A51}" destId="{97959536-D5A7-45F0-A4AC-84D287DDFC14}" srcOrd="1" destOrd="0" presId="urn:microsoft.com/office/officeart/2005/8/layout/radial1"/>
    <dgm:cxn modelId="{05F135E9-7934-46B5-9D47-9301ABD0B5FF}" type="presOf" srcId="{A760C4BC-09A1-4DBF-8D8B-CC8BC98ADF2B}" destId="{6AC45CAC-CE93-47C5-B46E-6E4E1D1E334E}" srcOrd="0" destOrd="0" presId="urn:microsoft.com/office/officeart/2005/8/layout/radial1"/>
    <dgm:cxn modelId="{EEDDBED4-E81D-4E21-B022-268E4F20A220}" type="presOf" srcId="{59064CB7-BCDB-46B5-B75A-64899B083932}" destId="{DBFF628F-4449-4650-8054-4ECBE452D4A8}" srcOrd="1" destOrd="0" presId="urn:microsoft.com/office/officeart/2005/8/layout/radial1"/>
    <dgm:cxn modelId="{5EC66CDF-D4B9-4D00-BA21-92811957FDA2}" type="presOf" srcId="{A563B108-6674-4FB6-A97F-E787EFB88A6F}" destId="{CB7DF1B3-3001-47FB-8813-5ED6E7BBD69C}" srcOrd="0" destOrd="0" presId="urn:microsoft.com/office/officeart/2005/8/layout/radial1"/>
    <dgm:cxn modelId="{1C714D89-9273-4D86-B5A9-BABAB76133BF}" srcId="{F22BE9D2-06DC-4648-AF1E-C58090AB6CD6}" destId="{725931AD-5288-4F4E-8100-46A3E8938BC5}" srcOrd="10" destOrd="0" parTransId="{132A28B7-DDE6-4B49-943B-4CD96DF95047}" sibTransId="{30CE1444-1FE8-4E19-A301-B3F04AEE9133}"/>
    <dgm:cxn modelId="{D4A90B66-C511-4A4C-B606-E28E1AF2249F}" type="presOf" srcId="{630961A7-C9EC-41BD-A3B8-8F8F430927AE}" destId="{EB6D76FB-7A03-4A10-AF9F-75DF73427A4D}" srcOrd="0" destOrd="0" presId="urn:microsoft.com/office/officeart/2005/8/layout/radial1"/>
    <dgm:cxn modelId="{94A33432-4252-49F8-BC60-B0ED6E8C1441}" type="presOf" srcId="{DC6A61C6-C4C1-420B-9A58-2A66C8BB8C05}" destId="{C047AE15-DE4A-4B8C-9634-CCFF7239D931}" srcOrd="0" destOrd="0" presId="urn:microsoft.com/office/officeart/2005/8/layout/radial1"/>
    <dgm:cxn modelId="{F7551B85-28CC-45BE-A09C-7AC90C6DB251}" srcId="{F22BE9D2-06DC-4648-AF1E-C58090AB6CD6}" destId="{DC6A61C6-C4C1-420B-9A58-2A66C8BB8C05}" srcOrd="3" destOrd="0" parTransId="{A760C4BC-09A1-4DBF-8D8B-CC8BC98ADF2B}" sibTransId="{2D39F4C4-3761-4EEF-9884-C600CF3DD451}"/>
    <dgm:cxn modelId="{15C3E258-CD19-48B4-B78B-435BB464D171}" type="presOf" srcId="{F268C804-1504-42B7-B69E-82B4A67CDDBC}" destId="{FD5D35A8-41F5-4B2E-B86E-F97CC768D718}" srcOrd="0" destOrd="0" presId="urn:microsoft.com/office/officeart/2005/8/layout/radial1"/>
    <dgm:cxn modelId="{1707B0A4-A43B-44E7-8C62-D192972B084B}" srcId="{F22BE9D2-06DC-4648-AF1E-C58090AB6CD6}" destId="{34FDC265-1925-40A0-B524-36FC8A351A33}" srcOrd="2" destOrd="0" parTransId="{7D8CE8DE-5BBA-4107-8FC7-FD889522867A}" sibTransId="{15778ED2-A208-4F17-A9A1-22BF67A092DA}"/>
    <dgm:cxn modelId="{01757593-8266-44AF-9E9E-D83B14D3D5D9}" type="presOf" srcId="{F22BE9D2-06DC-4648-AF1E-C58090AB6CD6}" destId="{3EBE1AB1-C8F8-4E21-8FBF-6BA6FE984940}" srcOrd="0" destOrd="0" presId="urn:microsoft.com/office/officeart/2005/8/layout/radial1"/>
    <dgm:cxn modelId="{9F6E4894-06F8-4272-BD6D-F0103EAB91F7}" type="presOf" srcId="{4C7228A8-6457-4FBF-AC5E-AB808DB8917D}" destId="{1D63EEC1-5CC8-40C1-AC6F-D9F49A9C7F04}" srcOrd="0" destOrd="0" presId="urn:microsoft.com/office/officeart/2005/8/layout/radial1"/>
    <dgm:cxn modelId="{5CD0C7A6-5834-4E10-81FD-6B4DAA264EFD}" type="presOf" srcId="{64736362-EB7E-40F7-9947-8ABE7CE99A92}" destId="{CE8EAB5E-5F21-4852-861A-AD9FA474FF75}" srcOrd="0" destOrd="0" presId="urn:microsoft.com/office/officeart/2005/8/layout/radial1"/>
    <dgm:cxn modelId="{1064532B-77CA-4211-88FA-2BCED68ECB4B}" type="presOf" srcId="{A760C4BC-09A1-4DBF-8D8B-CC8BC98ADF2B}" destId="{77A761CF-3C39-4AAB-A07F-5892051C27A9}" srcOrd="1" destOrd="0" presId="urn:microsoft.com/office/officeart/2005/8/layout/radial1"/>
    <dgm:cxn modelId="{3A379C05-B9EE-4695-8A2A-598CA8D80D8E}" srcId="{F22BE9D2-06DC-4648-AF1E-C58090AB6CD6}" destId="{0B3C13D4-D357-4E1C-B6C8-6E1F962FCCE7}" srcOrd="1" destOrd="0" parTransId="{8AD575EE-EFAF-4CBA-9B63-38FB82AA5A51}" sibTransId="{95B44B2C-836E-4469-8A2F-1EE45F905654}"/>
    <dgm:cxn modelId="{C097E536-2CEF-492D-8318-9A57EE9A88DC}" type="presOf" srcId="{8AD575EE-EFAF-4CBA-9B63-38FB82AA5A51}" destId="{B2AA3E26-F916-4273-BC1D-84597771DEC0}" srcOrd="0" destOrd="0" presId="urn:microsoft.com/office/officeart/2005/8/layout/radial1"/>
    <dgm:cxn modelId="{755E7B50-E743-493A-B900-DE9B424E3AA8}" type="presOf" srcId="{7D8CE8DE-5BBA-4107-8FC7-FD889522867A}" destId="{98C8479F-EDD3-473C-BEE7-99DCBC3578DD}" srcOrd="0" destOrd="0" presId="urn:microsoft.com/office/officeart/2005/8/layout/radial1"/>
    <dgm:cxn modelId="{19D74AB2-6ACA-4891-A0C6-0D9436D834BA}" type="presOf" srcId="{7D8CE8DE-5BBA-4107-8FC7-FD889522867A}" destId="{FBB7F8BC-01EA-47E9-B4EE-F73F2A16EE5C}" srcOrd="1" destOrd="0" presId="urn:microsoft.com/office/officeart/2005/8/layout/radial1"/>
    <dgm:cxn modelId="{34C00C33-E509-4BD1-BA90-7373B7537331}" type="presOf" srcId="{20D6CDCA-56A9-4380-8D23-569095644114}" destId="{E0ACA715-27F0-4967-894A-6E753E9ED6FB}" srcOrd="0" destOrd="0" presId="urn:microsoft.com/office/officeart/2005/8/layout/radial1"/>
    <dgm:cxn modelId="{FF5C89E7-AE5E-4BC8-BE2F-526A73B7853B}" type="presOf" srcId="{630961A7-C9EC-41BD-A3B8-8F8F430927AE}" destId="{9285032D-4BBA-49F2-84A9-651752EB41CA}" srcOrd="1" destOrd="0" presId="urn:microsoft.com/office/officeart/2005/8/layout/radial1"/>
    <dgm:cxn modelId="{14A1093D-C4A5-4F10-916C-2F6E1BEF53BF}" type="presOf" srcId="{34FDC265-1925-40A0-B524-36FC8A351A33}" destId="{E915E926-9C49-4BBA-ADC3-B13D20A5F341}" srcOrd="0" destOrd="0" presId="urn:microsoft.com/office/officeart/2005/8/layout/radial1"/>
    <dgm:cxn modelId="{C7BA6779-44D0-4B70-A430-4A205198A159}" srcId="{F22BE9D2-06DC-4648-AF1E-C58090AB6CD6}" destId="{A563B108-6674-4FB6-A97F-E787EFB88A6F}" srcOrd="4" destOrd="0" parTransId="{64736362-EB7E-40F7-9947-8ABE7CE99A92}" sibTransId="{BD0E8625-3992-4892-ABAF-C7AAC8F0810E}"/>
    <dgm:cxn modelId="{F63F8BA6-41F7-4817-BD61-08B777009CCD}" type="presOf" srcId="{1F6083BB-679B-4AFD-A07A-5ECA3712532E}" destId="{0D57CC83-FDC5-4A0E-BBC5-DB8F57A73C4D}" srcOrd="1" destOrd="0" presId="urn:microsoft.com/office/officeart/2005/8/layout/radial1"/>
    <dgm:cxn modelId="{1CB14EB3-BF45-4360-9893-15FF20653D15}" type="presOf" srcId="{20D6CDCA-56A9-4380-8D23-569095644114}" destId="{18675266-AAB3-4686-BDE9-8551AEC5FD99}" srcOrd="1" destOrd="0" presId="urn:microsoft.com/office/officeart/2005/8/layout/radial1"/>
    <dgm:cxn modelId="{E5DB7D58-10DB-4F0B-8C9D-0A10EABD74A5}" type="presOf" srcId="{7F1BD817-9BE3-475A-831B-EDA8EFF21522}" destId="{8E05F57B-C9E5-4F68-AF38-0D8C0C5B6345}" srcOrd="0" destOrd="0" presId="urn:microsoft.com/office/officeart/2005/8/layout/radial1"/>
    <dgm:cxn modelId="{83AFC68C-A19B-4B0B-8FD1-71D82B340861}" srcId="{F22BE9D2-06DC-4648-AF1E-C58090AB6CD6}" destId="{D83EB75D-0675-429F-9056-176C8A1002A0}" srcOrd="7" destOrd="0" parTransId="{1F6083BB-679B-4AFD-A07A-5ECA3712532E}" sibTransId="{6FE4EC80-3B72-48B1-9D8C-1505C510D345}"/>
    <dgm:cxn modelId="{49FDD8D8-634A-426E-86DC-353AA0835CE4}" type="presParOf" srcId="{D44C23BA-A2B3-40CF-B6AE-BE7F7CD9F998}" destId="{3EBE1AB1-C8F8-4E21-8FBF-6BA6FE984940}" srcOrd="0" destOrd="0" presId="urn:microsoft.com/office/officeart/2005/8/layout/radial1"/>
    <dgm:cxn modelId="{B80FEEC2-30CA-4E27-9B46-465FBEF82FAA}" type="presParOf" srcId="{D44C23BA-A2B3-40CF-B6AE-BE7F7CD9F998}" destId="{8E05F57B-C9E5-4F68-AF38-0D8C0C5B6345}" srcOrd="1" destOrd="0" presId="urn:microsoft.com/office/officeart/2005/8/layout/radial1"/>
    <dgm:cxn modelId="{1727293E-3663-458A-A6FF-92E8290D6871}" type="presParOf" srcId="{8E05F57B-C9E5-4F68-AF38-0D8C0C5B6345}" destId="{6980EF30-F014-4468-A22D-93BD7DD2198A}" srcOrd="0" destOrd="0" presId="urn:microsoft.com/office/officeart/2005/8/layout/radial1"/>
    <dgm:cxn modelId="{8EFBF5D9-0B46-43E3-A9E2-AC2B71AC5E5A}" type="presParOf" srcId="{D44C23BA-A2B3-40CF-B6AE-BE7F7CD9F998}" destId="{FD5D35A8-41F5-4B2E-B86E-F97CC768D718}" srcOrd="2" destOrd="0" presId="urn:microsoft.com/office/officeart/2005/8/layout/radial1"/>
    <dgm:cxn modelId="{5F1CF720-D9E9-4900-9A17-489F45B44B6C}" type="presParOf" srcId="{D44C23BA-A2B3-40CF-B6AE-BE7F7CD9F998}" destId="{B2AA3E26-F916-4273-BC1D-84597771DEC0}" srcOrd="3" destOrd="0" presId="urn:microsoft.com/office/officeart/2005/8/layout/radial1"/>
    <dgm:cxn modelId="{430B4C2B-8224-4D7D-874F-1ED18D806671}" type="presParOf" srcId="{B2AA3E26-F916-4273-BC1D-84597771DEC0}" destId="{97959536-D5A7-45F0-A4AC-84D287DDFC14}" srcOrd="0" destOrd="0" presId="urn:microsoft.com/office/officeart/2005/8/layout/radial1"/>
    <dgm:cxn modelId="{38204E77-6294-4972-BE61-4EAE627DC8AB}" type="presParOf" srcId="{D44C23BA-A2B3-40CF-B6AE-BE7F7CD9F998}" destId="{FB7E8B49-0ED3-4133-9505-A204DCCCC341}" srcOrd="4" destOrd="0" presId="urn:microsoft.com/office/officeart/2005/8/layout/radial1"/>
    <dgm:cxn modelId="{4942E554-F09D-40C2-9E52-09CF75044C3B}" type="presParOf" srcId="{D44C23BA-A2B3-40CF-B6AE-BE7F7CD9F998}" destId="{98C8479F-EDD3-473C-BEE7-99DCBC3578DD}" srcOrd="5" destOrd="0" presId="urn:microsoft.com/office/officeart/2005/8/layout/radial1"/>
    <dgm:cxn modelId="{028A3638-F7D5-43B8-A757-8F04CE0E7F53}" type="presParOf" srcId="{98C8479F-EDD3-473C-BEE7-99DCBC3578DD}" destId="{FBB7F8BC-01EA-47E9-B4EE-F73F2A16EE5C}" srcOrd="0" destOrd="0" presId="urn:microsoft.com/office/officeart/2005/8/layout/radial1"/>
    <dgm:cxn modelId="{1A012DD9-C044-4F60-8970-D9616B2DE756}" type="presParOf" srcId="{D44C23BA-A2B3-40CF-B6AE-BE7F7CD9F998}" destId="{E915E926-9C49-4BBA-ADC3-B13D20A5F341}" srcOrd="6" destOrd="0" presId="urn:microsoft.com/office/officeart/2005/8/layout/radial1"/>
    <dgm:cxn modelId="{4DDABFD0-0E43-4BD1-AD47-8C341760AAAE}" type="presParOf" srcId="{D44C23BA-A2B3-40CF-B6AE-BE7F7CD9F998}" destId="{6AC45CAC-CE93-47C5-B46E-6E4E1D1E334E}" srcOrd="7" destOrd="0" presId="urn:microsoft.com/office/officeart/2005/8/layout/radial1"/>
    <dgm:cxn modelId="{BD2840D4-B79D-4BDC-BF26-2F8121FD669B}" type="presParOf" srcId="{6AC45CAC-CE93-47C5-B46E-6E4E1D1E334E}" destId="{77A761CF-3C39-4AAB-A07F-5892051C27A9}" srcOrd="0" destOrd="0" presId="urn:microsoft.com/office/officeart/2005/8/layout/radial1"/>
    <dgm:cxn modelId="{1FB80F2E-CBC3-4A2E-A427-51D34CEF31CA}" type="presParOf" srcId="{D44C23BA-A2B3-40CF-B6AE-BE7F7CD9F998}" destId="{C047AE15-DE4A-4B8C-9634-CCFF7239D931}" srcOrd="8" destOrd="0" presId="urn:microsoft.com/office/officeart/2005/8/layout/radial1"/>
    <dgm:cxn modelId="{A77784BF-79C6-48D9-9FBC-D58804B703FD}" type="presParOf" srcId="{D44C23BA-A2B3-40CF-B6AE-BE7F7CD9F998}" destId="{CE8EAB5E-5F21-4852-861A-AD9FA474FF75}" srcOrd="9" destOrd="0" presId="urn:microsoft.com/office/officeart/2005/8/layout/radial1"/>
    <dgm:cxn modelId="{705E4AEE-54AF-4811-AFCE-A4DE6CB4B9A0}" type="presParOf" srcId="{CE8EAB5E-5F21-4852-861A-AD9FA474FF75}" destId="{10CCF95A-3CA1-4C2D-B443-96E673C9F114}" srcOrd="0" destOrd="0" presId="urn:microsoft.com/office/officeart/2005/8/layout/radial1"/>
    <dgm:cxn modelId="{1DA1A40D-40CC-45BE-BE20-3EA8C4D6F1A0}" type="presParOf" srcId="{D44C23BA-A2B3-40CF-B6AE-BE7F7CD9F998}" destId="{CB7DF1B3-3001-47FB-8813-5ED6E7BBD69C}" srcOrd="10" destOrd="0" presId="urn:microsoft.com/office/officeart/2005/8/layout/radial1"/>
    <dgm:cxn modelId="{6DC9444B-556B-430A-B504-53624D3EEF9D}" type="presParOf" srcId="{D44C23BA-A2B3-40CF-B6AE-BE7F7CD9F998}" destId="{1D63EEC1-5CC8-40C1-AC6F-D9F49A9C7F04}" srcOrd="11" destOrd="0" presId="urn:microsoft.com/office/officeart/2005/8/layout/radial1"/>
    <dgm:cxn modelId="{8EB908FF-C38F-45A6-B6FD-5BC0072FF77C}" type="presParOf" srcId="{1D63EEC1-5CC8-40C1-AC6F-D9F49A9C7F04}" destId="{6EB3128C-B62B-4624-BB9E-7B75CCA1B5FF}" srcOrd="0" destOrd="0" presId="urn:microsoft.com/office/officeart/2005/8/layout/radial1"/>
    <dgm:cxn modelId="{D5515BE6-F0DE-46AC-B223-6CB683101617}" type="presParOf" srcId="{D44C23BA-A2B3-40CF-B6AE-BE7F7CD9F998}" destId="{A962D1F0-22A9-4669-9648-7FA40D4DD5F8}" srcOrd="12" destOrd="0" presId="urn:microsoft.com/office/officeart/2005/8/layout/radial1"/>
    <dgm:cxn modelId="{438FC288-65AE-414F-9762-710728ED4847}" type="presParOf" srcId="{D44C23BA-A2B3-40CF-B6AE-BE7F7CD9F998}" destId="{41BF866C-752C-40D1-8222-77528A03EEBA}" srcOrd="13" destOrd="0" presId="urn:microsoft.com/office/officeart/2005/8/layout/radial1"/>
    <dgm:cxn modelId="{F12E3E38-EF9F-4D6B-8B78-44B3A49A7530}" type="presParOf" srcId="{41BF866C-752C-40D1-8222-77528A03EEBA}" destId="{4612055B-7400-4E0D-9134-540A34D977C7}" srcOrd="0" destOrd="0" presId="urn:microsoft.com/office/officeart/2005/8/layout/radial1"/>
    <dgm:cxn modelId="{89BBC03B-AC67-4F2B-857E-9D925A427258}" type="presParOf" srcId="{D44C23BA-A2B3-40CF-B6AE-BE7F7CD9F998}" destId="{0CACC173-44B5-4B81-896F-4E3BB81E1E80}" srcOrd="14" destOrd="0" presId="urn:microsoft.com/office/officeart/2005/8/layout/radial1"/>
    <dgm:cxn modelId="{685581EB-3D35-42EA-9E6F-40E1A36D9CB9}" type="presParOf" srcId="{D44C23BA-A2B3-40CF-B6AE-BE7F7CD9F998}" destId="{EC45539B-659E-4C7B-9767-9608C81A9123}" srcOrd="15" destOrd="0" presId="urn:microsoft.com/office/officeart/2005/8/layout/radial1"/>
    <dgm:cxn modelId="{1F02FFA9-819B-4364-A90A-5CDE511500D1}" type="presParOf" srcId="{EC45539B-659E-4C7B-9767-9608C81A9123}" destId="{0D57CC83-FDC5-4A0E-BBC5-DB8F57A73C4D}" srcOrd="0" destOrd="0" presId="urn:microsoft.com/office/officeart/2005/8/layout/radial1"/>
    <dgm:cxn modelId="{98B9545B-8347-46EC-A7CA-315D48D014D2}" type="presParOf" srcId="{D44C23BA-A2B3-40CF-B6AE-BE7F7CD9F998}" destId="{F77CE814-A5B2-49A2-9DCF-D73C0B1D1BE8}" srcOrd="16" destOrd="0" presId="urn:microsoft.com/office/officeart/2005/8/layout/radial1"/>
    <dgm:cxn modelId="{AA414748-0812-4A21-970C-6492CF7EA255}" type="presParOf" srcId="{D44C23BA-A2B3-40CF-B6AE-BE7F7CD9F998}" destId="{2D4BB6A1-027D-4533-8325-BC2A2931F538}" srcOrd="17" destOrd="0" presId="urn:microsoft.com/office/officeart/2005/8/layout/radial1"/>
    <dgm:cxn modelId="{8FAFF940-2988-47DA-9CFE-AFCC608653A0}" type="presParOf" srcId="{2D4BB6A1-027D-4533-8325-BC2A2931F538}" destId="{92E340B4-47C7-4843-9CB3-45BCF792428B}" srcOrd="0" destOrd="0" presId="urn:microsoft.com/office/officeart/2005/8/layout/radial1"/>
    <dgm:cxn modelId="{B97505C8-8536-4575-A048-071E7EA653D4}" type="presParOf" srcId="{D44C23BA-A2B3-40CF-B6AE-BE7F7CD9F998}" destId="{54316F0A-EAE0-4A8E-8082-8292BBB4CC1B}" srcOrd="18" destOrd="0" presId="urn:microsoft.com/office/officeart/2005/8/layout/radial1"/>
    <dgm:cxn modelId="{F041173C-B1E5-4239-81A3-23915328FF10}" type="presParOf" srcId="{D44C23BA-A2B3-40CF-B6AE-BE7F7CD9F998}" destId="{6B24CBCA-3AF1-4C1C-B812-32A8D72C7047}" srcOrd="19" destOrd="0" presId="urn:microsoft.com/office/officeart/2005/8/layout/radial1"/>
    <dgm:cxn modelId="{1E84AFF8-0148-41C6-90DF-A9226F688B6F}" type="presParOf" srcId="{6B24CBCA-3AF1-4C1C-B812-32A8D72C7047}" destId="{CF504DA5-4EF4-4CB1-8F82-E618916E903A}" srcOrd="0" destOrd="0" presId="urn:microsoft.com/office/officeart/2005/8/layout/radial1"/>
    <dgm:cxn modelId="{69F45F64-FEF4-450D-B4E2-B44E35AF2F73}" type="presParOf" srcId="{D44C23BA-A2B3-40CF-B6AE-BE7F7CD9F998}" destId="{54C02271-AE30-4B5E-9BC1-E960D63EB05C}" srcOrd="20" destOrd="0" presId="urn:microsoft.com/office/officeart/2005/8/layout/radial1"/>
    <dgm:cxn modelId="{07F1735F-80B8-41AE-80E8-C376205A0D7B}" type="presParOf" srcId="{D44C23BA-A2B3-40CF-B6AE-BE7F7CD9F998}" destId="{A1641C42-C7A4-482D-9759-518B6083AFAE}" srcOrd="21" destOrd="0" presId="urn:microsoft.com/office/officeart/2005/8/layout/radial1"/>
    <dgm:cxn modelId="{D09D585C-0DB7-46C6-BD4A-1965B6BC7A5C}" type="presParOf" srcId="{A1641C42-C7A4-482D-9759-518B6083AFAE}" destId="{9DF917C1-1D54-412C-941B-1D700BAF720A}" srcOrd="0" destOrd="0" presId="urn:microsoft.com/office/officeart/2005/8/layout/radial1"/>
    <dgm:cxn modelId="{D1FD3BA1-36C3-4817-A610-F4D6BB447768}" type="presParOf" srcId="{D44C23BA-A2B3-40CF-B6AE-BE7F7CD9F998}" destId="{B39AD02B-E908-4E77-8ED8-A7B20D366FB9}" srcOrd="22" destOrd="0" presId="urn:microsoft.com/office/officeart/2005/8/layout/radial1"/>
    <dgm:cxn modelId="{85280AB4-1056-4E46-95C6-7822C2B805DB}" type="presParOf" srcId="{D44C23BA-A2B3-40CF-B6AE-BE7F7CD9F998}" destId="{E0ACA715-27F0-4967-894A-6E753E9ED6FB}" srcOrd="23" destOrd="0" presId="urn:microsoft.com/office/officeart/2005/8/layout/radial1"/>
    <dgm:cxn modelId="{FE163ECD-1A14-43EB-A08E-D20646114851}" type="presParOf" srcId="{E0ACA715-27F0-4967-894A-6E753E9ED6FB}" destId="{18675266-AAB3-4686-BDE9-8551AEC5FD99}" srcOrd="0" destOrd="0" presId="urn:microsoft.com/office/officeart/2005/8/layout/radial1"/>
    <dgm:cxn modelId="{BED04CC0-6190-4D38-8AC7-EB78BF307E78}" type="presParOf" srcId="{D44C23BA-A2B3-40CF-B6AE-BE7F7CD9F998}" destId="{E3FE5CBE-E6A1-4A4B-AFAB-44406F121ECE}" srcOrd="24" destOrd="0" presId="urn:microsoft.com/office/officeart/2005/8/layout/radial1"/>
    <dgm:cxn modelId="{78010B53-11E1-44FF-8260-2ED78864EC74}" type="presParOf" srcId="{D44C23BA-A2B3-40CF-B6AE-BE7F7CD9F998}" destId="{1EBA66E9-BCDD-4FB9-B137-432711880F5B}" srcOrd="25" destOrd="0" presId="urn:microsoft.com/office/officeart/2005/8/layout/radial1"/>
    <dgm:cxn modelId="{F351A13C-5AB9-423F-9B6B-2355975FF702}" type="presParOf" srcId="{1EBA66E9-BCDD-4FB9-B137-432711880F5B}" destId="{DBFF628F-4449-4650-8054-4ECBE452D4A8}" srcOrd="0" destOrd="0" presId="urn:microsoft.com/office/officeart/2005/8/layout/radial1"/>
    <dgm:cxn modelId="{23FD2907-7650-42FF-BBF7-69C58EC2DDC7}" type="presParOf" srcId="{D44C23BA-A2B3-40CF-B6AE-BE7F7CD9F998}" destId="{4D16F823-9FAA-47ED-91F9-D2E43B830585}" srcOrd="26" destOrd="0" presId="urn:microsoft.com/office/officeart/2005/8/layout/radial1"/>
    <dgm:cxn modelId="{748925E1-E61F-4CF7-8F65-FCFC409B62C9}" type="presParOf" srcId="{D44C23BA-A2B3-40CF-B6AE-BE7F7CD9F998}" destId="{EB6D76FB-7A03-4A10-AF9F-75DF73427A4D}" srcOrd="27" destOrd="0" presId="urn:microsoft.com/office/officeart/2005/8/layout/radial1"/>
    <dgm:cxn modelId="{FA50CB95-B268-4709-865C-DDA5B6123E3E}" type="presParOf" srcId="{EB6D76FB-7A03-4A10-AF9F-75DF73427A4D}" destId="{9285032D-4BBA-49F2-84A9-651752EB41CA}" srcOrd="0" destOrd="0" presId="urn:microsoft.com/office/officeart/2005/8/layout/radial1"/>
    <dgm:cxn modelId="{423C8462-8056-4D6F-9E12-12B04155A7B7}" type="presParOf" srcId="{D44C23BA-A2B3-40CF-B6AE-BE7F7CD9F998}" destId="{F44836C7-AF71-4B0C-BD06-22CCF21B9AC1}" srcOrd="2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45191A6-5862-4087-97B3-FEAA971055E8}" type="doc">
      <dgm:prSet loTypeId="urn:microsoft.com/office/officeart/2005/8/layout/hierarchy1" loCatId="hierarchy" qsTypeId="urn:microsoft.com/office/officeart/2005/8/quickstyle/simple1#2" qsCatId="simple" csTypeId="urn:microsoft.com/office/officeart/2005/8/colors/accent2_1" csCatId="accent2" phldr="1"/>
      <dgm:spPr/>
      <dgm:t>
        <a:bodyPr/>
        <a:lstStyle/>
        <a:p>
          <a:endParaRPr lang="uk-UA"/>
        </a:p>
      </dgm:t>
    </dgm:pt>
    <dgm:pt modelId="{D12488DE-ED55-44C3-8F17-AB56E2199B0C}">
      <dgm:prSet phldrT="[Текст]" custT="1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r>
            <a:rPr lang="uk-UA" sz="1400" dirty="0" smtClean="0"/>
            <a:t>Краєзнавство в навчально-виховній роботі</a:t>
          </a:r>
          <a:endParaRPr lang="uk-UA" sz="1400" dirty="0"/>
        </a:p>
      </dgm:t>
    </dgm:pt>
    <dgm:pt modelId="{DFB7CF77-D33F-4D1B-96BB-915A56239ECC}" type="parTrans" cxnId="{A7047FFA-A01D-4D9A-BCDA-BA32B2994F61}">
      <dgm:prSet/>
      <dgm:spPr/>
      <dgm:t>
        <a:bodyPr/>
        <a:lstStyle/>
        <a:p>
          <a:endParaRPr lang="uk-UA"/>
        </a:p>
      </dgm:t>
    </dgm:pt>
    <dgm:pt modelId="{5446C94F-60A7-4E83-A21E-E5D165C67257}" type="sibTrans" cxnId="{A7047FFA-A01D-4D9A-BCDA-BA32B2994F61}">
      <dgm:prSet/>
      <dgm:spPr/>
      <dgm:t>
        <a:bodyPr/>
        <a:lstStyle/>
        <a:p>
          <a:endParaRPr lang="uk-UA"/>
        </a:p>
      </dgm:t>
    </dgm:pt>
    <dgm:pt modelId="{C0A06025-7F79-4FE2-8C22-24EA08341B42}">
      <dgm:prSet phldrT="[Текст]" custT="1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r>
            <a:rPr lang="uk-UA" sz="1400" dirty="0" smtClean="0"/>
            <a:t>Історичне краєзнавство</a:t>
          </a:r>
          <a:endParaRPr lang="uk-UA" sz="1400" dirty="0"/>
        </a:p>
      </dgm:t>
    </dgm:pt>
    <dgm:pt modelId="{AC15BF63-6B16-4D2A-ABBD-7A2806DEAF27}" type="parTrans" cxnId="{FB032103-72A3-47C6-91E4-45277E816BA3}">
      <dgm:prSet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26920C63-E059-4641-8554-1DFC5BFE0046}" type="sibTrans" cxnId="{FB032103-72A3-47C6-91E4-45277E816BA3}">
      <dgm:prSet/>
      <dgm:spPr/>
      <dgm:t>
        <a:bodyPr/>
        <a:lstStyle/>
        <a:p>
          <a:endParaRPr lang="uk-UA"/>
        </a:p>
      </dgm:t>
    </dgm:pt>
    <dgm:pt modelId="{CD5101D0-2149-48CC-A6E3-850D849230C7}">
      <dgm:prSet phldrT="[Текст]" custT="1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r>
            <a:rPr lang="uk-UA" sz="1400" dirty="0" smtClean="0"/>
            <a:t>Географічне краєзнавство</a:t>
          </a:r>
          <a:endParaRPr lang="uk-UA" sz="1400" dirty="0"/>
        </a:p>
      </dgm:t>
    </dgm:pt>
    <dgm:pt modelId="{D32BF9EE-CD80-4D69-A8F2-88E26C193A3E}" type="parTrans" cxnId="{BC6094D1-F3FE-4F73-8512-B4A2094DE1FF}">
      <dgm:prSet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05EF8D0A-BCDE-4F18-AC4F-E2C2D5223AC4}" type="sibTrans" cxnId="{BC6094D1-F3FE-4F73-8512-B4A2094DE1FF}">
      <dgm:prSet/>
      <dgm:spPr/>
      <dgm:t>
        <a:bodyPr/>
        <a:lstStyle/>
        <a:p>
          <a:endParaRPr lang="uk-UA"/>
        </a:p>
      </dgm:t>
    </dgm:pt>
    <dgm:pt modelId="{A3D55F7E-4936-40D6-87B4-6A86FC1C2617}">
      <dgm:prSet phldrT="[Текст]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r>
            <a:rPr lang="uk-UA" dirty="0" smtClean="0"/>
            <a:t>самоврядування</a:t>
          </a:r>
          <a:endParaRPr lang="uk-UA" dirty="0"/>
        </a:p>
      </dgm:t>
    </dgm:pt>
    <dgm:pt modelId="{674787B7-23DD-4103-8991-66373EA84787}" type="parTrans" cxnId="{D65A0918-8108-4F7A-BB52-DEBE23861D0E}">
      <dgm:prSet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24096ECC-1DAD-489A-A63B-3DACD2B05595}" type="sibTrans" cxnId="{D65A0918-8108-4F7A-BB52-DEBE23861D0E}">
      <dgm:prSet/>
      <dgm:spPr/>
      <dgm:t>
        <a:bodyPr/>
        <a:lstStyle/>
        <a:p>
          <a:endParaRPr lang="uk-UA"/>
        </a:p>
      </dgm:t>
    </dgm:pt>
    <dgm:pt modelId="{C114484A-73CB-4F63-9AC7-997DE9339155}">
      <dgm:prSet phldrT="[Текст]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r>
            <a:rPr lang="uk-UA" dirty="0" smtClean="0"/>
            <a:t>музей</a:t>
          </a:r>
          <a:endParaRPr lang="uk-UA" dirty="0"/>
        </a:p>
      </dgm:t>
    </dgm:pt>
    <dgm:pt modelId="{6C410CAD-E03D-4AA8-936D-4605A8393AA3}" type="parTrans" cxnId="{B1356DE5-74E8-4619-893B-03719A0C8F36}">
      <dgm:prSet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B6E74082-D7B7-48EB-A710-82C144E79101}" type="sibTrans" cxnId="{B1356DE5-74E8-4619-893B-03719A0C8F36}">
      <dgm:prSet/>
      <dgm:spPr/>
      <dgm:t>
        <a:bodyPr/>
        <a:lstStyle/>
        <a:p>
          <a:endParaRPr lang="uk-UA"/>
        </a:p>
      </dgm:t>
    </dgm:pt>
    <dgm:pt modelId="{243A7EDF-A563-4561-AA52-FB2E7755E44D}">
      <dgm:prSet custT="1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r>
            <a:rPr lang="uk-UA" sz="1400" dirty="0" smtClean="0"/>
            <a:t>Екологічне краєзнавство</a:t>
          </a:r>
          <a:endParaRPr lang="uk-UA" sz="1400" dirty="0"/>
        </a:p>
      </dgm:t>
    </dgm:pt>
    <dgm:pt modelId="{CB3583B7-AD2D-4F8E-B0F9-166D28D0149D}" type="parTrans" cxnId="{DB78EBD5-8BEB-4247-98C2-1FFCF1CC82BF}">
      <dgm:prSet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64195ECC-717D-478F-A847-30B353D9B204}" type="sibTrans" cxnId="{DB78EBD5-8BEB-4247-98C2-1FFCF1CC82BF}">
      <dgm:prSet/>
      <dgm:spPr/>
      <dgm:t>
        <a:bodyPr/>
        <a:lstStyle/>
        <a:p>
          <a:endParaRPr lang="uk-UA"/>
        </a:p>
      </dgm:t>
    </dgm:pt>
    <dgm:pt modelId="{9DD0721B-F32B-4570-BE86-0CD2986D3D95}">
      <dgm:prSet custT="1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r>
            <a:rPr lang="uk-UA" sz="1400" dirty="0" smtClean="0"/>
            <a:t>Літературне краєзнавство</a:t>
          </a:r>
          <a:endParaRPr lang="uk-UA" sz="1400" dirty="0"/>
        </a:p>
      </dgm:t>
    </dgm:pt>
    <dgm:pt modelId="{AD06BD90-7991-4A72-8AF1-4130B4B5C002}" type="parTrans" cxnId="{88502668-ECB7-4573-869E-F6D7B6727C64}">
      <dgm:prSet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A41D2B95-3CCE-4F6C-A86A-1ED32D9E406E}" type="sibTrans" cxnId="{88502668-ECB7-4573-869E-F6D7B6727C64}">
      <dgm:prSet/>
      <dgm:spPr/>
      <dgm:t>
        <a:bodyPr/>
        <a:lstStyle/>
        <a:p>
          <a:endParaRPr lang="uk-UA"/>
        </a:p>
      </dgm:t>
    </dgm:pt>
    <dgm:pt modelId="{FFA9C41F-F7CA-41BA-866D-D0FB6FA45A57}">
      <dgm:prSet custT="1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r>
            <a:rPr lang="uk-UA" sz="1400" dirty="0" smtClean="0"/>
            <a:t>Фольклорне краєзнавство</a:t>
          </a:r>
          <a:endParaRPr lang="uk-UA" sz="1400" dirty="0"/>
        </a:p>
      </dgm:t>
    </dgm:pt>
    <dgm:pt modelId="{89689639-F9D7-4AF7-A3DA-F06793A60056}" type="parTrans" cxnId="{375CEFF7-5BE7-4521-83BB-8203BD139D0E}">
      <dgm:prSet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41DB2ABE-7E96-4DCC-BBB0-CA19C902BC25}" type="sibTrans" cxnId="{375CEFF7-5BE7-4521-83BB-8203BD139D0E}">
      <dgm:prSet/>
      <dgm:spPr/>
      <dgm:t>
        <a:bodyPr/>
        <a:lstStyle/>
        <a:p>
          <a:endParaRPr lang="uk-UA"/>
        </a:p>
      </dgm:t>
    </dgm:pt>
    <dgm:pt modelId="{9EDA8F54-AAB4-4E6D-A914-5C159AA471F8}">
      <dgm:prSet custT="1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r>
            <a:rPr lang="uk-UA" sz="1400" dirty="0" err="1" smtClean="0"/>
            <a:t>Етничне</a:t>
          </a:r>
          <a:r>
            <a:rPr lang="uk-UA" sz="1400" dirty="0" smtClean="0"/>
            <a:t> краєзнавство</a:t>
          </a:r>
          <a:endParaRPr lang="uk-UA" sz="1400" dirty="0"/>
        </a:p>
      </dgm:t>
    </dgm:pt>
    <dgm:pt modelId="{9B54F426-0895-426C-AF30-7FFF1AE4321B}" type="parTrans" cxnId="{BF0865C8-0B71-411B-B5E3-F718FB269BCD}">
      <dgm:prSet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A2A99F7B-3287-4071-89C8-97E52BAD53A8}" type="sibTrans" cxnId="{BF0865C8-0B71-411B-B5E3-F718FB269BCD}">
      <dgm:prSet/>
      <dgm:spPr/>
      <dgm:t>
        <a:bodyPr/>
        <a:lstStyle/>
        <a:p>
          <a:endParaRPr lang="uk-UA"/>
        </a:p>
      </dgm:t>
    </dgm:pt>
    <dgm:pt modelId="{3239BB2F-3789-48ED-9851-38A736E436EE}">
      <dgm:prSet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r>
            <a:rPr lang="uk-UA" dirty="0" smtClean="0"/>
            <a:t>свята</a:t>
          </a:r>
          <a:endParaRPr lang="uk-UA" dirty="0"/>
        </a:p>
      </dgm:t>
    </dgm:pt>
    <dgm:pt modelId="{6E7D70AC-F328-4118-8327-234FDC944C8B}" type="parTrans" cxnId="{5CF955DE-0D25-4E47-AF61-61177AC547DB}">
      <dgm:prSet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7AF525EA-E612-4DEF-8333-5C85E2FD4289}" type="sibTrans" cxnId="{5CF955DE-0D25-4E47-AF61-61177AC547DB}">
      <dgm:prSet/>
      <dgm:spPr/>
      <dgm:t>
        <a:bodyPr/>
        <a:lstStyle/>
        <a:p>
          <a:endParaRPr lang="uk-UA"/>
        </a:p>
      </dgm:t>
    </dgm:pt>
    <dgm:pt modelId="{B0843C98-21F8-4A89-9CE7-3A869DA0874D}">
      <dgm:prSet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r>
            <a:rPr lang="uk-UA" dirty="0" smtClean="0"/>
            <a:t>МАН</a:t>
          </a:r>
          <a:endParaRPr lang="uk-UA" dirty="0"/>
        </a:p>
      </dgm:t>
    </dgm:pt>
    <dgm:pt modelId="{3875EE0E-1502-49F3-BA25-43D292F2AAB7}" type="parTrans" cxnId="{512FD7C9-4027-4C73-92C0-0D063C855416}">
      <dgm:prSet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3044B33B-7B52-4DE6-A37C-D01BB36F1705}" type="sibTrans" cxnId="{512FD7C9-4027-4C73-92C0-0D063C855416}">
      <dgm:prSet/>
      <dgm:spPr/>
      <dgm:t>
        <a:bodyPr/>
        <a:lstStyle/>
        <a:p>
          <a:endParaRPr lang="uk-UA"/>
        </a:p>
      </dgm:t>
    </dgm:pt>
    <dgm:pt modelId="{209CD890-EE48-45EA-9148-B5251FFD8765}">
      <dgm:prSet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r>
            <a:rPr lang="uk-UA" dirty="0" smtClean="0"/>
            <a:t>факультативи</a:t>
          </a:r>
          <a:endParaRPr lang="uk-UA" dirty="0"/>
        </a:p>
      </dgm:t>
    </dgm:pt>
    <dgm:pt modelId="{35D55551-5DCD-4D1E-9BC2-51EEB3F459C7}" type="parTrans" cxnId="{E5719930-8664-467F-AA9D-C47685B98622}">
      <dgm:prSet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12C6DC7F-D6E4-4944-8D89-118BD058B9BF}" type="sibTrans" cxnId="{E5719930-8664-467F-AA9D-C47685B98622}">
      <dgm:prSet/>
      <dgm:spPr/>
      <dgm:t>
        <a:bodyPr/>
        <a:lstStyle/>
        <a:p>
          <a:endParaRPr lang="uk-UA"/>
        </a:p>
      </dgm:t>
    </dgm:pt>
    <dgm:pt modelId="{C4CB6E71-4657-4CAC-B3E0-3E29CF13E21F}" type="pres">
      <dgm:prSet presAssocID="{645191A6-5862-4087-97B3-FEAA971055E8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uk-UA"/>
        </a:p>
      </dgm:t>
    </dgm:pt>
    <dgm:pt modelId="{1B5B9CC1-81C7-41D6-B077-BDDDCF5660B9}" type="pres">
      <dgm:prSet presAssocID="{D12488DE-ED55-44C3-8F17-AB56E2199B0C}" presName="hierRoot1" presStyleCnt="0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AEE3D477-2728-4FA0-9F89-AE481E5DE07E}" type="pres">
      <dgm:prSet presAssocID="{D12488DE-ED55-44C3-8F17-AB56E2199B0C}" presName="composite" presStyleCnt="0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FFB17DD3-8122-4175-A8CC-EB4476A1A4B3}" type="pres">
      <dgm:prSet presAssocID="{D12488DE-ED55-44C3-8F17-AB56E2199B0C}" presName="background" presStyleLbl="node0" presStyleIdx="0" presStyleCnt="1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07002C51-A16D-475B-9987-4ACB872EDEF1}" type="pres">
      <dgm:prSet presAssocID="{D12488DE-ED55-44C3-8F17-AB56E2199B0C}" presName="text" presStyleLbl="fgAcc0" presStyleIdx="0" presStyleCnt="1" custScaleX="265531" custScaleY="168476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6094D52E-3B84-4365-BC8F-077424D77D91}" type="pres">
      <dgm:prSet presAssocID="{D12488DE-ED55-44C3-8F17-AB56E2199B0C}" presName="hierChild2" presStyleCnt="0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BB98F4EB-9B7C-4AAF-9A38-FCC401855225}" type="pres">
      <dgm:prSet presAssocID="{AC15BF63-6B16-4D2A-ABBD-7A2806DEAF27}" presName="Name10" presStyleLbl="parChTrans1D2" presStyleIdx="0" presStyleCnt="2"/>
      <dgm:spPr/>
      <dgm:t>
        <a:bodyPr/>
        <a:lstStyle/>
        <a:p>
          <a:endParaRPr lang="uk-UA"/>
        </a:p>
      </dgm:t>
    </dgm:pt>
    <dgm:pt modelId="{18787958-BDAC-41B6-9B80-A0FE9C552414}" type="pres">
      <dgm:prSet presAssocID="{C0A06025-7F79-4FE2-8C22-24EA08341B42}" presName="hierRoot2" presStyleCnt="0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61EDF970-39A3-469D-BBB2-568E8FED4685}" type="pres">
      <dgm:prSet presAssocID="{C0A06025-7F79-4FE2-8C22-24EA08341B42}" presName="composite2" presStyleCnt="0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676E3474-9217-4C27-8460-69D27E2FEC2C}" type="pres">
      <dgm:prSet presAssocID="{C0A06025-7F79-4FE2-8C22-24EA08341B42}" presName="background2" presStyleLbl="node2" presStyleIdx="0" presStyleCnt="2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EDEF0E6A-E985-4CAA-9B53-690DBBB7C562}" type="pres">
      <dgm:prSet presAssocID="{C0A06025-7F79-4FE2-8C22-24EA08341B42}" presName="text2" presStyleLbl="fgAcc2" presStyleIdx="0" presStyleCnt="2" custScaleX="213007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9A9AE583-E108-47CD-BD0A-2DD6D4C91DEE}" type="pres">
      <dgm:prSet presAssocID="{C0A06025-7F79-4FE2-8C22-24EA08341B42}" presName="hierChild3" presStyleCnt="0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B526FD0D-D712-4EBC-9FC2-AA9BDE6BBD15}" type="pres">
      <dgm:prSet presAssocID="{D32BF9EE-CD80-4D69-A8F2-88E26C193A3E}" presName="Name17" presStyleLbl="parChTrans1D3" presStyleIdx="0" presStyleCnt="2"/>
      <dgm:spPr/>
      <dgm:t>
        <a:bodyPr/>
        <a:lstStyle/>
        <a:p>
          <a:endParaRPr lang="uk-UA"/>
        </a:p>
      </dgm:t>
    </dgm:pt>
    <dgm:pt modelId="{040442E0-50CA-4FE2-8FA5-6DD1BF2829F8}" type="pres">
      <dgm:prSet presAssocID="{CD5101D0-2149-48CC-A6E3-850D849230C7}" presName="hierRoot3" presStyleCnt="0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E26E1386-A796-488E-8BFA-41ED3BF015FE}" type="pres">
      <dgm:prSet presAssocID="{CD5101D0-2149-48CC-A6E3-850D849230C7}" presName="composite3" presStyleCnt="0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C3CA0C80-CAC2-483F-8D93-373E4C06F374}" type="pres">
      <dgm:prSet presAssocID="{CD5101D0-2149-48CC-A6E3-850D849230C7}" presName="background3" presStyleLbl="node3" presStyleIdx="0" presStyleCnt="2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08404EA8-D340-44D1-9B16-78A5994F076A}" type="pres">
      <dgm:prSet presAssocID="{CD5101D0-2149-48CC-A6E3-850D849230C7}" presName="text3" presStyleLbl="fgAcc3" presStyleIdx="0" presStyleCnt="2" custScaleX="229635" custScaleY="95236" custLinFactNeighborX="-60484" custLinFactNeighborY="-13649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5995B62C-9FF1-46B4-B841-3EACBD7DA6A2}" type="pres">
      <dgm:prSet presAssocID="{CD5101D0-2149-48CC-A6E3-850D849230C7}" presName="hierChild4" presStyleCnt="0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2682034F-E5E4-4DB9-A6EC-EB1D40199F70}" type="pres">
      <dgm:prSet presAssocID="{CB3583B7-AD2D-4F8E-B0F9-166D28D0149D}" presName="Name23" presStyleLbl="parChTrans1D4" presStyleIdx="0" presStyleCnt="7"/>
      <dgm:spPr/>
      <dgm:t>
        <a:bodyPr/>
        <a:lstStyle/>
        <a:p>
          <a:endParaRPr lang="uk-UA"/>
        </a:p>
      </dgm:t>
    </dgm:pt>
    <dgm:pt modelId="{8B3684A6-134D-4DC0-AC0C-724F53241980}" type="pres">
      <dgm:prSet presAssocID="{243A7EDF-A563-4561-AA52-FB2E7755E44D}" presName="hierRoot4" presStyleCnt="0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9822E6C4-A709-4061-9ECD-7644B627EB2E}" type="pres">
      <dgm:prSet presAssocID="{243A7EDF-A563-4561-AA52-FB2E7755E44D}" presName="composite4" presStyleCnt="0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6EC3063E-5D4F-4E47-BD30-6BFB132E3757}" type="pres">
      <dgm:prSet presAssocID="{243A7EDF-A563-4561-AA52-FB2E7755E44D}" presName="background4" presStyleLbl="node4" presStyleIdx="0" presStyleCnt="7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3EF0DC6A-1169-4BFA-B322-3FC9E58E4800}" type="pres">
      <dgm:prSet presAssocID="{243A7EDF-A563-4561-AA52-FB2E7755E44D}" presName="text4" presStyleLbl="fgAcc4" presStyleIdx="0" presStyleCnt="7" custScaleX="223253" custScaleY="107623" custLinFactX="-48301" custLinFactNeighborX="-100000" custLinFactNeighborY="-12127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BDDD8D08-F244-4DF5-B13C-35301C2BCEDB}" type="pres">
      <dgm:prSet presAssocID="{243A7EDF-A563-4561-AA52-FB2E7755E44D}" presName="hierChild5" presStyleCnt="0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92FC1E33-E567-47E2-949D-424BD112CA72}" type="pres">
      <dgm:prSet presAssocID="{AD06BD90-7991-4A72-8AF1-4130B4B5C002}" presName="Name23" presStyleLbl="parChTrans1D4" presStyleIdx="1" presStyleCnt="7"/>
      <dgm:spPr/>
      <dgm:t>
        <a:bodyPr/>
        <a:lstStyle/>
        <a:p>
          <a:endParaRPr lang="uk-UA"/>
        </a:p>
      </dgm:t>
    </dgm:pt>
    <dgm:pt modelId="{B4417DD6-ACB8-4321-B208-2D5413929E78}" type="pres">
      <dgm:prSet presAssocID="{9DD0721B-F32B-4570-BE86-0CD2986D3D95}" presName="hierRoot4" presStyleCnt="0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47C8C4B0-103E-41F3-A019-E40FDD5596C6}" type="pres">
      <dgm:prSet presAssocID="{9DD0721B-F32B-4570-BE86-0CD2986D3D95}" presName="composite4" presStyleCnt="0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F4DE9C23-40CD-4F89-B3F3-7C4AAB33BE1B}" type="pres">
      <dgm:prSet presAssocID="{9DD0721B-F32B-4570-BE86-0CD2986D3D95}" presName="background4" presStyleLbl="node4" presStyleIdx="1" presStyleCnt="7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04D23CA8-347A-49C6-AD7C-BD933D130A7D}" type="pres">
      <dgm:prSet presAssocID="{9DD0721B-F32B-4570-BE86-0CD2986D3D95}" presName="text4" presStyleLbl="fgAcc4" presStyleIdx="1" presStyleCnt="7" custScaleX="224626" custScaleY="116294" custLinFactX="-100000" custLinFactNeighborX="-102661" custLinFactNeighborY="-6625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5C83AC93-87EE-4741-84F0-05A3C949AD23}" type="pres">
      <dgm:prSet presAssocID="{9DD0721B-F32B-4570-BE86-0CD2986D3D95}" presName="hierChild5" presStyleCnt="0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7C56F710-69B3-488B-87EA-4030FE7AC3CF}" type="pres">
      <dgm:prSet presAssocID="{89689639-F9D7-4AF7-A3DA-F06793A60056}" presName="Name23" presStyleLbl="parChTrans1D4" presStyleIdx="2" presStyleCnt="7"/>
      <dgm:spPr/>
      <dgm:t>
        <a:bodyPr/>
        <a:lstStyle/>
        <a:p>
          <a:endParaRPr lang="uk-UA"/>
        </a:p>
      </dgm:t>
    </dgm:pt>
    <dgm:pt modelId="{DB7A3A63-8DB4-46F5-8DA0-AF1C96CF5D8A}" type="pres">
      <dgm:prSet presAssocID="{FFA9C41F-F7CA-41BA-866D-D0FB6FA45A57}" presName="hierRoot4" presStyleCnt="0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98BF79A3-AD7E-49AD-868D-F1A1667D4298}" type="pres">
      <dgm:prSet presAssocID="{FFA9C41F-F7CA-41BA-866D-D0FB6FA45A57}" presName="composite4" presStyleCnt="0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B08E56C2-888F-43FC-B260-19045D0E9096}" type="pres">
      <dgm:prSet presAssocID="{FFA9C41F-F7CA-41BA-866D-D0FB6FA45A57}" presName="background4" presStyleLbl="node4" presStyleIdx="2" presStyleCnt="7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5B78707B-D11A-4329-9F62-9610B8AF8609}" type="pres">
      <dgm:prSet presAssocID="{FFA9C41F-F7CA-41BA-866D-D0FB6FA45A57}" presName="text4" presStyleLbl="fgAcc4" presStyleIdx="2" presStyleCnt="7" custScaleX="203223" custScaleY="110828" custLinFactX="-100000" custLinFactNeighborX="-151291" custLinFactNeighborY="-9795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A98E2BE5-C397-45B0-897B-50688C48451E}" type="pres">
      <dgm:prSet presAssocID="{FFA9C41F-F7CA-41BA-866D-D0FB6FA45A57}" presName="hierChild5" presStyleCnt="0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44B12AFE-D4EA-4885-A245-C89CA8649F64}" type="pres">
      <dgm:prSet presAssocID="{9B54F426-0895-426C-AF30-7FFF1AE4321B}" presName="Name23" presStyleLbl="parChTrans1D4" presStyleIdx="3" presStyleCnt="7"/>
      <dgm:spPr/>
      <dgm:t>
        <a:bodyPr/>
        <a:lstStyle/>
        <a:p>
          <a:endParaRPr lang="uk-UA"/>
        </a:p>
      </dgm:t>
    </dgm:pt>
    <dgm:pt modelId="{F0829C9E-E75E-4959-9DF2-1C7E080EC9DA}" type="pres">
      <dgm:prSet presAssocID="{9EDA8F54-AAB4-4E6D-A914-5C159AA471F8}" presName="hierRoot4" presStyleCnt="0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4BE56694-91D3-4D24-898A-A9AB8BB2FC7F}" type="pres">
      <dgm:prSet presAssocID="{9EDA8F54-AAB4-4E6D-A914-5C159AA471F8}" presName="composite4" presStyleCnt="0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E211BF0A-8CB6-403C-BFD0-30684212864C}" type="pres">
      <dgm:prSet presAssocID="{9EDA8F54-AAB4-4E6D-A914-5C159AA471F8}" presName="background4" presStyleLbl="node4" presStyleIdx="3" presStyleCnt="7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1BB5E70F-7063-4BF4-95CB-3431BF90CEA1}" type="pres">
      <dgm:prSet presAssocID="{9EDA8F54-AAB4-4E6D-A914-5C159AA471F8}" presName="text4" presStyleLbl="fgAcc4" presStyleIdx="3" presStyleCnt="7" custScaleX="178960" custScaleY="79126" custLinFactX="-100000" custLinFactNeighborX="-181771" custLinFactNeighborY="-7498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B5CE6682-0B49-4530-AA44-E9D2FAEB337D}" type="pres">
      <dgm:prSet presAssocID="{9EDA8F54-AAB4-4E6D-A914-5C159AA471F8}" presName="hierChild5" presStyleCnt="0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3346FB2F-E182-46E1-B644-D20AF6F64241}" type="pres">
      <dgm:prSet presAssocID="{674787B7-23DD-4103-8991-66373EA84787}" presName="Name10" presStyleLbl="parChTrans1D2" presStyleIdx="1" presStyleCnt="2"/>
      <dgm:spPr/>
      <dgm:t>
        <a:bodyPr/>
        <a:lstStyle/>
        <a:p>
          <a:endParaRPr lang="uk-UA"/>
        </a:p>
      </dgm:t>
    </dgm:pt>
    <dgm:pt modelId="{342C696F-9D30-440C-95FD-3E86637FD61D}" type="pres">
      <dgm:prSet presAssocID="{A3D55F7E-4936-40D6-87B4-6A86FC1C2617}" presName="hierRoot2" presStyleCnt="0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332DFB6E-3F34-4CEE-B39F-730A12470F33}" type="pres">
      <dgm:prSet presAssocID="{A3D55F7E-4936-40D6-87B4-6A86FC1C2617}" presName="composite2" presStyleCnt="0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69A6C0AA-821D-403E-A3ED-2D2CFAC6E799}" type="pres">
      <dgm:prSet presAssocID="{A3D55F7E-4936-40D6-87B4-6A86FC1C2617}" presName="background2" presStyleLbl="node2" presStyleIdx="1" presStyleCnt="2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BDB96DD8-22C2-47B0-AF07-B912050E122B}" type="pres">
      <dgm:prSet presAssocID="{A3D55F7E-4936-40D6-87B4-6A86FC1C2617}" presName="text2" presStyleLbl="fgAcc2" presStyleIdx="1" presStyleCnt="2" custScaleX="309749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0643B96E-6D39-4D4E-A41C-72D7282FB115}" type="pres">
      <dgm:prSet presAssocID="{A3D55F7E-4936-40D6-87B4-6A86FC1C2617}" presName="hierChild3" presStyleCnt="0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4B8C90F5-C325-483E-A7D0-08CD2C0947D0}" type="pres">
      <dgm:prSet presAssocID="{6C410CAD-E03D-4AA8-936D-4605A8393AA3}" presName="Name17" presStyleLbl="parChTrans1D3" presStyleIdx="1" presStyleCnt="2"/>
      <dgm:spPr/>
      <dgm:t>
        <a:bodyPr/>
        <a:lstStyle/>
        <a:p>
          <a:endParaRPr lang="uk-UA"/>
        </a:p>
      </dgm:t>
    </dgm:pt>
    <dgm:pt modelId="{1DD759FE-CD03-45E5-9E28-44987A4B4C9C}" type="pres">
      <dgm:prSet presAssocID="{C114484A-73CB-4F63-9AC7-997DE9339155}" presName="hierRoot3" presStyleCnt="0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F7B32173-2758-48B7-B94F-618BCA8D0B47}" type="pres">
      <dgm:prSet presAssocID="{C114484A-73CB-4F63-9AC7-997DE9339155}" presName="composite3" presStyleCnt="0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177E1E8D-5D16-4B60-B49F-2301DD1B4B43}" type="pres">
      <dgm:prSet presAssocID="{C114484A-73CB-4F63-9AC7-997DE9339155}" presName="background3" presStyleLbl="node3" presStyleIdx="1" presStyleCnt="2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19D3622D-CAD6-41D1-8E13-86A34E881CB7}" type="pres">
      <dgm:prSet presAssocID="{C114484A-73CB-4F63-9AC7-997DE9339155}" presName="text3" presStyleLbl="fgAcc3" presStyleIdx="1" presStyleCnt="2" custScaleX="290901" custLinFactX="4340" custLinFactNeighborX="100000" custLinFactNeighborY="3217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FAE79D6D-FA85-43FA-8E62-9636170090CA}" type="pres">
      <dgm:prSet presAssocID="{C114484A-73CB-4F63-9AC7-997DE9339155}" presName="hierChild4" presStyleCnt="0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DCDD11AF-169F-4B37-8F7B-2B3A0A206445}" type="pres">
      <dgm:prSet presAssocID="{6E7D70AC-F328-4118-8327-234FDC944C8B}" presName="Name23" presStyleLbl="parChTrans1D4" presStyleIdx="4" presStyleCnt="7"/>
      <dgm:spPr/>
      <dgm:t>
        <a:bodyPr/>
        <a:lstStyle/>
        <a:p>
          <a:endParaRPr lang="uk-UA"/>
        </a:p>
      </dgm:t>
    </dgm:pt>
    <dgm:pt modelId="{61DE0BFC-1E61-4130-91A6-50497F09EA6E}" type="pres">
      <dgm:prSet presAssocID="{3239BB2F-3789-48ED-9851-38A736E436EE}" presName="hierRoot4" presStyleCnt="0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BF8881E8-2934-4079-876E-33B05315174D}" type="pres">
      <dgm:prSet presAssocID="{3239BB2F-3789-48ED-9851-38A736E436EE}" presName="composite4" presStyleCnt="0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7FA5EB8D-8751-4CDA-9630-2192A62D41B1}" type="pres">
      <dgm:prSet presAssocID="{3239BB2F-3789-48ED-9851-38A736E436EE}" presName="background4" presStyleLbl="node4" presStyleIdx="4" presStyleCnt="7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7A169F3E-510E-408B-A746-CA1948DA6CC5}" type="pres">
      <dgm:prSet presAssocID="{3239BB2F-3789-48ED-9851-38A736E436EE}" presName="text4" presStyleLbl="fgAcc4" presStyleIdx="4" presStyleCnt="7" custScaleX="295071" custScaleY="107386" custLinFactX="100000" custLinFactNeighborX="127141" custLinFactNeighborY="-4326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7E3B3AB5-7211-4646-9C88-7F84C1AA9858}" type="pres">
      <dgm:prSet presAssocID="{3239BB2F-3789-48ED-9851-38A736E436EE}" presName="hierChild5" presStyleCnt="0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0964695C-C661-426F-9C93-03A3DAB04722}" type="pres">
      <dgm:prSet presAssocID="{3875EE0E-1502-49F3-BA25-43D292F2AAB7}" presName="Name23" presStyleLbl="parChTrans1D4" presStyleIdx="5" presStyleCnt="7"/>
      <dgm:spPr/>
      <dgm:t>
        <a:bodyPr/>
        <a:lstStyle/>
        <a:p>
          <a:endParaRPr lang="uk-UA"/>
        </a:p>
      </dgm:t>
    </dgm:pt>
    <dgm:pt modelId="{748E449E-8361-4B35-9EEF-5415B1E3A0FF}" type="pres">
      <dgm:prSet presAssocID="{B0843C98-21F8-4A89-9CE7-3A869DA0874D}" presName="hierRoot4" presStyleCnt="0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F734BAA9-0DC4-415B-B3E8-67AC36E9443C}" type="pres">
      <dgm:prSet presAssocID="{B0843C98-21F8-4A89-9CE7-3A869DA0874D}" presName="composite4" presStyleCnt="0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A5E419C7-347C-4A9E-9787-D7772E94F5CA}" type="pres">
      <dgm:prSet presAssocID="{B0843C98-21F8-4A89-9CE7-3A869DA0874D}" presName="background4" presStyleLbl="node4" presStyleIdx="5" presStyleCnt="7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24EC407D-0EA0-42E8-932D-E54438A4A788}" type="pres">
      <dgm:prSet presAssocID="{B0843C98-21F8-4A89-9CE7-3A869DA0874D}" presName="text4" presStyleLbl="fgAcc4" presStyleIdx="5" presStyleCnt="7" custScaleX="247005" custLinFactX="101876" custLinFactNeighborX="200000" custLinFactNeighborY="-19255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04AE570C-AC87-4A2C-B260-1895C4058095}" type="pres">
      <dgm:prSet presAssocID="{B0843C98-21F8-4A89-9CE7-3A869DA0874D}" presName="hierChild5" presStyleCnt="0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E22342E8-0F5E-4886-A4B6-2FEA6CDD3F2C}" type="pres">
      <dgm:prSet presAssocID="{35D55551-5DCD-4D1E-9BC2-51EEB3F459C7}" presName="Name23" presStyleLbl="parChTrans1D4" presStyleIdx="6" presStyleCnt="7"/>
      <dgm:spPr/>
      <dgm:t>
        <a:bodyPr/>
        <a:lstStyle/>
        <a:p>
          <a:endParaRPr lang="uk-UA"/>
        </a:p>
      </dgm:t>
    </dgm:pt>
    <dgm:pt modelId="{FEBCEBA0-7840-434D-8096-4986CA519F97}" type="pres">
      <dgm:prSet presAssocID="{209CD890-EE48-45EA-9148-B5251FFD8765}" presName="hierRoot4" presStyleCnt="0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13F568B7-D2B1-46B2-8606-6E5436104D9A}" type="pres">
      <dgm:prSet presAssocID="{209CD890-EE48-45EA-9148-B5251FFD8765}" presName="composite4" presStyleCnt="0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C1A6C5CF-D6B8-4F4B-B9E5-AC39FAC85A58}" type="pres">
      <dgm:prSet presAssocID="{209CD890-EE48-45EA-9148-B5251FFD8765}" presName="background4" presStyleLbl="node4" presStyleIdx="6" presStyleCnt="7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  <dgm:pt modelId="{99495643-D3DA-4285-98D2-A09B10935319}" type="pres">
      <dgm:prSet presAssocID="{209CD890-EE48-45EA-9148-B5251FFD8765}" presName="text4" presStyleLbl="fgAcc4" presStyleIdx="6" presStyleCnt="7" custScaleX="207277" custLinFactX="169805" custLinFactNeighborX="200000" custLinFactNeighborY="-9516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5D9DD6E5-FF2C-4D32-B233-9974E17470EC}" type="pres">
      <dgm:prSet presAssocID="{209CD890-EE48-45EA-9148-B5251FFD8765}" presName="hierChild5" presStyleCnt="0"/>
      <dgm:spPr>
        <a:scene3d>
          <a:camera prst="orthographicFront"/>
          <a:lightRig rig="threePt" dir="t"/>
        </a:scene3d>
        <a:sp3d prstMaterial="dkEdge">
          <a:bevelT w="114300" prst="artDeco"/>
        </a:sp3d>
      </dgm:spPr>
      <dgm:t>
        <a:bodyPr/>
        <a:lstStyle/>
        <a:p>
          <a:endParaRPr lang="uk-UA"/>
        </a:p>
      </dgm:t>
    </dgm:pt>
  </dgm:ptLst>
  <dgm:cxnLst>
    <dgm:cxn modelId="{375CEFF7-5BE7-4521-83BB-8203BD139D0E}" srcId="{9DD0721B-F32B-4570-BE86-0CD2986D3D95}" destId="{FFA9C41F-F7CA-41BA-866D-D0FB6FA45A57}" srcOrd="0" destOrd="0" parTransId="{89689639-F9D7-4AF7-A3DA-F06793A60056}" sibTransId="{41DB2ABE-7E96-4DCC-BBB0-CA19C902BC25}"/>
    <dgm:cxn modelId="{3F8BAC2B-D117-4A40-B5BD-3B84387392D0}" type="presOf" srcId="{89689639-F9D7-4AF7-A3DA-F06793A60056}" destId="{7C56F710-69B3-488B-87EA-4030FE7AC3CF}" srcOrd="0" destOrd="0" presId="urn:microsoft.com/office/officeart/2005/8/layout/hierarchy1"/>
    <dgm:cxn modelId="{AE08546D-CB0D-4BC0-8600-E701A64C88EF}" type="presOf" srcId="{D32BF9EE-CD80-4D69-A8F2-88E26C193A3E}" destId="{B526FD0D-D712-4EBC-9FC2-AA9BDE6BBD15}" srcOrd="0" destOrd="0" presId="urn:microsoft.com/office/officeart/2005/8/layout/hierarchy1"/>
    <dgm:cxn modelId="{512FD7C9-4027-4C73-92C0-0D063C855416}" srcId="{3239BB2F-3789-48ED-9851-38A736E436EE}" destId="{B0843C98-21F8-4A89-9CE7-3A869DA0874D}" srcOrd="0" destOrd="0" parTransId="{3875EE0E-1502-49F3-BA25-43D292F2AAB7}" sibTransId="{3044B33B-7B52-4DE6-A37C-D01BB36F1705}"/>
    <dgm:cxn modelId="{A7047FFA-A01D-4D9A-BCDA-BA32B2994F61}" srcId="{645191A6-5862-4087-97B3-FEAA971055E8}" destId="{D12488DE-ED55-44C3-8F17-AB56E2199B0C}" srcOrd="0" destOrd="0" parTransId="{DFB7CF77-D33F-4D1B-96BB-915A56239ECC}" sibTransId="{5446C94F-60A7-4E83-A21E-E5D165C67257}"/>
    <dgm:cxn modelId="{C43C1939-9DFC-4425-B38E-06273D5ACB57}" type="presOf" srcId="{3875EE0E-1502-49F3-BA25-43D292F2AAB7}" destId="{0964695C-C661-426F-9C93-03A3DAB04722}" srcOrd="0" destOrd="0" presId="urn:microsoft.com/office/officeart/2005/8/layout/hierarchy1"/>
    <dgm:cxn modelId="{E5719930-8664-467F-AA9D-C47685B98622}" srcId="{B0843C98-21F8-4A89-9CE7-3A869DA0874D}" destId="{209CD890-EE48-45EA-9148-B5251FFD8765}" srcOrd="0" destOrd="0" parTransId="{35D55551-5DCD-4D1E-9BC2-51EEB3F459C7}" sibTransId="{12C6DC7F-D6E4-4944-8D89-118BD058B9BF}"/>
    <dgm:cxn modelId="{DF0BBABB-9122-4182-9B63-A87D1A7D2AF7}" type="presOf" srcId="{645191A6-5862-4087-97B3-FEAA971055E8}" destId="{C4CB6E71-4657-4CAC-B3E0-3E29CF13E21F}" srcOrd="0" destOrd="0" presId="urn:microsoft.com/office/officeart/2005/8/layout/hierarchy1"/>
    <dgm:cxn modelId="{3FF8056A-A2D3-481C-8D96-97B0C2C96E3C}" type="presOf" srcId="{B0843C98-21F8-4A89-9CE7-3A869DA0874D}" destId="{24EC407D-0EA0-42E8-932D-E54438A4A788}" srcOrd="0" destOrd="0" presId="urn:microsoft.com/office/officeart/2005/8/layout/hierarchy1"/>
    <dgm:cxn modelId="{3A8E386C-0F27-4203-AA40-42D2B7A126A5}" type="presOf" srcId="{3239BB2F-3789-48ED-9851-38A736E436EE}" destId="{7A169F3E-510E-408B-A746-CA1948DA6CC5}" srcOrd="0" destOrd="0" presId="urn:microsoft.com/office/officeart/2005/8/layout/hierarchy1"/>
    <dgm:cxn modelId="{CDFBD2AB-34F4-4C5C-AABF-26E94F7F8C77}" type="presOf" srcId="{243A7EDF-A563-4561-AA52-FB2E7755E44D}" destId="{3EF0DC6A-1169-4BFA-B322-3FC9E58E4800}" srcOrd="0" destOrd="0" presId="urn:microsoft.com/office/officeart/2005/8/layout/hierarchy1"/>
    <dgm:cxn modelId="{C884C925-0A60-443E-8647-9AE97AB9B4C1}" type="presOf" srcId="{C0A06025-7F79-4FE2-8C22-24EA08341B42}" destId="{EDEF0E6A-E985-4CAA-9B53-690DBBB7C562}" srcOrd="0" destOrd="0" presId="urn:microsoft.com/office/officeart/2005/8/layout/hierarchy1"/>
    <dgm:cxn modelId="{BF0865C8-0B71-411B-B5E3-F718FB269BCD}" srcId="{FFA9C41F-F7CA-41BA-866D-D0FB6FA45A57}" destId="{9EDA8F54-AAB4-4E6D-A914-5C159AA471F8}" srcOrd="0" destOrd="0" parTransId="{9B54F426-0895-426C-AF30-7FFF1AE4321B}" sibTransId="{A2A99F7B-3287-4071-89C8-97E52BAD53A8}"/>
    <dgm:cxn modelId="{BF7D0B59-AD9D-4BF4-A355-CC1A8B0260B5}" type="presOf" srcId="{CD5101D0-2149-48CC-A6E3-850D849230C7}" destId="{08404EA8-D340-44D1-9B16-78A5994F076A}" srcOrd="0" destOrd="0" presId="urn:microsoft.com/office/officeart/2005/8/layout/hierarchy1"/>
    <dgm:cxn modelId="{BC6094D1-F3FE-4F73-8512-B4A2094DE1FF}" srcId="{C0A06025-7F79-4FE2-8C22-24EA08341B42}" destId="{CD5101D0-2149-48CC-A6E3-850D849230C7}" srcOrd="0" destOrd="0" parTransId="{D32BF9EE-CD80-4D69-A8F2-88E26C193A3E}" sibTransId="{05EF8D0A-BCDE-4F18-AC4F-E2C2D5223AC4}"/>
    <dgm:cxn modelId="{BF181D3F-F9AF-4A0A-A691-981F8FC04F0F}" type="presOf" srcId="{FFA9C41F-F7CA-41BA-866D-D0FB6FA45A57}" destId="{5B78707B-D11A-4329-9F62-9610B8AF8609}" srcOrd="0" destOrd="0" presId="urn:microsoft.com/office/officeart/2005/8/layout/hierarchy1"/>
    <dgm:cxn modelId="{B1356DE5-74E8-4619-893B-03719A0C8F36}" srcId="{A3D55F7E-4936-40D6-87B4-6A86FC1C2617}" destId="{C114484A-73CB-4F63-9AC7-997DE9339155}" srcOrd="0" destOrd="0" parTransId="{6C410CAD-E03D-4AA8-936D-4605A8393AA3}" sibTransId="{B6E74082-D7B7-48EB-A710-82C144E79101}"/>
    <dgm:cxn modelId="{EE8491E0-0CAA-4C6B-96FF-ACE0BB63D9F9}" type="presOf" srcId="{209CD890-EE48-45EA-9148-B5251FFD8765}" destId="{99495643-D3DA-4285-98D2-A09B10935319}" srcOrd="0" destOrd="0" presId="urn:microsoft.com/office/officeart/2005/8/layout/hierarchy1"/>
    <dgm:cxn modelId="{DB78EBD5-8BEB-4247-98C2-1FFCF1CC82BF}" srcId="{CD5101D0-2149-48CC-A6E3-850D849230C7}" destId="{243A7EDF-A563-4561-AA52-FB2E7755E44D}" srcOrd="0" destOrd="0" parTransId="{CB3583B7-AD2D-4F8E-B0F9-166D28D0149D}" sibTransId="{64195ECC-717D-478F-A847-30B353D9B204}"/>
    <dgm:cxn modelId="{DF302391-4345-4BC4-94A6-A64863F292DE}" type="presOf" srcId="{C114484A-73CB-4F63-9AC7-997DE9339155}" destId="{19D3622D-CAD6-41D1-8E13-86A34E881CB7}" srcOrd="0" destOrd="0" presId="urn:microsoft.com/office/officeart/2005/8/layout/hierarchy1"/>
    <dgm:cxn modelId="{FB032103-72A3-47C6-91E4-45277E816BA3}" srcId="{D12488DE-ED55-44C3-8F17-AB56E2199B0C}" destId="{C0A06025-7F79-4FE2-8C22-24EA08341B42}" srcOrd="0" destOrd="0" parTransId="{AC15BF63-6B16-4D2A-ABBD-7A2806DEAF27}" sibTransId="{26920C63-E059-4641-8554-1DFC5BFE0046}"/>
    <dgm:cxn modelId="{1AD14BC5-5F1F-412D-BA44-4DE1F87EF20D}" type="presOf" srcId="{674787B7-23DD-4103-8991-66373EA84787}" destId="{3346FB2F-E182-46E1-B644-D20AF6F64241}" srcOrd="0" destOrd="0" presId="urn:microsoft.com/office/officeart/2005/8/layout/hierarchy1"/>
    <dgm:cxn modelId="{CCEA9A26-7CB6-4B3F-9927-FD40D0FEDF94}" type="presOf" srcId="{A3D55F7E-4936-40D6-87B4-6A86FC1C2617}" destId="{BDB96DD8-22C2-47B0-AF07-B912050E122B}" srcOrd="0" destOrd="0" presId="urn:microsoft.com/office/officeart/2005/8/layout/hierarchy1"/>
    <dgm:cxn modelId="{077D408D-8F58-4599-A81D-88E6A47F691D}" type="presOf" srcId="{CB3583B7-AD2D-4F8E-B0F9-166D28D0149D}" destId="{2682034F-E5E4-4DB9-A6EC-EB1D40199F70}" srcOrd="0" destOrd="0" presId="urn:microsoft.com/office/officeart/2005/8/layout/hierarchy1"/>
    <dgm:cxn modelId="{5CF955DE-0D25-4E47-AF61-61177AC547DB}" srcId="{C114484A-73CB-4F63-9AC7-997DE9339155}" destId="{3239BB2F-3789-48ED-9851-38A736E436EE}" srcOrd="0" destOrd="0" parTransId="{6E7D70AC-F328-4118-8327-234FDC944C8B}" sibTransId="{7AF525EA-E612-4DEF-8333-5C85E2FD4289}"/>
    <dgm:cxn modelId="{070A5263-F4E1-44BE-ADFF-3AFBC965C7FF}" type="presOf" srcId="{6C410CAD-E03D-4AA8-936D-4605A8393AA3}" destId="{4B8C90F5-C325-483E-A7D0-08CD2C0947D0}" srcOrd="0" destOrd="0" presId="urn:microsoft.com/office/officeart/2005/8/layout/hierarchy1"/>
    <dgm:cxn modelId="{C7776A67-85D0-49D2-980C-B5637588D84A}" type="presOf" srcId="{AD06BD90-7991-4A72-8AF1-4130B4B5C002}" destId="{92FC1E33-E567-47E2-949D-424BD112CA72}" srcOrd="0" destOrd="0" presId="urn:microsoft.com/office/officeart/2005/8/layout/hierarchy1"/>
    <dgm:cxn modelId="{AC0F7700-8039-4555-8631-C0ECD6BC29E8}" type="presOf" srcId="{9EDA8F54-AAB4-4E6D-A914-5C159AA471F8}" destId="{1BB5E70F-7063-4BF4-95CB-3431BF90CEA1}" srcOrd="0" destOrd="0" presId="urn:microsoft.com/office/officeart/2005/8/layout/hierarchy1"/>
    <dgm:cxn modelId="{AF4D03AF-F4A8-4320-B300-314703A5F2C1}" type="presOf" srcId="{AC15BF63-6B16-4D2A-ABBD-7A2806DEAF27}" destId="{BB98F4EB-9B7C-4AAF-9A38-FCC401855225}" srcOrd="0" destOrd="0" presId="urn:microsoft.com/office/officeart/2005/8/layout/hierarchy1"/>
    <dgm:cxn modelId="{88502668-ECB7-4573-869E-F6D7B6727C64}" srcId="{243A7EDF-A563-4561-AA52-FB2E7755E44D}" destId="{9DD0721B-F32B-4570-BE86-0CD2986D3D95}" srcOrd="0" destOrd="0" parTransId="{AD06BD90-7991-4A72-8AF1-4130B4B5C002}" sibTransId="{A41D2B95-3CCE-4F6C-A86A-1ED32D9E406E}"/>
    <dgm:cxn modelId="{CA285EAB-356C-484F-A73F-9ACA05D9A7F2}" type="presOf" srcId="{35D55551-5DCD-4D1E-9BC2-51EEB3F459C7}" destId="{E22342E8-0F5E-4886-A4B6-2FEA6CDD3F2C}" srcOrd="0" destOrd="0" presId="urn:microsoft.com/office/officeart/2005/8/layout/hierarchy1"/>
    <dgm:cxn modelId="{D65A0918-8108-4F7A-BB52-DEBE23861D0E}" srcId="{D12488DE-ED55-44C3-8F17-AB56E2199B0C}" destId="{A3D55F7E-4936-40D6-87B4-6A86FC1C2617}" srcOrd="1" destOrd="0" parTransId="{674787B7-23DD-4103-8991-66373EA84787}" sibTransId="{24096ECC-1DAD-489A-A63B-3DACD2B05595}"/>
    <dgm:cxn modelId="{5FF53381-4685-4300-9860-5D680504202F}" type="presOf" srcId="{6E7D70AC-F328-4118-8327-234FDC944C8B}" destId="{DCDD11AF-169F-4B37-8F7B-2B3A0A206445}" srcOrd="0" destOrd="0" presId="urn:microsoft.com/office/officeart/2005/8/layout/hierarchy1"/>
    <dgm:cxn modelId="{BBEFBA59-2879-4814-8DBE-B18FF1BB2D79}" type="presOf" srcId="{9B54F426-0895-426C-AF30-7FFF1AE4321B}" destId="{44B12AFE-D4EA-4885-A245-C89CA8649F64}" srcOrd="0" destOrd="0" presId="urn:microsoft.com/office/officeart/2005/8/layout/hierarchy1"/>
    <dgm:cxn modelId="{4D841FFA-1EAD-4D18-934E-21AE73D2E3A4}" type="presOf" srcId="{9DD0721B-F32B-4570-BE86-0CD2986D3D95}" destId="{04D23CA8-347A-49C6-AD7C-BD933D130A7D}" srcOrd="0" destOrd="0" presId="urn:microsoft.com/office/officeart/2005/8/layout/hierarchy1"/>
    <dgm:cxn modelId="{8276E1AD-591B-4EFE-BA9D-116122A1F25C}" type="presOf" srcId="{D12488DE-ED55-44C3-8F17-AB56E2199B0C}" destId="{07002C51-A16D-475B-9987-4ACB872EDEF1}" srcOrd="0" destOrd="0" presId="urn:microsoft.com/office/officeart/2005/8/layout/hierarchy1"/>
    <dgm:cxn modelId="{E0360557-5263-4948-8AF7-DB4B06652FC9}" type="presParOf" srcId="{C4CB6E71-4657-4CAC-B3E0-3E29CF13E21F}" destId="{1B5B9CC1-81C7-41D6-B077-BDDDCF5660B9}" srcOrd="0" destOrd="0" presId="urn:microsoft.com/office/officeart/2005/8/layout/hierarchy1"/>
    <dgm:cxn modelId="{24C55A4A-3133-4544-A63E-7430899AE65B}" type="presParOf" srcId="{1B5B9CC1-81C7-41D6-B077-BDDDCF5660B9}" destId="{AEE3D477-2728-4FA0-9F89-AE481E5DE07E}" srcOrd="0" destOrd="0" presId="urn:microsoft.com/office/officeart/2005/8/layout/hierarchy1"/>
    <dgm:cxn modelId="{D087238D-0458-4AFB-B7E0-93A063DB9E31}" type="presParOf" srcId="{AEE3D477-2728-4FA0-9F89-AE481E5DE07E}" destId="{FFB17DD3-8122-4175-A8CC-EB4476A1A4B3}" srcOrd="0" destOrd="0" presId="urn:microsoft.com/office/officeart/2005/8/layout/hierarchy1"/>
    <dgm:cxn modelId="{71850C16-18B4-4FD8-89C1-956EA5356575}" type="presParOf" srcId="{AEE3D477-2728-4FA0-9F89-AE481E5DE07E}" destId="{07002C51-A16D-475B-9987-4ACB872EDEF1}" srcOrd="1" destOrd="0" presId="urn:microsoft.com/office/officeart/2005/8/layout/hierarchy1"/>
    <dgm:cxn modelId="{C613F4DF-DF4E-47FC-BEED-4574116AE419}" type="presParOf" srcId="{1B5B9CC1-81C7-41D6-B077-BDDDCF5660B9}" destId="{6094D52E-3B84-4365-BC8F-077424D77D91}" srcOrd="1" destOrd="0" presId="urn:microsoft.com/office/officeart/2005/8/layout/hierarchy1"/>
    <dgm:cxn modelId="{00BAA593-ECB9-47A5-BC41-DA7D5DA5DCEF}" type="presParOf" srcId="{6094D52E-3B84-4365-BC8F-077424D77D91}" destId="{BB98F4EB-9B7C-4AAF-9A38-FCC401855225}" srcOrd="0" destOrd="0" presId="urn:microsoft.com/office/officeart/2005/8/layout/hierarchy1"/>
    <dgm:cxn modelId="{B776BABA-889F-44E0-98D6-ADF240B97B26}" type="presParOf" srcId="{6094D52E-3B84-4365-BC8F-077424D77D91}" destId="{18787958-BDAC-41B6-9B80-A0FE9C552414}" srcOrd="1" destOrd="0" presId="urn:microsoft.com/office/officeart/2005/8/layout/hierarchy1"/>
    <dgm:cxn modelId="{1D38E457-E2F2-4A95-B179-AF7AE8F98C4F}" type="presParOf" srcId="{18787958-BDAC-41B6-9B80-A0FE9C552414}" destId="{61EDF970-39A3-469D-BBB2-568E8FED4685}" srcOrd="0" destOrd="0" presId="urn:microsoft.com/office/officeart/2005/8/layout/hierarchy1"/>
    <dgm:cxn modelId="{3A289793-E44A-48C5-A91D-4277F3AD9B4B}" type="presParOf" srcId="{61EDF970-39A3-469D-BBB2-568E8FED4685}" destId="{676E3474-9217-4C27-8460-69D27E2FEC2C}" srcOrd="0" destOrd="0" presId="urn:microsoft.com/office/officeart/2005/8/layout/hierarchy1"/>
    <dgm:cxn modelId="{88517268-61EC-40AC-B66A-D884FF77CCE7}" type="presParOf" srcId="{61EDF970-39A3-469D-BBB2-568E8FED4685}" destId="{EDEF0E6A-E985-4CAA-9B53-690DBBB7C562}" srcOrd="1" destOrd="0" presId="urn:microsoft.com/office/officeart/2005/8/layout/hierarchy1"/>
    <dgm:cxn modelId="{74E1D4EB-0872-4499-B568-21A6244DBF08}" type="presParOf" srcId="{18787958-BDAC-41B6-9B80-A0FE9C552414}" destId="{9A9AE583-E108-47CD-BD0A-2DD6D4C91DEE}" srcOrd="1" destOrd="0" presId="urn:microsoft.com/office/officeart/2005/8/layout/hierarchy1"/>
    <dgm:cxn modelId="{9133A419-604F-44C0-A8FC-B3AA6536DA69}" type="presParOf" srcId="{9A9AE583-E108-47CD-BD0A-2DD6D4C91DEE}" destId="{B526FD0D-D712-4EBC-9FC2-AA9BDE6BBD15}" srcOrd="0" destOrd="0" presId="urn:microsoft.com/office/officeart/2005/8/layout/hierarchy1"/>
    <dgm:cxn modelId="{359EAC8E-39CD-4883-94ED-7D859B2EFD33}" type="presParOf" srcId="{9A9AE583-E108-47CD-BD0A-2DD6D4C91DEE}" destId="{040442E0-50CA-4FE2-8FA5-6DD1BF2829F8}" srcOrd="1" destOrd="0" presId="urn:microsoft.com/office/officeart/2005/8/layout/hierarchy1"/>
    <dgm:cxn modelId="{0B5B552F-62C7-4407-BED5-C4B11774A4D9}" type="presParOf" srcId="{040442E0-50CA-4FE2-8FA5-6DD1BF2829F8}" destId="{E26E1386-A796-488E-8BFA-41ED3BF015FE}" srcOrd="0" destOrd="0" presId="urn:microsoft.com/office/officeart/2005/8/layout/hierarchy1"/>
    <dgm:cxn modelId="{31AB8B7E-A282-43BE-90DD-8B3493FAEAB6}" type="presParOf" srcId="{E26E1386-A796-488E-8BFA-41ED3BF015FE}" destId="{C3CA0C80-CAC2-483F-8D93-373E4C06F374}" srcOrd="0" destOrd="0" presId="urn:microsoft.com/office/officeart/2005/8/layout/hierarchy1"/>
    <dgm:cxn modelId="{B88E2760-31E0-4B3B-A245-AC581C5ADF56}" type="presParOf" srcId="{E26E1386-A796-488E-8BFA-41ED3BF015FE}" destId="{08404EA8-D340-44D1-9B16-78A5994F076A}" srcOrd="1" destOrd="0" presId="urn:microsoft.com/office/officeart/2005/8/layout/hierarchy1"/>
    <dgm:cxn modelId="{4E16C929-4E3D-4A63-9FCD-473B4DA74D83}" type="presParOf" srcId="{040442E0-50CA-4FE2-8FA5-6DD1BF2829F8}" destId="{5995B62C-9FF1-46B4-B841-3EACBD7DA6A2}" srcOrd="1" destOrd="0" presId="urn:microsoft.com/office/officeart/2005/8/layout/hierarchy1"/>
    <dgm:cxn modelId="{7E9F8F3B-692C-4718-ACC6-4579A33047C1}" type="presParOf" srcId="{5995B62C-9FF1-46B4-B841-3EACBD7DA6A2}" destId="{2682034F-E5E4-4DB9-A6EC-EB1D40199F70}" srcOrd="0" destOrd="0" presId="urn:microsoft.com/office/officeart/2005/8/layout/hierarchy1"/>
    <dgm:cxn modelId="{A37263CE-3125-43F4-A842-82A94397976D}" type="presParOf" srcId="{5995B62C-9FF1-46B4-B841-3EACBD7DA6A2}" destId="{8B3684A6-134D-4DC0-AC0C-724F53241980}" srcOrd="1" destOrd="0" presId="urn:microsoft.com/office/officeart/2005/8/layout/hierarchy1"/>
    <dgm:cxn modelId="{09EF678A-8A35-4546-AB20-530BB92D67B9}" type="presParOf" srcId="{8B3684A6-134D-4DC0-AC0C-724F53241980}" destId="{9822E6C4-A709-4061-9ECD-7644B627EB2E}" srcOrd="0" destOrd="0" presId="urn:microsoft.com/office/officeart/2005/8/layout/hierarchy1"/>
    <dgm:cxn modelId="{23B2AD46-7967-4BF9-9A52-8451CF7FC6DF}" type="presParOf" srcId="{9822E6C4-A709-4061-9ECD-7644B627EB2E}" destId="{6EC3063E-5D4F-4E47-BD30-6BFB132E3757}" srcOrd="0" destOrd="0" presId="urn:microsoft.com/office/officeart/2005/8/layout/hierarchy1"/>
    <dgm:cxn modelId="{4BBF6BE1-140E-4A76-B000-A7BD4C5A1433}" type="presParOf" srcId="{9822E6C4-A709-4061-9ECD-7644B627EB2E}" destId="{3EF0DC6A-1169-4BFA-B322-3FC9E58E4800}" srcOrd="1" destOrd="0" presId="urn:microsoft.com/office/officeart/2005/8/layout/hierarchy1"/>
    <dgm:cxn modelId="{2ECC03D2-7006-4774-83AA-FBFC1529FBC9}" type="presParOf" srcId="{8B3684A6-134D-4DC0-AC0C-724F53241980}" destId="{BDDD8D08-F244-4DF5-B13C-35301C2BCEDB}" srcOrd="1" destOrd="0" presId="urn:microsoft.com/office/officeart/2005/8/layout/hierarchy1"/>
    <dgm:cxn modelId="{0D9FABA9-1621-46BE-A5B3-CB39BA1A4039}" type="presParOf" srcId="{BDDD8D08-F244-4DF5-B13C-35301C2BCEDB}" destId="{92FC1E33-E567-47E2-949D-424BD112CA72}" srcOrd="0" destOrd="0" presId="urn:microsoft.com/office/officeart/2005/8/layout/hierarchy1"/>
    <dgm:cxn modelId="{B26793AD-24C8-4680-9956-59BE1C0D4C15}" type="presParOf" srcId="{BDDD8D08-F244-4DF5-B13C-35301C2BCEDB}" destId="{B4417DD6-ACB8-4321-B208-2D5413929E78}" srcOrd="1" destOrd="0" presId="urn:microsoft.com/office/officeart/2005/8/layout/hierarchy1"/>
    <dgm:cxn modelId="{0470730C-B508-4AAF-AA14-2CBC005EEB1E}" type="presParOf" srcId="{B4417DD6-ACB8-4321-B208-2D5413929E78}" destId="{47C8C4B0-103E-41F3-A019-E40FDD5596C6}" srcOrd="0" destOrd="0" presId="urn:microsoft.com/office/officeart/2005/8/layout/hierarchy1"/>
    <dgm:cxn modelId="{0516B94E-259E-4BFC-8257-50F792E5FEE5}" type="presParOf" srcId="{47C8C4B0-103E-41F3-A019-E40FDD5596C6}" destId="{F4DE9C23-40CD-4F89-B3F3-7C4AAB33BE1B}" srcOrd="0" destOrd="0" presId="urn:microsoft.com/office/officeart/2005/8/layout/hierarchy1"/>
    <dgm:cxn modelId="{6CF65034-5646-4F7F-9F79-77B31D49EF5F}" type="presParOf" srcId="{47C8C4B0-103E-41F3-A019-E40FDD5596C6}" destId="{04D23CA8-347A-49C6-AD7C-BD933D130A7D}" srcOrd="1" destOrd="0" presId="urn:microsoft.com/office/officeart/2005/8/layout/hierarchy1"/>
    <dgm:cxn modelId="{2DF79CDB-8646-4FDE-8DD8-FC0FFCCE29C7}" type="presParOf" srcId="{B4417DD6-ACB8-4321-B208-2D5413929E78}" destId="{5C83AC93-87EE-4741-84F0-05A3C949AD23}" srcOrd="1" destOrd="0" presId="urn:microsoft.com/office/officeart/2005/8/layout/hierarchy1"/>
    <dgm:cxn modelId="{DD949614-582C-4EDC-A545-AFC4F8A78B3F}" type="presParOf" srcId="{5C83AC93-87EE-4741-84F0-05A3C949AD23}" destId="{7C56F710-69B3-488B-87EA-4030FE7AC3CF}" srcOrd="0" destOrd="0" presId="urn:microsoft.com/office/officeart/2005/8/layout/hierarchy1"/>
    <dgm:cxn modelId="{5AE0D808-248C-473C-9328-CA284C74B051}" type="presParOf" srcId="{5C83AC93-87EE-4741-84F0-05A3C949AD23}" destId="{DB7A3A63-8DB4-46F5-8DA0-AF1C96CF5D8A}" srcOrd="1" destOrd="0" presId="urn:microsoft.com/office/officeart/2005/8/layout/hierarchy1"/>
    <dgm:cxn modelId="{E18857B6-6146-4308-BE40-D5A8B563E598}" type="presParOf" srcId="{DB7A3A63-8DB4-46F5-8DA0-AF1C96CF5D8A}" destId="{98BF79A3-AD7E-49AD-868D-F1A1667D4298}" srcOrd="0" destOrd="0" presId="urn:microsoft.com/office/officeart/2005/8/layout/hierarchy1"/>
    <dgm:cxn modelId="{3C334DF0-E6F4-4419-8A69-04529B153672}" type="presParOf" srcId="{98BF79A3-AD7E-49AD-868D-F1A1667D4298}" destId="{B08E56C2-888F-43FC-B260-19045D0E9096}" srcOrd="0" destOrd="0" presId="urn:microsoft.com/office/officeart/2005/8/layout/hierarchy1"/>
    <dgm:cxn modelId="{61653D66-6FA0-47E6-80B3-90797B42F420}" type="presParOf" srcId="{98BF79A3-AD7E-49AD-868D-F1A1667D4298}" destId="{5B78707B-D11A-4329-9F62-9610B8AF8609}" srcOrd="1" destOrd="0" presId="urn:microsoft.com/office/officeart/2005/8/layout/hierarchy1"/>
    <dgm:cxn modelId="{6BA8089C-0232-453F-9D23-768D52802D80}" type="presParOf" srcId="{DB7A3A63-8DB4-46F5-8DA0-AF1C96CF5D8A}" destId="{A98E2BE5-C397-45B0-897B-50688C48451E}" srcOrd="1" destOrd="0" presId="urn:microsoft.com/office/officeart/2005/8/layout/hierarchy1"/>
    <dgm:cxn modelId="{6452AC94-80B3-4361-9DDC-FF5D7A559E99}" type="presParOf" srcId="{A98E2BE5-C397-45B0-897B-50688C48451E}" destId="{44B12AFE-D4EA-4885-A245-C89CA8649F64}" srcOrd="0" destOrd="0" presId="urn:microsoft.com/office/officeart/2005/8/layout/hierarchy1"/>
    <dgm:cxn modelId="{04BD42EE-AECC-4C5E-9FC0-BB97047F6BD9}" type="presParOf" srcId="{A98E2BE5-C397-45B0-897B-50688C48451E}" destId="{F0829C9E-E75E-4959-9DF2-1C7E080EC9DA}" srcOrd="1" destOrd="0" presId="urn:microsoft.com/office/officeart/2005/8/layout/hierarchy1"/>
    <dgm:cxn modelId="{43E3A808-08A7-4AA5-9456-1C968D880372}" type="presParOf" srcId="{F0829C9E-E75E-4959-9DF2-1C7E080EC9DA}" destId="{4BE56694-91D3-4D24-898A-A9AB8BB2FC7F}" srcOrd="0" destOrd="0" presId="urn:microsoft.com/office/officeart/2005/8/layout/hierarchy1"/>
    <dgm:cxn modelId="{992DDE9B-CCB3-472A-899D-F3979F51DB4B}" type="presParOf" srcId="{4BE56694-91D3-4D24-898A-A9AB8BB2FC7F}" destId="{E211BF0A-8CB6-403C-BFD0-30684212864C}" srcOrd="0" destOrd="0" presId="urn:microsoft.com/office/officeart/2005/8/layout/hierarchy1"/>
    <dgm:cxn modelId="{ACA7E9D9-A659-4197-8DF4-4014A6DE89BD}" type="presParOf" srcId="{4BE56694-91D3-4D24-898A-A9AB8BB2FC7F}" destId="{1BB5E70F-7063-4BF4-95CB-3431BF90CEA1}" srcOrd="1" destOrd="0" presId="urn:microsoft.com/office/officeart/2005/8/layout/hierarchy1"/>
    <dgm:cxn modelId="{9F4BBA8F-3C15-4629-8DEA-FD6DAFACA02F}" type="presParOf" srcId="{F0829C9E-E75E-4959-9DF2-1C7E080EC9DA}" destId="{B5CE6682-0B49-4530-AA44-E9D2FAEB337D}" srcOrd="1" destOrd="0" presId="urn:microsoft.com/office/officeart/2005/8/layout/hierarchy1"/>
    <dgm:cxn modelId="{FEF15382-2651-4D8D-970C-EA4B0B924AF0}" type="presParOf" srcId="{6094D52E-3B84-4365-BC8F-077424D77D91}" destId="{3346FB2F-E182-46E1-B644-D20AF6F64241}" srcOrd="2" destOrd="0" presId="urn:microsoft.com/office/officeart/2005/8/layout/hierarchy1"/>
    <dgm:cxn modelId="{5A593319-FA6C-44D0-8C09-4272E194AEFB}" type="presParOf" srcId="{6094D52E-3B84-4365-BC8F-077424D77D91}" destId="{342C696F-9D30-440C-95FD-3E86637FD61D}" srcOrd="3" destOrd="0" presId="urn:microsoft.com/office/officeart/2005/8/layout/hierarchy1"/>
    <dgm:cxn modelId="{E05BA4EC-171E-4E68-9624-70950C3E0459}" type="presParOf" srcId="{342C696F-9D30-440C-95FD-3E86637FD61D}" destId="{332DFB6E-3F34-4CEE-B39F-730A12470F33}" srcOrd="0" destOrd="0" presId="urn:microsoft.com/office/officeart/2005/8/layout/hierarchy1"/>
    <dgm:cxn modelId="{28ED560E-4A1A-49E0-A935-5CE685DFB95F}" type="presParOf" srcId="{332DFB6E-3F34-4CEE-B39F-730A12470F33}" destId="{69A6C0AA-821D-403E-A3ED-2D2CFAC6E799}" srcOrd="0" destOrd="0" presId="urn:microsoft.com/office/officeart/2005/8/layout/hierarchy1"/>
    <dgm:cxn modelId="{7854CC5B-9D5B-49EE-B63F-61566139D9F4}" type="presParOf" srcId="{332DFB6E-3F34-4CEE-B39F-730A12470F33}" destId="{BDB96DD8-22C2-47B0-AF07-B912050E122B}" srcOrd="1" destOrd="0" presId="urn:microsoft.com/office/officeart/2005/8/layout/hierarchy1"/>
    <dgm:cxn modelId="{975347B9-DA9A-46D6-BDE3-86606DE18AE0}" type="presParOf" srcId="{342C696F-9D30-440C-95FD-3E86637FD61D}" destId="{0643B96E-6D39-4D4E-A41C-72D7282FB115}" srcOrd="1" destOrd="0" presId="urn:microsoft.com/office/officeart/2005/8/layout/hierarchy1"/>
    <dgm:cxn modelId="{49EE63DD-B5B9-4D70-88BC-AE82BAD265CD}" type="presParOf" srcId="{0643B96E-6D39-4D4E-A41C-72D7282FB115}" destId="{4B8C90F5-C325-483E-A7D0-08CD2C0947D0}" srcOrd="0" destOrd="0" presId="urn:microsoft.com/office/officeart/2005/8/layout/hierarchy1"/>
    <dgm:cxn modelId="{FDBF81C7-2479-4CC0-8689-1C1F48C034A7}" type="presParOf" srcId="{0643B96E-6D39-4D4E-A41C-72D7282FB115}" destId="{1DD759FE-CD03-45E5-9E28-44987A4B4C9C}" srcOrd="1" destOrd="0" presId="urn:microsoft.com/office/officeart/2005/8/layout/hierarchy1"/>
    <dgm:cxn modelId="{19DE01FF-7045-4DCF-BFAF-4DFA1D6B1799}" type="presParOf" srcId="{1DD759FE-CD03-45E5-9E28-44987A4B4C9C}" destId="{F7B32173-2758-48B7-B94F-618BCA8D0B47}" srcOrd="0" destOrd="0" presId="urn:microsoft.com/office/officeart/2005/8/layout/hierarchy1"/>
    <dgm:cxn modelId="{B4595700-63F1-4838-AC04-5C246027C343}" type="presParOf" srcId="{F7B32173-2758-48B7-B94F-618BCA8D0B47}" destId="{177E1E8D-5D16-4B60-B49F-2301DD1B4B43}" srcOrd="0" destOrd="0" presId="urn:microsoft.com/office/officeart/2005/8/layout/hierarchy1"/>
    <dgm:cxn modelId="{3120E7CD-DCD4-43F9-A3CC-2B4C69D6D5C2}" type="presParOf" srcId="{F7B32173-2758-48B7-B94F-618BCA8D0B47}" destId="{19D3622D-CAD6-41D1-8E13-86A34E881CB7}" srcOrd="1" destOrd="0" presId="urn:microsoft.com/office/officeart/2005/8/layout/hierarchy1"/>
    <dgm:cxn modelId="{7479C3B4-4729-45D7-A1A7-0F67DC61B91D}" type="presParOf" srcId="{1DD759FE-CD03-45E5-9E28-44987A4B4C9C}" destId="{FAE79D6D-FA85-43FA-8E62-9636170090CA}" srcOrd="1" destOrd="0" presId="urn:microsoft.com/office/officeart/2005/8/layout/hierarchy1"/>
    <dgm:cxn modelId="{B7DF6EDB-316A-4080-B36C-C9D353538A53}" type="presParOf" srcId="{FAE79D6D-FA85-43FA-8E62-9636170090CA}" destId="{DCDD11AF-169F-4B37-8F7B-2B3A0A206445}" srcOrd="0" destOrd="0" presId="urn:microsoft.com/office/officeart/2005/8/layout/hierarchy1"/>
    <dgm:cxn modelId="{EA12E753-3CA6-4A81-A6DE-BF2BD69E6B4A}" type="presParOf" srcId="{FAE79D6D-FA85-43FA-8E62-9636170090CA}" destId="{61DE0BFC-1E61-4130-91A6-50497F09EA6E}" srcOrd="1" destOrd="0" presId="urn:microsoft.com/office/officeart/2005/8/layout/hierarchy1"/>
    <dgm:cxn modelId="{B0ACCBD9-A787-4CF0-8CCC-CE756A8D0321}" type="presParOf" srcId="{61DE0BFC-1E61-4130-91A6-50497F09EA6E}" destId="{BF8881E8-2934-4079-876E-33B05315174D}" srcOrd="0" destOrd="0" presId="urn:microsoft.com/office/officeart/2005/8/layout/hierarchy1"/>
    <dgm:cxn modelId="{F9363B32-6527-4B25-9892-53AE6736F3CA}" type="presParOf" srcId="{BF8881E8-2934-4079-876E-33B05315174D}" destId="{7FA5EB8D-8751-4CDA-9630-2192A62D41B1}" srcOrd="0" destOrd="0" presId="urn:microsoft.com/office/officeart/2005/8/layout/hierarchy1"/>
    <dgm:cxn modelId="{D591F215-1977-48CA-B198-52B5F8A66B44}" type="presParOf" srcId="{BF8881E8-2934-4079-876E-33B05315174D}" destId="{7A169F3E-510E-408B-A746-CA1948DA6CC5}" srcOrd="1" destOrd="0" presId="urn:microsoft.com/office/officeart/2005/8/layout/hierarchy1"/>
    <dgm:cxn modelId="{46DBBE09-E4BD-46B7-A413-EF36D473CF28}" type="presParOf" srcId="{61DE0BFC-1E61-4130-91A6-50497F09EA6E}" destId="{7E3B3AB5-7211-4646-9C88-7F84C1AA9858}" srcOrd="1" destOrd="0" presId="urn:microsoft.com/office/officeart/2005/8/layout/hierarchy1"/>
    <dgm:cxn modelId="{0C318F07-B553-4C27-B071-F5BB707E54B0}" type="presParOf" srcId="{7E3B3AB5-7211-4646-9C88-7F84C1AA9858}" destId="{0964695C-C661-426F-9C93-03A3DAB04722}" srcOrd="0" destOrd="0" presId="urn:microsoft.com/office/officeart/2005/8/layout/hierarchy1"/>
    <dgm:cxn modelId="{73A233D6-945D-4362-8B98-FE8776700E8C}" type="presParOf" srcId="{7E3B3AB5-7211-4646-9C88-7F84C1AA9858}" destId="{748E449E-8361-4B35-9EEF-5415B1E3A0FF}" srcOrd="1" destOrd="0" presId="urn:microsoft.com/office/officeart/2005/8/layout/hierarchy1"/>
    <dgm:cxn modelId="{46AD2962-3842-4A29-9ADB-1D1C329FA0FA}" type="presParOf" srcId="{748E449E-8361-4B35-9EEF-5415B1E3A0FF}" destId="{F734BAA9-0DC4-415B-B3E8-67AC36E9443C}" srcOrd="0" destOrd="0" presId="urn:microsoft.com/office/officeart/2005/8/layout/hierarchy1"/>
    <dgm:cxn modelId="{AFC4BD37-26AC-4EE9-AFAA-56F6E20827AF}" type="presParOf" srcId="{F734BAA9-0DC4-415B-B3E8-67AC36E9443C}" destId="{A5E419C7-347C-4A9E-9787-D7772E94F5CA}" srcOrd="0" destOrd="0" presId="urn:microsoft.com/office/officeart/2005/8/layout/hierarchy1"/>
    <dgm:cxn modelId="{A030854C-16F5-4EFB-9C24-6B1036B49B5E}" type="presParOf" srcId="{F734BAA9-0DC4-415B-B3E8-67AC36E9443C}" destId="{24EC407D-0EA0-42E8-932D-E54438A4A788}" srcOrd="1" destOrd="0" presId="urn:microsoft.com/office/officeart/2005/8/layout/hierarchy1"/>
    <dgm:cxn modelId="{497F899D-0267-4A49-95D7-B69DF2AA821B}" type="presParOf" srcId="{748E449E-8361-4B35-9EEF-5415B1E3A0FF}" destId="{04AE570C-AC87-4A2C-B260-1895C4058095}" srcOrd="1" destOrd="0" presId="urn:microsoft.com/office/officeart/2005/8/layout/hierarchy1"/>
    <dgm:cxn modelId="{6EE1D9DC-0834-4F5A-A216-80E759DAF3B9}" type="presParOf" srcId="{04AE570C-AC87-4A2C-B260-1895C4058095}" destId="{E22342E8-0F5E-4886-A4B6-2FEA6CDD3F2C}" srcOrd="0" destOrd="0" presId="urn:microsoft.com/office/officeart/2005/8/layout/hierarchy1"/>
    <dgm:cxn modelId="{DFBE92CF-ED84-4AD2-A9D1-4B6A04CC8710}" type="presParOf" srcId="{04AE570C-AC87-4A2C-B260-1895C4058095}" destId="{FEBCEBA0-7840-434D-8096-4986CA519F97}" srcOrd="1" destOrd="0" presId="urn:microsoft.com/office/officeart/2005/8/layout/hierarchy1"/>
    <dgm:cxn modelId="{69E0162E-8BC3-4769-9F47-578CCC00B47D}" type="presParOf" srcId="{FEBCEBA0-7840-434D-8096-4986CA519F97}" destId="{13F568B7-D2B1-46B2-8606-6E5436104D9A}" srcOrd="0" destOrd="0" presId="urn:microsoft.com/office/officeart/2005/8/layout/hierarchy1"/>
    <dgm:cxn modelId="{DA0B5F4A-192E-4B67-A6D7-900E43120BEE}" type="presParOf" srcId="{13F568B7-D2B1-46B2-8606-6E5436104D9A}" destId="{C1A6C5CF-D6B8-4F4B-B9E5-AC39FAC85A58}" srcOrd="0" destOrd="0" presId="urn:microsoft.com/office/officeart/2005/8/layout/hierarchy1"/>
    <dgm:cxn modelId="{FB18C94B-EEFB-4BF8-BBB2-8D70B0F6C764}" type="presParOf" srcId="{13F568B7-D2B1-46B2-8606-6E5436104D9A}" destId="{99495643-D3DA-4285-98D2-A09B10935319}" srcOrd="1" destOrd="0" presId="urn:microsoft.com/office/officeart/2005/8/layout/hierarchy1"/>
    <dgm:cxn modelId="{F30FAA95-B0C0-4386-B279-67CF097BA7D5}" type="presParOf" srcId="{FEBCEBA0-7840-434D-8096-4986CA519F97}" destId="{5D9DD6E5-FF2C-4D32-B233-9974E17470EC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331C923-5C2D-43FE-ACA1-54C8F3EF2B64}" type="doc">
      <dgm:prSet loTypeId="urn:microsoft.com/office/officeart/2005/8/layout/radial6" loCatId="cycle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uk-UA"/>
        </a:p>
      </dgm:t>
    </dgm:pt>
    <dgm:pt modelId="{890D04DC-5886-48C6-AF94-4DC1732025E1}">
      <dgm:prSet phldrT="[Текст]"/>
      <dgm:spPr/>
      <dgm:t>
        <a:bodyPr/>
        <a:lstStyle/>
        <a:p>
          <a:r>
            <a:rPr lang="uk-UA" dirty="0" smtClean="0"/>
            <a:t>Краєзнавство в позакласній роботі</a:t>
          </a:r>
          <a:endParaRPr lang="uk-UA" dirty="0"/>
        </a:p>
      </dgm:t>
    </dgm:pt>
    <dgm:pt modelId="{22D34317-4331-476E-B2D3-C84136FA48CD}" type="parTrans" cxnId="{CC3F574A-800E-44C7-8C68-DE8766420A78}">
      <dgm:prSet/>
      <dgm:spPr/>
      <dgm:t>
        <a:bodyPr/>
        <a:lstStyle/>
        <a:p>
          <a:endParaRPr lang="uk-UA"/>
        </a:p>
      </dgm:t>
    </dgm:pt>
    <dgm:pt modelId="{3B971122-E004-4941-B216-827601D84A3A}" type="sibTrans" cxnId="{CC3F574A-800E-44C7-8C68-DE8766420A78}">
      <dgm:prSet/>
      <dgm:spPr/>
      <dgm:t>
        <a:bodyPr/>
        <a:lstStyle/>
        <a:p>
          <a:endParaRPr lang="uk-UA"/>
        </a:p>
      </dgm:t>
    </dgm:pt>
    <dgm:pt modelId="{C5775597-FAD2-4F92-B7A4-4DB926471C42}">
      <dgm:prSet phldrT="[Текст]" custT="1"/>
      <dgm:spPr/>
      <dgm:t>
        <a:bodyPr/>
        <a:lstStyle/>
        <a:p>
          <a:r>
            <a:rPr lang="uk-UA" sz="1800" dirty="0" smtClean="0"/>
            <a:t>Гурток </a:t>
          </a:r>
          <a:r>
            <a:rPr lang="uk-UA" sz="1800" dirty="0" err="1" smtClean="0"/>
            <a:t>“Подвиг”</a:t>
          </a:r>
          <a:endParaRPr lang="uk-UA" sz="1800" dirty="0"/>
        </a:p>
      </dgm:t>
    </dgm:pt>
    <dgm:pt modelId="{416B99BB-F1E4-4614-80CB-27998C889573}" type="parTrans" cxnId="{C86160FC-0A8E-44CA-AED0-8ECA3F4AB7EC}">
      <dgm:prSet/>
      <dgm:spPr/>
      <dgm:t>
        <a:bodyPr/>
        <a:lstStyle/>
        <a:p>
          <a:endParaRPr lang="uk-UA"/>
        </a:p>
      </dgm:t>
    </dgm:pt>
    <dgm:pt modelId="{78560526-E2C4-40B0-80D2-ECA851C8DDF2}" type="sibTrans" cxnId="{C86160FC-0A8E-44CA-AED0-8ECA3F4AB7EC}">
      <dgm:prSet/>
      <dgm:spPr/>
      <dgm:t>
        <a:bodyPr/>
        <a:lstStyle/>
        <a:p>
          <a:endParaRPr lang="uk-UA"/>
        </a:p>
      </dgm:t>
    </dgm:pt>
    <dgm:pt modelId="{3CFEBD41-531D-4004-8992-5101CCE3F373}">
      <dgm:prSet phldrT="[Текст]" custT="1"/>
      <dgm:spPr/>
      <dgm:t>
        <a:bodyPr/>
        <a:lstStyle/>
        <a:p>
          <a:r>
            <a:rPr lang="uk-UA" sz="1800" dirty="0" smtClean="0"/>
            <a:t>Етнографічний</a:t>
          </a:r>
          <a:endParaRPr lang="uk-UA" sz="1800" dirty="0"/>
        </a:p>
      </dgm:t>
    </dgm:pt>
    <dgm:pt modelId="{6EDCD393-4A7F-4676-B1DA-5B05CAB5F442}" type="parTrans" cxnId="{746E9956-85A2-4999-924B-8B7E52DC6ED4}">
      <dgm:prSet/>
      <dgm:spPr/>
      <dgm:t>
        <a:bodyPr/>
        <a:lstStyle/>
        <a:p>
          <a:endParaRPr lang="uk-UA"/>
        </a:p>
      </dgm:t>
    </dgm:pt>
    <dgm:pt modelId="{E8D9783F-7AF7-4675-AA76-BFEFF6A35677}" type="sibTrans" cxnId="{746E9956-85A2-4999-924B-8B7E52DC6ED4}">
      <dgm:prSet/>
      <dgm:spPr/>
      <dgm:t>
        <a:bodyPr/>
        <a:lstStyle/>
        <a:p>
          <a:endParaRPr lang="uk-UA"/>
        </a:p>
      </dgm:t>
    </dgm:pt>
    <dgm:pt modelId="{079CAFC6-D224-45C6-8D3E-65D2B594BF53}">
      <dgm:prSet phldrT="[Текст]" custT="1"/>
      <dgm:spPr/>
      <dgm:t>
        <a:bodyPr/>
        <a:lstStyle/>
        <a:p>
          <a:r>
            <a:rPr lang="uk-UA" sz="1800" dirty="0" smtClean="0"/>
            <a:t>Вишивка</a:t>
          </a:r>
          <a:endParaRPr lang="uk-UA" sz="1800" dirty="0"/>
        </a:p>
      </dgm:t>
    </dgm:pt>
    <dgm:pt modelId="{FAE17C68-9096-4EEA-9A35-F613717E5BD9}" type="parTrans" cxnId="{8DA9D9A2-DCA1-455C-A66C-CB446440831A}">
      <dgm:prSet/>
      <dgm:spPr/>
      <dgm:t>
        <a:bodyPr/>
        <a:lstStyle/>
        <a:p>
          <a:endParaRPr lang="uk-UA"/>
        </a:p>
      </dgm:t>
    </dgm:pt>
    <dgm:pt modelId="{081B0D50-E427-4614-BCEF-8BDBC9002B6F}" type="sibTrans" cxnId="{8DA9D9A2-DCA1-455C-A66C-CB446440831A}">
      <dgm:prSet/>
      <dgm:spPr/>
      <dgm:t>
        <a:bodyPr/>
        <a:lstStyle/>
        <a:p>
          <a:endParaRPr lang="uk-UA"/>
        </a:p>
      </dgm:t>
    </dgm:pt>
    <dgm:pt modelId="{B9112DE2-4C7C-4AA1-AC32-9FC3457595D5}">
      <dgm:prSet phldrT="[Текст]" custT="1"/>
      <dgm:spPr/>
      <dgm:t>
        <a:bodyPr/>
        <a:lstStyle/>
        <a:p>
          <a:r>
            <a:rPr lang="uk-UA" sz="1800" dirty="0" smtClean="0"/>
            <a:t>Умілі руки</a:t>
          </a:r>
          <a:endParaRPr lang="uk-UA" sz="1800" dirty="0"/>
        </a:p>
      </dgm:t>
    </dgm:pt>
    <dgm:pt modelId="{3494BC38-0B8D-4BE6-81D0-779F9F0CAE15}" type="parTrans" cxnId="{B2C0F530-77E3-464E-BE5D-28558622B445}">
      <dgm:prSet/>
      <dgm:spPr/>
      <dgm:t>
        <a:bodyPr/>
        <a:lstStyle/>
        <a:p>
          <a:endParaRPr lang="uk-UA"/>
        </a:p>
      </dgm:t>
    </dgm:pt>
    <dgm:pt modelId="{99C8298D-E6C5-40C6-B5F8-6F6271D8048A}" type="sibTrans" cxnId="{B2C0F530-77E3-464E-BE5D-28558622B445}">
      <dgm:prSet/>
      <dgm:spPr/>
      <dgm:t>
        <a:bodyPr/>
        <a:lstStyle/>
        <a:p>
          <a:endParaRPr lang="uk-UA"/>
        </a:p>
      </dgm:t>
    </dgm:pt>
    <dgm:pt modelId="{1F0E53A4-C52F-4EBD-B63C-C6D312AB0FD4}">
      <dgm:prSet custT="1"/>
      <dgm:spPr/>
      <dgm:t>
        <a:bodyPr/>
        <a:lstStyle/>
        <a:p>
          <a:r>
            <a:rPr lang="uk-UA" sz="1400" dirty="0" smtClean="0"/>
            <a:t>Театральний</a:t>
          </a:r>
          <a:endParaRPr lang="uk-UA" sz="1400" dirty="0"/>
        </a:p>
      </dgm:t>
    </dgm:pt>
    <dgm:pt modelId="{00E7A276-7626-4EB1-8B47-8425B529B96E}" type="parTrans" cxnId="{6DC7506A-E68C-418E-BF9E-D89E8FC2A33E}">
      <dgm:prSet/>
      <dgm:spPr/>
      <dgm:t>
        <a:bodyPr/>
        <a:lstStyle/>
        <a:p>
          <a:endParaRPr lang="uk-UA"/>
        </a:p>
      </dgm:t>
    </dgm:pt>
    <dgm:pt modelId="{F48D6416-8CB8-4581-8F83-293F142B592B}" type="sibTrans" cxnId="{6DC7506A-E68C-418E-BF9E-D89E8FC2A33E}">
      <dgm:prSet/>
      <dgm:spPr/>
      <dgm:t>
        <a:bodyPr/>
        <a:lstStyle/>
        <a:p>
          <a:endParaRPr lang="uk-UA"/>
        </a:p>
      </dgm:t>
    </dgm:pt>
    <dgm:pt modelId="{470617DC-9146-4D7F-8922-AEA97D35AF39}" type="pres">
      <dgm:prSet presAssocID="{F331C923-5C2D-43FE-ACA1-54C8F3EF2B64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C1F91A8F-8BD8-4D9F-9FF6-E7CAC4B9E273}" type="pres">
      <dgm:prSet presAssocID="{890D04DC-5886-48C6-AF94-4DC1732025E1}" presName="centerShape" presStyleLbl="node0" presStyleIdx="0" presStyleCnt="1"/>
      <dgm:spPr/>
      <dgm:t>
        <a:bodyPr/>
        <a:lstStyle/>
        <a:p>
          <a:endParaRPr lang="uk-UA"/>
        </a:p>
      </dgm:t>
    </dgm:pt>
    <dgm:pt modelId="{71061EDA-DEEC-46D4-B667-96A8C7C0DD5E}" type="pres">
      <dgm:prSet presAssocID="{C5775597-FAD2-4F92-B7A4-4DB926471C42}" presName="node" presStyleLbl="node1" presStyleIdx="0" presStyleCnt="5" custScaleX="125731" custScaleY="11954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76222BD-39BD-4BCC-84D0-5E0BEEAF8127}" type="pres">
      <dgm:prSet presAssocID="{C5775597-FAD2-4F92-B7A4-4DB926471C42}" presName="dummy" presStyleCnt="0"/>
      <dgm:spPr/>
    </dgm:pt>
    <dgm:pt modelId="{26B7049D-007E-41BA-AD11-ACBF4AA0B71E}" type="pres">
      <dgm:prSet presAssocID="{78560526-E2C4-40B0-80D2-ECA851C8DDF2}" presName="sibTrans" presStyleLbl="sibTrans2D1" presStyleIdx="0" presStyleCnt="5"/>
      <dgm:spPr/>
      <dgm:t>
        <a:bodyPr/>
        <a:lstStyle/>
        <a:p>
          <a:endParaRPr lang="uk-UA"/>
        </a:p>
      </dgm:t>
    </dgm:pt>
    <dgm:pt modelId="{574D6403-9DBD-406E-9575-3A8E9D613F9A}" type="pres">
      <dgm:prSet presAssocID="{3CFEBD41-531D-4004-8992-5101CCE3F373}" presName="node" presStyleLbl="node1" presStyleIdx="1" presStyleCnt="5" custScaleX="122942" custScaleY="12837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12B9753-0C0E-4063-B91B-4CB2661267B9}" type="pres">
      <dgm:prSet presAssocID="{3CFEBD41-531D-4004-8992-5101CCE3F373}" presName="dummy" presStyleCnt="0"/>
      <dgm:spPr/>
    </dgm:pt>
    <dgm:pt modelId="{FD75E3DF-2786-4EB8-B1ED-50D1EAD3EED8}" type="pres">
      <dgm:prSet presAssocID="{E8D9783F-7AF7-4675-AA76-BFEFF6A35677}" presName="sibTrans" presStyleLbl="sibTrans2D1" presStyleIdx="1" presStyleCnt="5"/>
      <dgm:spPr/>
      <dgm:t>
        <a:bodyPr/>
        <a:lstStyle/>
        <a:p>
          <a:endParaRPr lang="uk-UA"/>
        </a:p>
      </dgm:t>
    </dgm:pt>
    <dgm:pt modelId="{3312F8B6-C407-49F5-BF02-77D000362C85}" type="pres">
      <dgm:prSet presAssocID="{079CAFC6-D224-45C6-8D3E-65D2B594BF53}" presName="node" presStyleLbl="node1" presStyleIdx="2" presStyleCnt="5" custScaleX="138037" custScaleY="12898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E058CDB-9458-4831-9520-B0D5338D9EE4}" type="pres">
      <dgm:prSet presAssocID="{079CAFC6-D224-45C6-8D3E-65D2B594BF53}" presName="dummy" presStyleCnt="0"/>
      <dgm:spPr/>
    </dgm:pt>
    <dgm:pt modelId="{17CC12DE-7A63-4722-A216-1FBE36A1F566}" type="pres">
      <dgm:prSet presAssocID="{081B0D50-E427-4614-BCEF-8BDBC9002B6F}" presName="sibTrans" presStyleLbl="sibTrans2D1" presStyleIdx="2" presStyleCnt="5"/>
      <dgm:spPr/>
      <dgm:t>
        <a:bodyPr/>
        <a:lstStyle/>
        <a:p>
          <a:endParaRPr lang="uk-UA"/>
        </a:p>
      </dgm:t>
    </dgm:pt>
    <dgm:pt modelId="{028FD1F3-BE29-47ED-9178-15F7130A8AB3}" type="pres">
      <dgm:prSet presAssocID="{B9112DE2-4C7C-4AA1-AC32-9FC3457595D5}" presName="node" presStyleLbl="node1" presStyleIdx="3" presStyleCnt="5" custScaleX="126182" custScaleY="12649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D6B8315-D268-44AE-A426-F619E1F909F3}" type="pres">
      <dgm:prSet presAssocID="{B9112DE2-4C7C-4AA1-AC32-9FC3457595D5}" presName="dummy" presStyleCnt="0"/>
      <dgm:spPr/>
    </dgm:pt>
    <dgm:pt modelId="{1DBB8500-F8AD-46FC-8C5B-16AC6ACC0756}" type="pres">
      <dgm:prSet presAssocID="{99C8298D-E6C5-40C6-B5F8-6F6271D8048A}" presName="sibTrans" presStyleLbl="sibTrans2D1" presStyleIdx="3" presStyleCnt="5"/>
      <dgm:spPr/>
      <dgm:t>
        <a:bodyPr/>
        <a:lstStyle/>
        <a:p>
          <a:endParaRPr lang="uk-UA"/>
        </a:p>
      </dgm:t>
    </dgm:pt>
    <dgm:pt modelId="{1F02E514-591D-4A75-987A-65FAE333A448}" type="pres">
      <dgm:prSet presAssocID="{1F0E53A4-C52F-4EBD-B63C-C6D312AB0FD4}" presName="node" presStyleLbl="node1" presStyleIdx="4" presStyleCnt="5" custScaleX="120641" custScaleY="119040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5B3E57E-960D-4F6E-9DA4-6CC1BD2C4947}" type="pres">
      <dgm:prSet presAssocID="{1F0E53A4-C52F-4EBD-B63C-C6D312AB0FD4}" presName="dummy" presStyleCnt="0"/>
      <dgm:spPr/>
    </dgm:pt>
    <dgm:pt modelId="{4EDC8D03-F6BA-4413-B6B6-A9784BF0E1D1}" type="pres">
      <dgm:prSet presAssocID="{F48D6416-8CB8-4581-8F83-293F142B592B}" presName="sibTrans" presStyleLbl="sibTrans2D1" presStyleIdx="4" presStyleCnt="5"/>
      <dgm:spPr/>
      <dgm:t>
        <a:bodyPr/>
        <a:lstStyle/>
        <a:p>
          <a:endParaRPr lang="uk-UA"/>
        </a:p>
      </dgm:t>
    </dgm:pt>
  </dgm:ptLst>
  <dgm:cxnLst>
    <dgm:cxn modelId="{6DC7506A-E68C-418E-BF9E-D89E8FC2A33E}" srcId="{890D04DC-5886-48C6-AF94-4DC1732025E1}" destId="{1F0E53A4-C52F-4EBD-B63C-C6D312AB0FD4}" srcOrd="4" destOrd="0" parTransId="{00E7A276-7626-4EB1-8B47-8425B529B96E}" sibTransId="{F48D6416-8CB8-4581-8F83-293F142B592B}"/>
    <dgm:cxn modelId="{EF6B5FBD-5146-4728-A96F-27BA84C67A60}" type="presOf" srcId="{3CFEBD41-531D-4004-8992-5101CCE3F373}" destId="{574D6403-9DBD-406E-9575-3A8E9D613F9A}" srcOrd="0" destOrd="0" presId="urn:microsoft.com/office/officeart/2005/8/layout/radial6"/>
    <dgm:cxn modelId="{8DA9D9A2-DCA1-455C-A66C-CB446440831A}" srcId="{890D04DC-5886-48C6-AF94-4DC1732025E1}" destId="{079CAFC6-D224-45C6-8D3E-65D2B594BF53}" srcOrd="2" destOrd="0" parTransId="{FAE17C68-9096-4EEA-9A35-F613717E5BD9}" sibTransId="{081B0D50-E427-4614-BCEF-8BDBC9002B6F}"/>
    <dgm:cxn modelId="{75B704A9-5DFB-4A0C-8C04-55C33CFCDB55}" type="presOf" srcId="{890D04DC-5886-48C6-AF94-4DC1732025E1}" destId="{C1F91A8F-8BD8-4D9F-9FF6-E7CAC4B9E273}" srcOrd="0" destOrd="0" presId="urn:microsoft.com/office/officeart/2005/8/layout/radial6"/>
    <dgm:cxn modelId="{7F748E28-F527-4712-8826-098959A18D5B}" type="presOf" srcId="{E8D9783F-7AF7-4675-AA76-BFEFF6A35677}" destId="{FD75E3DF-2786-4EB8-B1ED-50D1EAD3EED8}" srcOrd="0" destOrd="0" presId="urn:microsoft.com/office/officeart/2005/8/layout/radial6"/>
    <dgm:cxn modelId="{A9FF4258-8492-4BD5-B4E6-11A9F5A5BD37}" type="presOf" srcId="{1F0E53A4-C52F-4EBD-B63C-C6D312AB0FD4}" destId="{1F02E514-591D-4A75-987A-65FAE333A448}" srcOrd="0" destOrd="0" presId="urn:microsoft.com/office/officeart/2005/8/layout/radial6"/>
    <dgm:cxn modelId="{C86160FC-0A8E-44CA-AED0-8ECA3F4AB7EC}" srcId="{890D04DC-5886-48C6-AF94-4DC1732025E1}" destId="{C5775597-FAD2-4F92-B7A4-4DB926471C42}" srcOrd="0" destOrd="0" parTransId="{416B99BB-F1E4-4614-80CB-27998C889573}" sibTransId="{78560526-E2C4-40B0-80D2-ECA851C8DDF2}"/>
    <dgm:cxn modelId="{F8298A20-151F-4773-B7F4-849AC5AFCAC9}" type="presOf" srcId="{F331C923-5C2D-43FE-ACA1-54C8F3EF2B64}" destId="{470617DC-9146-4D7F-8922-AEA97D35AF39}" srcOrd="0" destOrd="0" presId="urn:microsoft.com/office/officeart/2005/8/layout/radial6"/>
    <dgm:cxn modelId="{82E27B37-3B2C-4F47-B46B-0EC2D6593018}" type="presOf" srcId="{C5775597-FAD2-4F92-B7A4-4DB926471C42}" destId="{71061EDA-DEEC-46D4-B667-96A8C7C0DD5E}" srcOrd="0" destOrd="0" presId="urn:microsoft.com/office/officeart/2005/8/layout/radial6"/>
    <dgm:cxn modelId="{CC3F574A-800E-44C7-8C68-DE8766420A78}" srcId="{F331C923-5C2D-43FE-ACA1-54C8F3EF2B64}" destId="{890D04DC-5886-48C6-AF94-4DC1732025E1}" srcOrd="0" destOrd="0" parTransId="{22D34317-4331-476E-B2D3-C84136FA48CD}" sibTransId="{3B971122-E004-4941-B216-827601D84A3A}"/>
    <dgm:cxn modelId="{E0EC5660-7F08-4243-98CD-91DCE471B9D7}" type="presOf" srcId="{079CAFC6-D224-45C6-8D3E-65D2B594BF53}" destId="{3312F8B6-C407-49F5-BF02-77D000362C85}" srcOrd="0" destOrd="0" presId="urn:microsoft.com/office/officeart/2005/8/layout/radial6"/>
    <dgm:cxn modelId="{C5B525D3-04BB-450F-8752-471C7995BA1D}" type="presOf" srcId="{081B0D50-E427-4614-BCEF-8BDBC9002B6F}" destId="{17CC12DE-7A63-4722-A216-1FBE36A1F566}" srcOrd="0" destOrd="0" presId="urn:microsoft.com/office/officeart/2005/8/layout/radial6"/>
    <dgm:cxn modelId="{B2C0F530-77E3-464E-BE5D-28558622B445}" srcId="{890D04DC-5886-48C6-AF94-4DC1732025E1}" destId="{B9112DE2-4C7C-4AA1-AC32-9FC3457595D5}" srcOrd="3" destOrd="0" parTransId="{3494BC38-0B8D-4BE6-81D0-779F9F0CAE15}" sibTransId="{99C8298D-E6C5-40C6-B5F8-6F6271D8048A}"/>
    <dgm:cxn modelId="{D3BD6666-5041-45A7-9320-D89D684FEE7E}" type="presOf" srcId="{78560526-E2C4-40B0-80D2-ECA851C8DDF2}" destId="{26B7049D-007E-41BA-AD11-ACBF4AA0B71E}" srcOrd="0" destOrd="0" presId="urn:microsoft.com/office/officeart/2005/8/layout/radial6"/>
    <dgm:cxn modelId="{4E2B3684-C13F-4F90-AEE2-167929F5A4F0}" type="presOf" srcId="{B9112DE2-4C7C-4AA1-AC32-9FC3457595D5}" destId="{028FD1F3-BE29-47ED-9178-15F7130A8AB3}" srcOrd="0" destOrd="0" presId="urn:microsoft.com/office/officeart/2005/8/layout/radial6"/>
    <dgm:cxn modelId="{AD8C2FDC-6C38-4617-BA4C-9D911C23E261}" type="presOf" srcId="{F48D6416-8CB8-4581-8F83-293F142B592B}" destId="{4EDC8D03-F6BA-4413-B6B6-A9784BF0E1D1}" srcOrd="0" destOrd="0" presId="urn:microsoft.com/office/officeart/2005/8/layout/radial6"/>
    <dgm:cxn modelId="{E7446321-CA48-492B-A948-6DB3956D34CB}" type="presOf" srcId="{99C8298D-E6C5-40C6-B5F8-6F6271D8048A}" destId="{1DBB8500-F8AD-46FC-8C5B-16AC6ACC0756}" srcOrd="0" destOrd="0" presId="urn:microsoft.com/office/officeart/2005/8/layout/radial6"/>
    <dgm:cxn modelId="{746E9956-85A2-4999-924B-8B7E52DC6ED4}" srcId="{890D04DC-5886-48C6-AF94-4DC1732025E1}" destId="{3CFEBD41-531D-4004-8992-5101CCE3F373}" srcOrd="1" destOrd="0" parTransId="{6EDCD393-4A7F-4676-B1DA-5B05CAB5F442}" sibTransId="{E8D9783F-7AF7-4675-AA76-BFEFF6A35677}"/>
    <dgm:cxn modelId="{0D022A1D-1A19-4832-9C02-8402EA20452A}" type="presParOf" srcId="{470617DC-9146-4D7F-8922-AEA97D35AF39}" destId="{C1F91A8F-8BD8-4D9F-9FF6-E7CAC4B9E273}" srcOrd="0" destOrd="0" presId="urn:microsoft.com/office/officeart/2005/8/layout/radial6"/>
    <dgm:cxn modelId="{3CD07B9E-BD1F-46CC-A738-19A4ADAD3DA8}" type="presParOf" srcId="{470617DC-9146-4D7F-8922-AEA97D35AF39}" destId="{71061EDA-DEEC-46D4-B667-96A8C7C0DD5E}" srcOrd="1" destOrd="0" presId="urn:microsoft.com/office/officeart/2005/8/layout/radial6"/>
    <dgm:cxn modelId="{7878DF0F-9B77-4C18-91AE-66F00088D5DC}" type="presParOf" srcId="{470617DC-9146-4D7F-8922-AEA97D35AF39}" destId="{E76222BD-39BD-4BCC-84D0-5E0BEEAF8127}" srcOrd="2" destOrd="0" presId="urn:microsoft.com/office/officeart/2005/8/layout/radial6"/>
    <dgm:cxn modelId="{919FE335-E3C6-49D5-A774-318ED0E7FD9E}" type="presParOf" srcId="{470617DC-9146-4D7F-8922-AEA97D35AF39}" destId="{26B7049D-007E-41BA-AD11-ACBF4AA0B71E}" srcOrd="3" destOrd="0" presId="urn:microsoft.com/office/officeart/2005/8/layout/radial6"/>
    <dgm:cxn modelId="{FF691284-7479-43A5-B0F8-D43D796C5DC5}" type="presParOf" srcId="{470617DC-9146-4D7F-8922-AEA97D35AF39}" destId="{574D6403-9DBD-406E-9575-3A8E9D613F9A}" srcOrd="4" destOrd="0" presId="urn:microsoft.com/office/officeart/2005/8/layout/radial6"/>
    <dgm:cxn modelId="{B2B330C5-BEA2-409C-B0F9-3DB404D28F41}" type="presParOf" srcId="{470617DC-9146-4D7F-8922-AEA97D35AF39}" destId="{412B9753-0C0E-4063-B91B-4CB2661267B9}" srcOrd="5" destOrd="0" presId="urn:microsoft.com/office/officeart/2005/8/layout/radial6"/>
    <dgm:cxn modelId="{FC6CAFC7-3ADB-481C-81CB-E4CC48C98BA1}" type="presParOf" srcId="{470617DC-9146-4D7F-8922-AEA97D35AF39}" destId="{FD75E3DF-2786-4EB8-B1ED-50D1EAD3EED8}" srcOrd="6" destOrd="0" presId="urn:microsoft.com/office/officeart/2005/8/layout/radial6"/>
    <dgm:cxn modelId="{5B0EEF03-F208-4151-854D-6B0784C4F889}" type="presParOf" srcId="{470617DC-9146-4D7F-8922-AEA97D35AF39}" destId="{3312F8B6-C407-49F5-BF02-77D000362C85}" srcOrd="7" destOrd="0" presId="urn:microsoft.com/office/officeart/2005/8/layout/radial6"/>
    <dgm:cxn modelId="{F8C563EA-AC05-4CA2-9EF0-03037237F804}" type="presParOf" srcId="{470617DC-9146-4D7F-8922-AEA97D35AF39}" destId="{BE058CDB-9458-4831-9520-B0D5338D9EE4}" srcOrd="8" destOrd="0" presId="urn:microsoft.com/office/officeart/2005/8/layout/radial6"/>
    <dgm:cxn modelId="{0D2F6A81-FBBB-418F-9E69-499E96FDBCD5}" type="presParOf" srcId="{470617DC-9146-4D7F-8922-AEA97D35AF39}" destId="{17CC12DE-7A63-4722-A216-1FBE36A1F566}" srcOrd="9" destOrd="0" presId="urn:microsoft.com/office/officeart/2005/8/layout/radial6"/>
    <dgm:cxn modelId="{34571BD5-CA38-42DB-BA58-C02B47588933}" type="presParOf" srcId="{470617DC-9146-4D7F-8922-AEA97D35AF39}" destId="{028FD1F3-BE29-47ED-9178-15F7130A8AB3}" srcOrd="10" destOrd="0" presId="urn:microsoft.com/office/officeart/2005/8/layout/radial6"/>
    <dgm:cxn modelId="{C5CAC356-AF0C-4DFA-8EFA-5032B4258B30}" type="presParOf" srcId="{470617DC-9146-4D7F-8922-AEA97D35AF39}" destId="{FD6B8315-D268-44AE-A426-F619E1F909F3}" srcOrd="11" destOrd="0" presId="urn:microsoft.com/office/officeart/2005/8/layout/radial6"/>
    <dgm:cxn modelId="{CFEF3DB8-D4EA-4060-9FD5-7D584472345A}" type="presParOf" srcId="{470617DC-9146-4D7F-8922-AEA97D35AF39}" destId="{1DBB8500-F8AD-46FC-8C5B-16AC6ACC0756}" srcOrd="12" destOrd="0" presId="urn:microsoft.com/office/officeart/2005/8/layout/radial6"/>
    <dgm:cxn modelId="{EC86697E-FD5B-44A1-9F63-97326FB6E5CB}" type="presParOf" srcId="{470617DC-9146-4D7F-8922-AEA97D35AF39}" destId="{1F02E514-591D-4A75-987A-65FAE333A448}" srcOrd="13" destOrd="0" presId="urn:microsoft.com/office/officeart/2005/8/layout/radial6"/>
    <dgm:cxn modelId="{6AB00B71-4210-4319-81D4-58127F6F116C}" type="presParOf" srcId="{470617DC-9146-4D7F-8922-AEA97D35AF39}" destId="{55B3E57E-960D-4F6E-9DA4-6CC1BD2C4947}" srcOrd="14" destOrd="0" presId="urn:microsoft.com/office/officeart/2005/8/layout/radial6"/>
    <dgm:cxn modelId="{761F6CEC-D0E1-4706-B7FD-567BFC6C85C2}" type="presParOf" srcId="{470617DC-9146-4D7F-8922-AEA97D35AF39}" destId="{4EDC8D03-F6BA-4413-B6B6-A9784BF0E1D1}" srcOrd="15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A467DE4-9FFE-4764-A584-369581ED5D32}" type="doc">
      <dgm:prSet loTypeId="urn:microsoft.com/office/officeart/2005/8/layout/radial4" loCatId="relationship" qsTypeId="urn:microsoft.com/office/officeart/2005/8/quickstyle/simple1#5" qsCatId="simple" csTypeId="urn:microsoft.com/office/officeart/2005/8/colors/colorful2" csCatId="colorful" phldr="1"/>
      <dgm:spPr/>
      <dgm:t>
        <a:bodyPr/>
        <a:lstStyle/>
        <a:p>
          <a:endParaRPr lang="uk-UA"/>
        </a:p>
      </dgm:t>
    </dgm:pt>
    <dgm:pt modelId="{F629BD25-555F-40CE-AA19-38689911057C}">
      <dgm:prSet phldrT="[Текст]"/>
      <dgm:spPr/>
      <dgm:t>
        <a:bodyPr/>
        <a:lstStyle/>
        <a:p>
          <a:r>
            <a:rPr lang="uk-UA" dirty="0" smtClean="0"/>
            <a:t>Формування краєзнавчого фонду</a:t>
          </a:r>
          <a:endParaRPr lang="uk-UA" dirty="0"/>
        </a:p>
      </dgm:t>
    </dgm:pt>
    <dgm:pt modelId="{93965CA2-96AB-46E5-92B3-4EE874AD7916}" type="parTrans" cxnId="{9663948B-F926-478B-A1FF-4FE93B1A372F}">
      <dgm:prSet/>
      <dgm:spPr/>
      <dgm:t>
        <a:bodyPr/>
        <a:lstStyle/>
        <a:p>
          <a:endParaRPr lang="uk-UA"/>
        </a:p>
      </dgm:t>
    </dgm:pt>
    <dgm:pt modelId="{1C705888-6F50-4343-B660-043F08B495F5}" type="sibTrans" cxnId="{9663948B-F926-478B-A1FF-4FE93B1A372F}">
      <dgm:prSet/>
      <dgm:spPr/>
      <dgm:t>
        <a:bodyPr/>
        <a:lstStyle/>
        <a:p>
          <a:endParaRPr lang="uk-UA"/>
        </a:p>
      </dgm:t>
    </dgm:pt>
    <dgm:pt modelId="{76689C1F-A1B6-4C18-B0E7-8E615BCAAD7F}">
      <dgm:prSet phldrT="[Текст]"/>
      <dgm:spPr/>
      <dgm:t>
        <a:bodyPr/>
        <a:lstStyle/>
        <a:p>
          <a:r>
            <a:rPr lang="uk-UA" dirty="0" smtClean="0"/>
            <a:t>Виділення з основного фонду</a:t>
          </a:r>
          <a:endParaRPr lang="uk-UA" dirty="0"/>
        </a:p>
      </dgm:t>
    </dgm:pt>
    <dgm:pt modelId="{8FD0E44A-DA77-433D-A847-E7734BC0EDDE}" type="parTrans" cxnId="{4EA2D4AD-82D3-4AED-AC02-79EE95818454}">
      <dgm:prSet/>
      <dgm:spPr/>
      <dgm:t>
        <a:bodyPr/>
        <a:lstStyle/>
        <a:p>
          <a:endParaRPr lang="uk-UA"/>
        </a:p>
      </dgm:t>
    </dgm:pt>
    <dgm:pt modelId="{A81CCA5C-BD13-49F7-B479-0B47F7E4B71D}" type="sibTrans" cxnId="{4EA2D4AD-82D3-4AED-AC02-79EE95818454}">
      <dgm:prSet/>
      <dgm:spPr/>
      <dgm:t>
        <a:bodyPr/>
        <a:lstStyle/>
        <a:p>
          <a:endParaRPr lang="uk-UA"/>
        </a:p>
      </dgm:t>
    </dgm:pt>
    <dgm:pt modelId="{914DFF27-76BC-4B29-A694-28058657F333}">
      <dgm:prSet phldrT="[Текст]"/>
      <dgm:spPr/>
      <dgm:t>
        <a:bodyPr/>
        <a:lstStyle/>
        <a:p>
          <a:r>
            <a:rPr lang="uk-UA" dirty="0" smtClean="0"/>
            <a:t>Краєзнавчі куточки</a:t>
          </a:r>
          <a:endParaRPr lang="uk-UA" dirty="0"/>
        </a:p>
      </dgm:t>
    </dgm:pt>
    <dgm:pt modelId="{CE5283E0-2B6B-4C52-B969-8B15EEB284EB}" type="parTrans" cxnId="{D0A089A6-C5CC-49A6-B956-3A9A527EFB03}">
      <dgm:prSet/>
      <dgm:spPr/>
      <dgm:t>
        <a:bodyPr/>
        <a:lstStyle/>
        <a:p>
          <a:endParaRPr lang="uk-UA"/>
        </a:p>
      </dgm:t>
    </dgm:pt>
    <dgm:pt modelId="{B5B8E6DE-DD23-4402-B498-CCE91C030E9E}" type="sibTrans" cxnId="{D0A089A6-C5CC-49A6-B956-3A9A527EFB03}">
      <dgm:prSet/>
      <dgm:spPr/>
      <dgm:t>
        <a:bodyPr/>
        <a:lstStyle/>
        <a:p>
          <a:endParaRPr lang="uk-UA"/>
        </a:p>
      </dgm:t>
    </dgm:pt>
    <dgm:pt modelId="{D9DB258E-520F-47D1-9D08-1D02F4EB2482}" type="pres">
      <dgm:prSet presAssocID="{5A467DE4-9FFE-4764-A584-369581ED5D32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3420A106-DD3E-442C-9174-CC49E2F64B66}" type="pres">
      <dgm:prSet presAssocID="{F629BD25-555F-40CE-AA19-38689911057C}" presName="centerShape" presStyleLbl="node0" presStyleIdx="0" presStyleCnt="1" custLinFactNeighborX="-917" custLinFactNeighborY="-18891"/>
      <dgm:spPr/>
      <dgm:t>
        <a:bodyPr/>
        <a:lstStyle/>
        <a:p>
          <a:endParaRPr lang="uk-UA"/>
        </a:p>
      </dgm:t>
    </dgm:pt>
    <dgm:pt modelId="{907F2519-CC3C-4383-B3FE-B5563C14830B}" type="pres">
      <dgm:prSet presAssocID="{8FD0E44A-DA77-433D-A847-E7734BC0EDDE}" presName="parTrans" presStyleLbl="bgSibTrans2D1" presStyleIdx="0" presStyleCnt="2" custLinFactNeighborX="7581" custLinFactNeighborY="-18925"/>
      <dgm:spPr/>
      <dgm:t>
        <a:bodyPr/>
        <a:lstStyle/>
        <a:p>
          <a:endParaRPr lang="uk-UA"/>
        </a:p>
      </dgm:t>
    </dgm:pt>
    <dgm:pt modelId="{F88B767A-F76C-4E8E-8EE6-C0767383BF2D}" type="pres">
      <dgm:prSet presAssocID="{76689C1F-A1B6-4C18-B0E7-8E615BCAAD7F}" presName="node" presStyleLbl="node1" presStyleIdx="0" presStyleCnt="2" custRadScaleRad="85341" custRadScaleInc="-6149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36219A3-AA5D-4005-A445-7FE859261B09}" type="pres">
      <dgm:prSet presAssocID="{CE5283E0-2B6B-4C52-B969-8B15EEB284EB}" presName="parTrans" presStyleLbl="bgSibTrans2D1" presStyleIdx="1" presStyleCnt="2" custScaleX="109805" custLinFactNeighborX="-5738" custLinFactNeighborY="4971"/>
      <dgm:spPr/>
      <dgm:t>
        <a:bodyPr/>
        <a:lstStyle/>
        <a:p>
          <a:endParaRPr lang="uk-UA"/>
        </a:p>
      </dgm:t>
    </dgm:pt>
    <dgm:pt modelId="{5F9665AF-5D82-4F89-A0FF-6528D7E2AB11}" type="pres">
      <dgm:prSet presAssocID="{914DFF27-76BC-4B29-A694-28058657F333}" presName="node" presStyleLbl="node1" presStyleIdx="1" presStyleCnt="2" custRadScaleRad="86170" custRadScaleInc="6126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C6A27F27-3B5E-4901-B4B5-A09C8C7D245B}" type="presOf" srcId="{76689C1F-A1B6-4C18-B0E7-8E615BCAAD7F}" destId="{F88B767A-F76C-4E8E-8EE6-C0767383BF2D}" srcOrd="0" destOrd="0" presId="urn:microsoft.com/office/officeart/2005/8/layout/radial4"/>
    <dgm:cxn modelId="{4EA2D4AD-82D3-4AED-AC02-79EE95818454}" srcId="{F629BD25-555F-40CE-AA19-38689911057C}" destId="{76689C1F-A1B6-4C18-B0E7-8E615BCAAD7F}" srcOrd="0" destOrd="0" parTransId="{8FD0E44A-DA77-433D-A847-E7734BC0EDDE}" sibTransId="{A81CCA5C-BD13-49F7-B479-0B47F7E4B71D}"/>
    <dgm:cxn modelId="{3BF04B78-0102-49BA-B871-4EAFB2AB00FA}" type="presOf" srcId="{CE5283E0-2B6B-4C52-B969-8B15EEB284EB}" destId="{D36219A3-AA5D-4005-A445-7FE859261B09}" srcOrd="0" destOrd="0" presId="urn:microsoft.com/office/officeart/2005/8/layout/radial4"/>
    <dgm:cxn modelId="{660AFCC7-0841-4606-8024-985EA7CA7D25}" type="presOf" srcId="{8FD0E44A-DA77-433D-A847-E7734BC0EDDE}" destId="{907F2519-CC3C-4383-B3FE-B5563C14830B}" srcOrd="0" destOrd="0" presId="urn:microsoft.com/office/officeart/2005/8/layout/radial4"/>
    <dgm:cxn modelId="{9663948B-F926-478B-A1FF-4FE93B1A372F}" srcId="{5A467DE4-9FFE-4764-A584-369581ED5D32}" destId="{F629BD25-555F-40CE-AA19-38689911057C}" srcOrd="0" destOrd="0" parTransId="{93965CA2-96AB-46E5-92B3-4EE874AD7916}" sibTransId="{1C705888-6F50-4343-B660-043F08B495F5}"/>
    <dgm:cxn modelId="{D61BE3BC-952A-4CAB-B442-CA2208C5657E}" type="presOf" srcId="{5A467DE4-9FFE-4764-A584-369581ED5D32}" destId="{D9DB258E-520F-47D1-9D08-1D02F4EB2482}" srcOrd="0" destOrd="0" presId="urn:microsoft.com/office/officeart/2005/8/layout/radial4"/>
    <dgm:cxn modelId="{04D87FCE-0D81-4E32-8BDB-3E2660E53AFD}" type="presOf" srcId="{F629BD25-555F-40CE-AA19-38689911057C}" destId="{3420A106-DD3E-442C-9174-CC49E2F64B66}" srcOrd="0" destOrd="0" presId="urn:microsoft.com/office/officeart/2005/8/layout/radial4"/>
    <dgm:cxn modelId="{3153F4A0-D1C9-4BF0-8F96-EC906CB6E717}" type="presOf" srcId="{914DFF27-76BC-4B29-A694-28058657F333}" destId="{5F9665AF-5D82-4F89-A0FF-6528D7E2AB11}" srcOrd="0" destOrd="0" presId="urn:microsoft.com/office/officeart/2005/8/layout/radial4"/>
    <dgm:cxn modelId="{D0A089A6-C5CC-49A6-B956-3A9A527EFB03}" srcId="{F629BD25-555F-40CE-AA19-38689911057C}" destId="{914DFF27-76BC-4B29-A694-28058657F333}" srcOrd="1" destOrd="0" parTransId="{CE5283E0-2B6B-4C52-B969-8B15EEB284EB}" sibTransId="{B5B8E6DE-DD23-4402-B498-CCE91C030E9E}"/>
    <dgm:cxn modelId="{13C8B963-B68A-469F-BD88-618BF37905A4}" type="presParOf" srcId="{D9DB258E-520F-47D1-9D08-1D02F4EB2482}" destId="{3420A106-DD3E-442C-9174-CC49E2F64B66}" srcOrd="0" destOrd="0" presId="urn:microsoft.com/office/officeart/2005/8/layout/radial4"/>
    <dgm:cxn modelId="{3B8193D0-24DD-4F1C-9622-806D37E3EA46}" type="presParOf" srcId="{D9DB258E-520F-47D1-9D08-1D02F4EB2482}" destId="{907F2519-CC3C-4383-B3FE-B5563C14830B}" srcOrd="1" destOrd="0" presId="urn:microsoft.com/office/officeart/2005/8/layout/radial4"/>
    <dgm:cxn modelId="{AA76D751-1E96-4E53-AAC1-004165527798}" type="presParOf" srcId="{D9DB258E-520F-47D1-9D08-1D02F4EB2482}" destId="{F88B767A-F76C-4E8E-8EE6-C0767383BF2D}" srcOrd="2" destOrd="0" presId="urn:microsoft.com/office/officeart/2005/8/layout/radial4"/>
    <dgm:cxn modelId="{091CE36F-5B1F-4678-8FBF-A8E7036EEA7A}" type="presParOf" srcId="{D9DB258E-520F-47D1-9D08-1D02F4EB2482}" destId="{D36219A3-AA5D-4005-A445-7FE859261B09}" srcOrd="3" destOrd="0" presId="urn:microsoft.com/office/officeart/2005/8/layout/radial4"/>
    <dgm:cxn modelId="{52894491-2DCF-4F42-A678-B419BB7D8B46}" type="presParOf" srcId="{D9DB258E-520F-47D1-9D08-1D02F4EB2482}" destId="{5F9665AF-5D82-4F89-A0FF-6528D7E2AB11}" srcOrd="4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7128B90-0B1C-4D46-BD10-07041BA988A8}" type="doc">
      <dgm:prSet loTypeId="urn:microsoft.com/office/officeart/2005/8/layout/hierarchy1" loCatId="hierarchy" qsTypeId="urn:microsoft.com/office/officeart/2005/8/quickstyle/simple1#6" qsCatId="simple" csTypeId="urn:microsoft.com/office/officeart/2005/8/colors/accent2_1" csCatId="accent2" phldr="1"/>
      <dgm:spPr/>
      <dgm:t>
        <a:bodyPr/>
        <a:lstStyle/>
        <a:p>
          <a:endParaRPr lang="uk-UA"/>
        </a:p>
      </dgm:t>
    </dgm:pt>
    <dgm:pt modelId="{6086D5EC-7C8D-4662-9E76-D5B8332A2E96}">
      <dgm:prSet phldrT="[Текст]"/>
      <dgm:spPr/>
      <dgm:t>
        <a:bodyPr/>
        <a:lstStyle/>
        <a:p>
          <a:r>
            <a:rPr lang="uk-UA" dirty="0" smtClean="0"/>
            <a:t>Створення банку краєзнавчої інформації</a:t>
          </a:r>
          <a:endParaRPr lang="uk-UA" dirty="0"/>
        </a:p>
      </dgm:t>
    </dgm:pt>
    <dgm:pt modelId="{AC58E2C8-77C3-4A85-B1A5-DF2827629CC7}" type="parTrans" cxnId="{7F1047AB-28F7-4A4D-9BBD-083DE19627DC}">
      <dgm:prSet/>
      <dgm:spPr/>
      <dgm:t>
        <a:bodyPr/>
        <a:lstStyle/>
        <a:p>
          <a:endParaRPr lang="uk-UA"/>
        </a:p>
      </dgm:t>
    </dgm:pt>
    <dgm:pt modelId="{B0FCE0DB-6B5C-48FF-9B95-A466AE72C0AA}" type="sibTrans" cxnId="{7F1047AB-28F7-4A4D-9BBD-083DE19627DC}">
      <dgm:prSet/>
      <dgm:spPr/>
      <dgm:t>
        <a:bodyPr/>
        <a:lstStyle/>
        <a:p>
          <a:endParaRPr lang="uk-UA"/>
        </a:p>
      </dgm:t>
    </dgm:pt>
    <dgm:pt modelId="{CDC24DC4-63A5-41B0-893B-5DB576C3B03D}">
      <dgm:prSet phldrT="[Текст]"/>
      <dgm:spPr/>
      <dgm:t>
        <a:bodyPr/>
        <a:lstStyle/>
        <a:p>
          <a:r>
            <a:rPr lang="uk-UA" dirty="0" smtClean="0"/>
            <a:t>Групове та індивідуальне інформування</a:t>
          </a:r>
          <a:endParaRPr lang="uk-UA" dirty="0"/>
        </a:p>
      </dgm:t>
    </dgm:pt>
    <dgm:pt modelId="{9C5B2977-5CF3-40C7-AB64-88FC6A46A009}" type="parTrans" cxnId="{4115A56E-7E60-432E-83F7-0DB97906E68D}">
      <dgm:prSet/>
      <dgm:spPr/>
      <dgm:t>
        <a:bodyPr/>
        <a:lstStyle/>
        <a:p>
          <a:endParaRPr lang="uk-UA"/>
        </a:p>
      </dgm:t>
    </dgm:pt>
    <dgm:pt modelId="{70658EC9-DB89-4349-8DFF-021B5C81DA9F}" type="sibTrans" cxnId="{4115A56E-7E60-432E-83F7-0DB97906E68D}">
      <dgm:prSet/>
      <dgm:spPr/>
      <dgm:t>
        <a:bodyPr/>
        <a:lstStyle/>
        <a:p>
          <a:endParaRPr lang="uk-UA"/>
        </a:p>
      </dgm:t>
    </dgm:pt>
    <dgm:pt modelId="{7210E4B8-72AF-47E9-ADFB-ADFCCA2FFD2D}">
      <dgm:prSet phldrT="[Текст]"/>
      <dgm:spPr/>
      <dgm:t>
        <a:bodyPr/>
        <a:lstStyle/>
        <a:p>
          <a:r>
            <a:rPr lang="uk-UA" dirty="0" smtClean="0"/>
            <a:t>Тематичні папки, альбоми</a:t>
          </a:r>
          <a:endParaRPr lang="uk-UA" dirty="0"/>
        </a:p>
      </dgm:t>
    </dgm:pt>
    <dgm:pt modelId="{26022C83-B0BA-4180-903C-EE9C2978304D}" type="parTrans" cxnId="{FBF5F922-C93C-4205-AD7F-5FAC76AFAE7B}">
      <dgm:prSet/>
      <dgm:spPr/>
      <dgm:t>
        <a:bodyPr/>
        <a:lstStyle/>
        <a:p>
          <a:endParaRPr lang="uk-UA"/>
        </a:p>
      </dgm:t>
    </dgm:pt>
    <dgm:pt modelId="{88C008F2-856F-40F6-82B5-24EF63BD1008}" type="sibTrans" cxnId="{FBF5F922-C93C-4205-AD7F-5FAC76AFAE7B}">
      <dgm:prSet/>
      <dgm:spPr/>
      <dgm:t>
        <a:bodyPr/>
        <a:lstStyle/>
        <a:p>
          <a:endParaRPr lang="uk-UA"/>
        </a:p>
      </dgm:t>
    </dgm:pt>
    <dgm:pt modelId="{E0653BBE-33D1-457C-886B-5EF3623E7EA5}">
      <dgm:prSet/>
      <dgm:spPr/>
      <dgm:t>
        <a:bodyPr/>
        <a:lstStyle/>
        <a:p>
          <a:r>
            <a:rPr lang="uk-UA" dirty="0" smtClean="0"/>
            <a:t>Краєзнавча картотека</a:t>
          </a:r>
          <a:endParaRPr lang="uk-UA" dirty="0"/>
        </a:p>
      </dgm:t>
    </dgm:pt>
    <dgm:pt modelId="{672FDC9B-9FDB-40BB-A42F-08DC2E1D17B7}" type="parTrans" cxnId="{EE2CCFFC-5CA4-4CF2-9EBD-490A9B70B682}">
      <dgm:prSet/>
      <dgm:spPr/>
      <dgm:t>
        <a:bodyPr/>
        <a:lstStyle/>
        <a:p>
          <a:endParaRPr lang="uk-UA"/>
        </a:p>
      </dgm:t>
    </dgm:pt>
    <dgm:pt modelId="{BED3AF3F-EDAC-4DE4-B62E-9FC44C3FDD28}" type="sibTrans" cxnId="{EE2CCFFC-5CA4-4CF2-9EBD-490A9B70B682}">
      <dgm:prSet/>
      <dgm:spPr/>
      <dgm:t>
        <a:bodyPr/>
        <a:lstStyle/>
        <a:p>
          <a:endParaRPr lang="uk-UA"/>
        </a:p>
      </dgm:t>
    </dgm:pt>
    <dgm:pt modelId="{682BE410-5D40-4FC3-A2CE-E297371BD2FA}" type="pres">
      <dgm:prSet presAssocID="{87128B90-0B1C-4D46-BD10-07041BA988A8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uk-UA"/>
        </a:p>
      </dgm:t>
    </dgm:pt>
    <dgm:pt modelId="{1D8589BE-7A28-4AF8-A1FF-571CC5FB319D}" type="pres">
      <dgm:prSet presAssocID="{6086D5EC-7C8D-4662-9E76-D5B8332A2E96}" presName="hierRoot1" presStyleCnt="0"/>
      <dgm:spPr/>
    </dgm:pt>
    <dgm:pt modelId="{D39E3CC9-F34D-4179-80CC-3243EF687B25}" type="pres">
      <dgm:prSet presAssocID="{6086D5EC-7C8D-4662-9E76-D5B8332A2E96}" presName="composite" presStyleCnt="0"/>
      <dgm:spPr/>
    </dgm:pt>
    <dgm:pt modelId="{F0446446-B3D9-47C1-84EC-E1C41BB3FD09}" type="pres">
      <dgm:prSet presAssocID="{6086D5EC-7C8D-4662-9E76-D5B8332A2E96}" presName="background" presStyleLbl="node0" presStyleIdx="0" presStyleCnt="1"/>
      <dgm:spPr/>
    </dgm:pt>
    <dgm:pt modelId="{8CD34946-EDE6-4922-B738-1A626A994250}" type="pres">
      <dgm:prSet presAssocID="{6086D5EC-7C8D-4662-9E76-D5B8332A2E96}" presName="text" presStyleLbl="fgAcc0" presStyleIdx="0" presStyleCnt="1" custLinFactNeighborX="2773" custLinFactNeighborY="-62148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941FDC2E-C55F-4D58-A505-347FE130E98D}" type="pres">
      <dgm:prSet presAssocID="{6086D5EC-7C8D-4662-9E76-D5B8332A2E96}" presName="hierChild2" presStyleCnt="0"/>
      <dgm:spPr/>
    </dgm:pt>
    <dgm:pt modelId="{EAC41BFD-F102-4A74-B701-37F45F4E700B}" type="pres">
      <dgm:prSet presAssocID="{9C5B2977-5CF3-40C7-AB64-88FC6A46A009}" presName="Name10" presStyleLbl="parChTrans1D2" presStyleIdx="0" presStyleCnt="3"/>
      <dgm:spPr/>
      <dgm:t>
        <a:bodyPr/>
        <a:lstStyle/>
        <a:p>
          <a:endParaRPr lang="uk-UA"/>
        </a:p>
      </dgm:t>
    </dgm:pt>
    <dgm:pt modelId="{729668ED-C251-4506-97C1-B02C10F73360}" type="pres">
      <dgm:prSet presAssocID="{CDC24DC4-63A5-41B0-893B-5DB576C3B03D}" presName="hierRoot2" presStyleCnt="0"/>
      <dgm:spPr/>
    </dgm:pt>
    <dgm:pt modelId="{D0FBDD1E-4FBD-4534-8FF0-6B8A89E629E1}" type="pres">
      <dgm:prSet presAssocID="{CDC24DC4-63A5-41B0-893B-5DB576C3B03D}" presName="composite2" presStyleCnt="0"/>
      <dgm:spPr/>
    </dgm:pt>
    <dgm:pt modelId="{BC72114A-3DF2-4B29-84BB-4DD2AD71D7D8}" type="pres">
      <dgm:prSet presAssocID="{CDC24DC4-63A5-41B0-893B-5DB576C3B03D}" presName="background2" presStyleLbl="node2" presStyleIdx="0" presStyleCnt="3"/>
      <dgm:spPr/>
    </dgm:pt>
    <dgm:pt modelId="{B4714190-3F59-46DF-A3A1-3CF423196057}" type="pres">
      <dgm:prSet presAssocID="{CDC24DC4-63A5-41B0-893B-5DB576C3B03D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3CF23474-755A-47EE-AEBA-7C607A2E88EA}" type="pres">
      <dgm:prSet presAssocID="{CDC24DC4-63A5-41B0-893B-5DB576C3B03D}" presName="hierChild3" presStyleCnt="0"/>
      <dgm:spPr/>
    </dgm:pt>
    <dgm:pt modelId="{6F682935-8A28-4F9A-BAF9-2BB07200136C}" type="pres">
      <dgm:prSet presAssocID="{26022C83-B0BA-4180-903C-EE9C2978304D}" presName="Name10" presStyleLbl="parChTrans1D2" presStyleIdx="1" presStyleCnt="3"/>
      <dgm:spPr/>
      <dgm:t>
        <a:bodyPr/>
        <a:lstStyle/>
        <a:p>
          <a:endParaRPr lang="uk-UA"/>
        </a:p>
      </dgm:t>
    </dgm:pt>
    <dgm:pt modelId="{2FF01A9E-7903-4F72-8ACA-F685E56D4744}" type="pres">
      <dgm:prSet presAssocID="{7210E4B8-72AF-47E9-ADFB-ADFCCA2FFD2D}" presName="hierRoot2" presStyleCnt="0"/>
      <dgm:spPr/>
    </dgm:pt>
    <dgm:pt modelId="{4F8D19D3-BCEC-4E90-9C4D-9C9D2FE139A5}" type="pres">
      <dgm:prSet presAssocID="{7210E4B8-72AF-47E9-ADFB-ADFCCA2FFD2D}" presName="composite2" presStyleCnt="0"/>
      <dgm:spPr/>
    </dgm:pt>
    <dgm:pt modelId="{6A3562CB-469C-40A5-BC35-756BBBE3B4F1}" type="pres">
      <dgm:prSet presAssocID="{7210E4B8-72AF-47E9-ADFB-ADFCCA2FFD2D}" presName="background2" presStyleLbl="node2" presStyleIdx="1" presStyleCnt="3"/>
      <dgm:spPr/>
    </dgm:pt>
    <dgm:pt modelId="{BE59DA19-8F07-46CC-9AD9-34D147E51F0D}" type="pres">
      <dgm:prSet presAssocID="{7210E4B8-72AF-47E9-ADFB-ADFCCA2FFD2D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62689329-32B3-47A4-930E-990991189242}" type="pres">
      <dgm:prSet presAssocID="{7210E4B8-72AF-47E9-ADFB-ADFCCA2FFD2D}" presName="hierChild3" presStyleCnt="0"/>
      <dgm:spPr/>
    </dgm:pt>
    <dgm:pt modelId="{8C007DFB-E1E7-4BE3-AA39-D358FBAC08E4}" type="pres">
      <dgm:prSet presAssocID="{672FDC9B-9FDB-40BB-A42F-08DC2E1D17B7}" presName="Name10" presStyleLbl="parChTrans1D2" presStyleIdx="2" presStyleCnt="3"/>
      <dgm:spPr/>
      <dgm:t>
        <a:bodyPr/>
        <a:lstStyle/>
        <a:p>
          <a:endParaRPr lang="uk-UA"/>
        </a:p>
      </dgm:t>
    </dgm:pt>
    <dgm:pt modelId="{34B98D1F-DDE6-40F2-A2D8-678FDA62F205}" type="pres">
      <dgm:prSet presAssocID="{E0653BBE-33D1-457C-886B-5EF3623E7EA5}" presName="hierRoot2" presStyleCnt="0"/>
      <dgm:spPr/>
    </dgm:pt>
    <dgm:pt modelId="{C8B2D263-C50F-474E-A6B2-7809FA4466AB}" type="pres">
      <dgm:prSet presAssocID="{E0653BBE-33D1-457C-886B-5EF3623E7EA5}" presName="composite2" presStyleCnt="0"/>
      <dgm:spPr/>
    </dgm:pt>
    <dgm:pt modelId="{017C55C0-8F90-4951-92D7-57E5EF6E033B}" type="pres">
      <dgm:prSet presAssocID="{E0653BBE-33D1-457C-886B-5EF3623E7EA5}" presName="background2" presStyleLbl="node2" presStyleIdx="2" presStyleCnt="3"/>
      <dgm:spPr/>
    </dgm:pt>
    <dgm:pt modelId="{FB2F3529-F5F0-4B73-90DD-ABB2D728D26C}" type="pres">
      <dgm:prSet presAssocID="{E0653BBE-33D1-457C-886B-5EF3623E7EA5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437FE7F7-F29F-491D-9FC7-56883FE88907}" type="pres">
      <dgm:prSet presAssocID="{E0653BBE-33D1-457C-886B-5EF3623E7EA5}" presName="hierChild3" presStyleCnt="0"/>
      <dgm:spPr/>
    </dgm:pt>
  </dgm:ptLst>
  <dgm:cxnLst>
    <dgm:cxn modelId="{7F1047AB-28F7-4A4D-9BBD-083DE19627DC}" srcId="{87128B90-0B1C-4D46-BD10-07041BA988A8}" destId="{6086D5EC-7C8D-4662-9E76-D5B8332A2E96}" srcOrd="0" destOrd="0" parTransId="{AC58E2C8-77C3-4A85-B1A5-DF2827629CC7}" sibTransId="{B0FCE0DB-6B5C-48FF-9B95-A466AE72C0AA}"/>
    <dgm:cxn modelId="{FBF5F922-C93C-4205-AD7F-5FAC76AFAE7B}" srcId="{6086D5EC-7C8D-4662-9E76-D5B8332A2E96}" destId="{7210E4B8-72AF-47E9-ADFB-ADFCCA2FFD2D}" srcOrd="1" destOrd="0" parTransId="{26022C83-B0BA-4180-903C-EE9C2978304D}" sibTransId="{88C008F2-856F-40F6-82B5-24EF63BD1008}"/>
    <dgm:cxn modelId="{B16095E3-D24E-4B7C-BB24-ACD6A052D2D3}" type="presOf" srcId="{7210E4B8-72AF-47E9-ADFB-ADFCCA2FFD2D}" destId="{BE59DA19-8F07-46CC-9AD9-34D147E51F0D}" srcOrd="0" destOrd="0" presId="urn:microsoft.com/office/officeart/2005/8/layout/hierarchy1"/>
    <dgm:cxn modelId="{F4B61087-FD85-414E-85E1-BCF2C62ABC6C}" type="presOf" srcId="{26022C83-B0BA-4180-903C-EE9C2978304D}" destId="{6F682935-8A28-4F9A-BAF9-2BB07200136C}" srcOrd="0" destOrd="0" presId="urn:microsoft.com/office/officeart/2005/8/layout/hierarchy1"/>
    <dgm:cxn modelId="{B2C5FE69-CB4F-4A27-8274-0AA40D6660F6}" type="presOf" srcId="{9C5B2977-5CF3-40C7-AB64-88FC6A46A009}" destId="{EAC41BFD-F102-4A74-B701-37F45F4E700B}" srcOrd="0" destOrd="0" presId="urn:microsoft.com/office/officeart/2005/8/layout/hierarchy1"/>
    <dgm:cxn modelId="{4115A56E-7E60-432E-83F7-0DB97906E68D}" srcId="{6086D5EC-7C8D-4662-9E76-D5B8332A2E96}" destId="{CDC24DC4-63A5-41B0-893B-5DB576C3B03D}" srcOrd="0" destOrd="0" parTransId="{9C5B2977-5CF3-40C7-AB64-88FC6A46A009}" sibTransId="{70658EC9-DB89-4349-8DFF-021B5C81DA9F}"/>
    <dgm:cxn modelId="{570D5E7A-B3A5-4D70-A4C8-4D532DE0F976}" type="presOf" srcId="{6086D5EC-7C8D-4662-9E76-D5B8332A2E96}" destId="{8CD34946-EDE6-4922-B738-1A626A994250}" srcOrd="0" destOrd="0" presId="urn:microsoft.com/office/officeart/2005/8/layout/hierarchy1"/>
    <dgm:cxn modelId="{40124644-F96F-4570-BE33-9497F87CD27B}" type="presOf" srcId="{E0653BBE-33D1-457C-886B-5EF3623E7EA5}" destId="{FB2F3529-F5F0-4B73-90DD-ABB2D728D26C}" srcOrd="0" destOrd="0" presId="urn:microsoft.com/office/officeart/2005/8/layout/hierarchy1"/>
    <dgm:cxn modelId="{845F3941-A94C-40E2-8113-19C0867E5450}" type="presOf" srcId="{CDC24DC4-63A5-41B0-893B-5DB576C3B03D}" destId="{B4714190-3F59-46DF-A3A1-3CF423196057}" srcOrd="0" destOrd="0" presId="urn:microsoft.com/office/officeart/2005/8/layout/hierarchy1"/>
    <dgm:cxn modelId="{337C3B51-7DF5-457A-B038-BFC91FF4A0E4}" type="presOf" srcId="{87128B90-0B1C-4D46-BD10-07041BA988A8}" destId="{682BE410-5D40-4FC3-A2CE-E297371BD2FA}" srcOrd="0" destOrd="0" presId="urn:microsoft.com/office/officeart/2005/8/layout/hierarchy1"/>
    <dgm:cxn modelId="{EE2CCFFC-5CA4-4CF2-9EBD-490A9B70B682}" srcId="{6086D5EC-7C8D-4662-9E76-D5B8332A2E96}" destId="{E0653BBE-33D1-457C-886B-5EF3623E7EA5}" srcOrd="2" destOrd="0" parTransId="{672FDC9B-9FDB-40BB-A42F-08DC2E1D17B7}" sibTransId="{BED3AF3F-EDAC-4DE4-B62E-9FC44C3FDD28}"/>
    <dgm:cxn modelId="{6C273BD7-D17B-4A66-9774-5FC711C6D8CF}" type="presOf" srcId="{672FDC9B-9FDB-40BB-A42F-08DC2E1D17B7}" destId="{8C007DFB-E1E7-4BE3-AA39-D358FBAC08E4}" srcOrd="0" destOrd="0" presId="urn:microsoft.com/office/officeart/2005/8/layout/hierarchy1"/>
    <dgm:cxn modelId="{51D696BB-BFE8-4F56-BDDC-2A6DE08B6B35}" type="presParOf" srcId="{682BE410-5D40-4FC3-A2CE-E297371BD2FA}" destId="{1D8589BE-7A28-4AF8-A1FF-571CC5FB319D}" srcOrd="0" destOrd="0" presId="urn:microsoft.com/office/officeart/2005/8/layout/hierarchy1"/>
    <dgm:cxn modelId="{FBF99192-3D88-422E-B143-8F981F5FB241}" type="presParOf" srcId="{1D8589BE-7A28-4AF8-A1FF-571CC5FB319D}" destId="{D39E3CC9-F34D-4179-80CC-3243EF687B25}" srcOrd="0" destOrd="0" presId="urn:microsoft.com/office/officeart/2005/8/layout/hierarchy1"/>
    <dgm:cxn modelId="{D46E191B-FA6C-47B4-9E8C-5F999265635D}" type="presParOf" srcId="{D39E3CC9-F34D-4179-80CC-3243EF687B25}" destId="{F0446446-B3D9-47C1-84EC-E1C41BB3FD09}" srcOrd="0" destOrd="0" presId="urn:microsoft.com/office/officeart/2005/8/layout/hierarchy1"/>
    <dgm:cxn modelId="{27594B14-A764-4575-BF9A-0538DB347859}" type="presParOf" srcId="{D39E3CC9-F34D-4179-80CC-3243EF687B25}" destId="{8CD34946-EDE6-4922-B738-1A626A994250}" srcOrd="1" destOrd="0" presId="urn:microsoft.com/office/officeart/2005/8/layout/hierarchy1"/>
    <dgm:cxn modelId="{B07AAE7B-FA25-4B2C-88CB-87533FB8A3E6}" type="presParOf" srcId="{1D8589BE-7A28-4AF8-A1FF-571CC5FB319D}" destId="{941FDC2E-C55F-4D58-A505-347FE130E98D}" srcOrd="1" destOrd="0" presId="urn:microsoft.com/office/officeart/2005/8/layout/hierarchy1"/>
    <dgm:cxn modelId="{2CC27451-4BD8-4729-89AE-96618246DE2E}" type="presParOf" srcId="{941FDC2E-C55F-4D58-A505-347FE130E98D}" destId="{EAC41BFD-F102-4A74-B701-37F45F4E700B}" srcOrd="0" destOrd="0" presId="urn:microsoft.com/office/officeart/2005/8/layout/hierarchy1"/>
    <dgm:cxn modelId="{7EEE03F9-98E1-4756-91DD-469192593E43}" type="presParOf" srcId="{941FDC2E-C55F-4D58-A505-347FE130E98D}" destId="{729668ED-C251-4506-97C1-B02C10F73360}" srcOrd="1" destOrd="0" presId="urn:microsoft.com/office/officeart/2005/8/layout/hierarchy1"/>
    <dgm:cxn modelId="{6245AB2E-452B-41C1-BDC8-939EB9C5F852}" type="presParOf" srcId="{729668ED-C251-4506-97C1-B02C10F73360}" destId="{D0FBDD1E-4FBD-4534-8FF0-6B8A89E629E1}" srcOrd="0" destOrd="0" presId="urn:microsoft.com/office/officeart/2005/8/layout/hierarchy1"/>
    <dgm:cxn modelId="{D8316C55-9B1D-4087-8544-AF6102F90C0F}" type="presParOf" srcId="{D0FBDD1E-4FBD-4534-8FF0-6B8A89E629E1}" destId="{BC72114A-3DF2-4B29-84BB-4DD2AD71D7D8}" srcOrd="0" destOrd="0" presId="urn:microsoft.com/office/officeart/2005/8/layout/hierarchy1"/>
    <dgm:cxn modelId="{020CDFDD-AB86-4970-868D-CCA86E51F370}" type="presParOf" srcId="{D0FBDD1E-4FBD-4534-8FF0-6B8A89E629E1}" destId="{B4714190-3F59-46DF-A3A1-3CF423196057}" srcOrd="1" destOrd="0" presId="urn:microsoft.com/office/officeart/2005/8/layout/hierarchy1"/>
    <dgm:cxn modelId="{636A4E98-198C-42CC-B6B5-E639B4514DCE}" type="presParOf" srcId="{729668ED-C251-4506-97C1-B02C10F73360}" destId="{3CF23474-755A-47EE-AEBA-7C607A2E88EA}" srcOrd="1" destOrd="0" presId="urn:microsoft.com/office/officeart/2005/8/layout/hierarchy1"/>
    <dgm:cxn modelId="{AD0136DA-2CA5-4C55-B36C-D2ED6127148C}" type="presParOf" srcId="{941FDC2E-C55F-4D58-A505-347FE130E98D}" destId="{6F682935-8A28-4F9A-BAF9-2BB07200136C}" srcOrd="2" destOrd="0" presId="urn:microsoft.com/office/officeart/2005/8/layout/hierarchy1"/>
    <dgm:cxn modelId="{CC493D68-250B-4E0B-B403-2A64F651DE99}" type="presParOf" srcId="{941FDC2E-C55F-4D58-A505-347FE130E98D}" destId="{2FF01A9E-7903-4F72-8ACA-F685E56D4744}" srcOrd="3" destOrd="0" presId="urn:microsoft.com/office/officeart/2005/8/layout/hierarchy1"/>
    <dgm:cxn modelId="{61A55AC7-24FB-4341-9A5A-41C9F6192D3F}" type="presParOf" srcId="{2FF01A9E-7903-4F72-8ACA-F685E56D4744}" destId="{4F8D19D3-BCEC-4E90-9C4D-9C9D2FE139A5}" srcOrd="0" destOrd="0" presId="urn:microsoft.com/office/officeart/2005/8/layout/hierarchy1"/>
    <dgm:cxn modelId="{94F1817B-43E2-40F1-A590-721D95E80D16}" type="presParOf" srcId="{4F8D19D3-BCEC-4E90-9C4D-9C9D2FE139A5}" destId="{6A3562CB-469C-40A5-BC35-756BBBE3B4F1}" srcOrd="0" destOrd="0" presId="urn:microsoft.com/office/officeart/2005/8/layout/hierarchy1"/>
    <dgm:cxn modelId="{08DF64DC-0B4A-4C28-8067-FD67647F88B1}" type="presParOf" srcId="{4F8D19D3-BCEC-4E90-9C4D-9C9D2FE139A5}" destId="{BE59DA19-8F07-46CC-9AD9-34D147E51F0D}" srcOrd="1" destOrd="0" presId="urn:microsoft.com/office/officeart/2005/8/layout/hierarchy1"/>
    <dgm:cxn modelId="{F3D67E6C-6561-4368-BDD3-D51948A79C81}" type="presParOf" srcId="{2FF01A9E-7903-4F72-8ACA-F685E56D4744}" destId="{62689329-32B3-47A4-930E-990991189242}" srcOrd="1" destOrd="0" presId="urn:microsoft.com/office/officeart/2005/8/layout/hierarchy1"/>
    <dgm:cxn modelId="{FBACA2B0-8ACA-4373-9BEB-6D07A2CC8116}" type="presParOf" srcId="{941FDC2E-C55F-4D58-A505-347FE130E98D}" destId="{8C007DFB-E1E7-4BE3-AA39-D358FBAC08E4}" srcOrd="4" destOrd="0" presId="urn:microsoft.com/office/officeart/2005/8/layout/hierarchy1"/>
    <dgm:cxn modelId="{97D69E1C-A9F5-4051-BEE2-2E0267D316AD}" type="presParOf" srcId="{941FDC2E-C55F-4D58-A505-347FE130E98D}" destId="{34B98D1F-DDE6-40F2-A2D8-678FDA62F205}" srcOrd="5" destOrd="0" presId="urn:microsoft.com/office/officeart/2005/8/layout/hierarchy1"/>
    <dgm:cxn modelId="{94010001-1CD9-4971-99FF-8EA270CBD585}" type="presParOf" srcId="{34B98D1F-DDE6-40F2-A2D8-678FDA62F205}" destId="{C8B2D263-C50F-474E-A6B2-7809FA4466AB}" srcOrd="0" destOrd="0" presId="urn:microsoft.com/office/officeart/2005/8/layout/hierarchy1"/>
    <dgm:cxn modelId="{BC07BDE3-29F3-49F0-9CCB-9CE4CCDE35EB}" type="presParOf" srcId="{C8B2D263-C50F-474E-A6B2-7809FA4466AB}" destId="{017C55C0-8F90-4951-92D7-57E5EF6E033B}" srcOrd="0" destOrd="0" presId="urn:microsoft.com/office/officeart/2005/8/layout/hierarchy1"/>
    <dgm:cxn modelId="{3500A420-C599-43EC-A892-789E0417393A}" type="presParOf" srcId="{C8B2D263-C50F-474E-A6B2-7809FA4466AB}" destId="{FB2F3529-F5F0-4B73-90DD-ABB2D728D26C}" srcOrd="1" destOrd="0" presId="urn:microsoft.com/office/officeart/2005/8/layout/hierarchy1"/>
    <dgm:cxn modelId="{89436F8B-D727-4743-B58A-A465A3F9DCCF}" type="presParOf" srcId="{34B98D1F-DDE6-40F2-A2D8-678FDA62F205}" destId="{437FE7F7-F29F-491D-9FC7-56883FE88907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F21AACE-970C-4F77-8664-5EB5E5F72279}" type="doc">
      <dgm:prSet loTypeId="urn:microsoft.com/office/officeart/2005/8/layout/radial1" loCatId="relationship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uk-UA"/>
        </a:p>
      </dgm:t>
    </dgm:pt>
    <dgm:pt modelId="{6665DF61-A4D2-4A0D-8A8B-F301F6468061}">
      <dgm:prSet phldrT="[Текст]"/>
      <dgm:spPr/>
      <dgm:t>
        <a:bodyPr/>
        <a:lstStyle/>
        <a:p>
          <a:r>
            <a:rPr lang="uk-UA" dirty="0" smtClean="0"/>
            <a:t>Популяризація краєзнавчої літератури</a:t>
          </a:r>
          <a:endParaRPr lang="uk-UA" dirty="0"/>
        </a:p>
      </dgm:t>
    </dgm:pt>
    <dgm:pt modelId="{A57401DF-DA56-41DA-928F-FAF71C8642E9}" type="parTrans" cxnId="{51665673-A1D9-454B-9002-6E8EF86A3D23}">
      <dgm:prSet/>
      <dgm:spPr/>
      <dgm:t>
        <a:bodyPr/>
        <a:lstStyle/>
        <a:p>
          <a:endParaRPr lang="uk-UA"/>
        </a:p>
      </dgm:t>
    </dgm:pt>
    <dgm:pt modelId="{CA8DF8D7-69C3-4A8C-B0DE-0EAF833B4724}" type="sibTrans" cxnId="{51665673-A1D9-454B-9002-6E8EF86A3D23}">
      <dgm:prSet/>
      <dgm:spPr/>
      <dgm:t>
        <a:bodyPr/>
        <a:lstStyle/>
        <a:p>
          <a:endParaRPr lang="uk-UA"/>
        </a:p>
      </dgm:t>
    </dgm:pt>
    <dgm:pt modelId="{DB23A33F-0110-4EB3-8525-C66606069EB7}">
      <dgm:prSet phldrT="[Текст]"/>
      <dgm:spPr/>
      <dgm:t>
        <a:bodyPr/>
        <a:lstStyle/>
        <a:p>
          <a:r>
            <a:rPr lang="uk-UA" dirty="0" smtClean="0"/>
            <a:t>Книжкові виставки</a:t>
          </a:r>
          <a:endParaRPr lang="uk-UA" dirty="0"/>
        </a:p>
      </dgm:t>
    </dgm:pt>
    <dgm:pt modelId="{746C5E18-B2CF-44C7-A934-F84D255E03D8}" type="parTrans" cxnId="{D203AF99-5C4C-4974-B09C-EEF102FB4EB5}">
      <dgm:prSet/>
      <dgm:spPr/>
      <dgm:t>
        <a:bodyPr/>
        <a:lstStyle/>
        <a:p>
          <a:endParaRPr lang="uk-UA"/>
        </a:p>
      </dgm:t>
    </dgm:pt>
    <dgm:pt modelId="{B23C163D-75E1-402E-9C6F-BCB59F281E01}" type="sibTrans" cxnId="{D203AF99-5C4C-4974-B09C-EEF102FB4EB5}">
      <dgm:prSet/>
      <dgm:spPr/>
      <dgm:t>
        <a:bodyPr/>
        <a:lstStyle/>
        <a:p>
          <a:endParaRPr lang="uk-UA"/>
        </a:p>
      </dgm:t>
    </dgm:pt>
    <dgm:pt modelId="{F80FA880-004A-4F8D-AB1A-00BE690994F9}">
      <dgm:prSet phldrT="[Текст]"/>
      <dgm:spPr/>
      <dgm:t>
        <a:bodyPr/>
        <a:lstStyle/>
        <a:p>
          <a:r>
            <a:rPr lang="uk-UA" dirty="0" smtClean="0"/>
            <a:t>Огляди краєзнавчої літератури</a:t>
          </a:r>
          <a:endParaRPr lang="uk-UA" dirty="0"/>
        </a:p>
      </dgm:t>
    </dgm:pt>
    <dgm:pt modelId="{764340A0-330A-4D9E-B739-B8D4B1DF5ABB}" type="parTrans" cxnId="{B87968B3-760E-4932-A45C-85966EC94B39}">
      <dgm:prSet/>
      <dgm:spPr/>
      <dgm:t>
        <a:bodyPr/>
        <a:lstStyle/>
        <a:p>
          <a:endParaRPr lang="uk-UA"/>
        </a:p>
      </dgm:t>
    </dgm:pt>
    <dgm:pt modelId="{C304A26C-D4C8-4A7C-BE8D-7EF8D6A722D1}" type="sibTrans" cxnId="{B87968B3-760E-4932-A45C-85966EC94B39}">
      <dgm:prSet/>
      <dgm:spPr/>
      <dgm:t>
        <a:bodyPr/>
        <a:lstStyle/>
        <a:p>
          <a:endParaRPr lang="uk-UA"/>
        </a:p>
      </dgm:t>
    </dgm:pt>
    <dgm:pt modelId="{234534A0-B9C8-4892-AADE-488FC960C821}">
      <dgm:prSet phldrT="[Текст]"/>
      <dgm:spPr/>
      <dgm:t>
        <a:bodyPr/>
        <a:lstStyle/>
        <a:p>
          <a:r>
            <a:rPr lang="uk-UA" dirty="0" smtClean="0"/>
            <a:t>Краєзнавчі читання</a:t>
          </a:r>
          <a:endParaRPr lang="uk-UA" dirty="0"/>
        </a:p>
      </dgm:t>
    </dgm:pt>
    <dgm:pt modelId="{C5FE792D-77E7-4CB3-A6F0-57A191D5759C}" type="parTrans" cxnId="{E7CAAFF0-122A-4622-AFFF-7C1E4790F09D}">
      <dgm:prSet/>
      <dgm:spPr/>
      <dgm:t>
        <a:bodyPr/>
        <a:lstStyle/>
        <a:p>
          <a:endParaRPr lang="uk-UA"/>
        </a:p>
      </dgm:t>
    </dgm:pt>
    <dgm:pt modelId="{69D48C60-4A46-4447-99EC-754D9A0E19B0}" type="sibTrans" cxnId="{E7CAAFF0-122A-4622-AFFF-7C1E4790F09D}">
      <dgm:prSet/>
      <dgm:spPr/>
      <dgm:t>
        <a:bodyPr/>
        <a:lstStyle/>
        <a:p>
          <a:endParaRPr lang="uk-UA"/>
        </a:p>
      </dgm:t>
    </dgm:pt>
    <dgm:pt modelId="{1C1288BC-17FC-47E2-A94C-BCC694BACFAD}">
      <dgm:prSet phldrT="[Текст]"/>
      <dgm:spPr/>
      <dgm:t>
        <a:bodyPr/>
        <a:lstStyle/>
        <a:p>
          <a:r>
            <a:rPr lang="uk-UA" dirty="0" smtClean="0"/>
            <a:t>Усні журнали</a:t>
          </a:r>
          <a:endParaRPr lang="uk-UA" dirty="0"/>
        </a:p>
      </dgm:t>
    </dgm:pt>
    <dgm:pt modelId="{A5445A21-8C6D-4164-8537-2EBA34DB1709}" type="parTrans" cxnId="{05409645-AAB4-434A-BBE5-C22D196814F0}">
      <dgm:prSet/>
      <dgm:spPr/>
      <dgm:t>
        <a:bodyPr/>
        <a:lstStyle/>
        <a:p>
          <a:endParaRPr lang="uk-UA"/>
        </a:p>
      </dgm:t>
    </dgm:pt>
    <dgm:pt modelId="{B2C0CD55-F22D-4242-9455-6376D168E8A3}" type="sibTrans" cxnId="{05409645-AAB4-434A-BBE5-C22D196814F0}">
      <dgm:prSet/>
      <dgm:spPr/>
      <dgm:t>
        <a:bodyPr/>
        <a:lstStyle/>
        <a:p>
          <a:endParaRPr lang="uk-UA"/>
        </a:p>
      </dgm:t>
    </dgm:pt>
    <dgm:pt modelId="{B2FA721D-824C-4576-A5AE-80DFC3B2E652}">
      <dgm:prSet/>
      <dgm:spPr/>
      <dgm:t>
        <a:bodyPr/>
        <a:lstStyle/>
        <a:p>
          <a:r>
            <a:rPr lang="uk-UA" dirty="0" smtClean="0"/>
            <a:t>Години інформації</a:t>
          </a:r>
          <a:endParaRPr lang="uk-UA" dirty="0"/>
        </a:p>
      </dgm:t>
    </dgm:pt>
    <dgm:pt modelId="{84010F41-DE3A-4539-AC2B-DD4CE36EFB4A}" type="parTrans" cxnId="{124DFBD2-8179-428B-A08B-2433D25353A2}">
      <dgm:prSet/>
      <dgm:spPr/>
      <dgm:t>
        <a:bodyPr/>
        <a:lstStyle/>
        <a:p>
          <a:endParaRPr lang="uk-UA"/>
        </a:p>
      </dgm:t>
    </dgm:pt>
    <dgm:pt modelId="{0581F61D-65A7-493C-A4B5-08B5CE756747}" type="sibTrans" cxnId="{124DFBD2-8179-428B-A08B-2433D25353A2}">
      <dgm:prSet/>
      <dgm:spPr/>
      <dgm:t>
        <a:bodyPr/>
        <a:lstStyle/>
        <a:p>
          <a:endParaRPr lang="uk-UA"/>
        </a:p>
      </dgm:t>
    </dgm:pt>
    <dgm:pt modelId="{93392EDE-FEDD-459D-9D98-B49B77167708}">
      <dgm:prSet/>
      <dgm:spPr/>
      <dgm:t>
        <a:bodyPr/>
        <a:lstStyle/>
        <a:p>
          <a:r>
            <a:rPr lang="uk-UA" dirty="0" smtClean="0"/>
            <a:t>Вікторини, вечори, свята</a:t>
          </a:r>
          <a:endParaRPr lang="uk-UA" dirty="0"/>
        </a:p>
      </dgm:t>
    </dgm:pt>
    <dgm:pt modelId="{6F75D5F2-6B9D-430D-89F4-B6D068A6D272}" type="parTrans" cxnId="{4BF126EB-1434-4812-B80C-D8D95BEB4856}">
      <dgm:prSet/>
      <dgm:spPr/>
      <dgm:t>
        <a:bodyPr/>
        <a:lstStyle/>
        <a:p>
          <a:endParaRPr lang="uk-UA"/>
        </a:p>
      </dgm:t>
    </dgm:pt>
    <dgm:pt modelId="{0EBDDDF6-D5E1-489A-A9CA-DB1F552D5ADC}" type="sibTrans" cxnId="{4BF126EB-1434-4812-B80C-D8D95BEB4856}">
      <dgm:prSet/>
      <dgm:spPr/>
      <dgm:t>
        <a:bodyPr/>
        <a:lstStyle/>
        <a:p>
          <a:endParaRPr lang="uk-UA"/>
        </a:p>
      </dgm:t>
    </dgm:pt>
    <dgm:pt modelId="{A64177BA-1133-4DE8-8116-B911EAD25AF7}">
      <dgm:prSet/>
      <dgm:spPr/>
      <dgm:t>
        <a:bodyPr/>
        <a:lstStyle/>
        <a:p>
          <a:r>
            <a:rPr lang="uk-UA" dirty="0" smtClean="0"/>
            <a:t>Заочні подорожі</a:t>
          </a:r>
          <a:endParaRPr lang="uk-UA" dirty="0"/>
        </a:p>
      </dgm:t>
    </dgm:pt>
    <dgm:pt modelId="{5E77F4E8-4064-4B96-9125-6C5BC006656B}" type="parTrans" cxnId="{7D98C523-FEE7-4C50-B305-AC3E143B7AA8}">
      <dgm:prSet/>
      <dgm:spPr/>
      <dgm:t>
        <a:bodyPr/>
        <a:lstStyle/>
        <a:p>
          <a:endParaRPr lang="uk-UA"/>
        </a:p>
      </dgm:t>
    </dgm:pt>
    <dgm:pt modelId="{E7C141CD-7D84-4B97-99FF-39B89AB36902}" type="sibTrans" cxnId="{7D98C523-FEE7-4C50-B305-AC3E143B7AA8}">
      <dgm:prSet/>
      <dgm:spPr/>
      <dgm:t>
        <a:bodyPr/>
        <a:lstStyle/>
        <a:p>
          <a:endParaRPr lang="uk-UA"/>
        </a:p>
      </dgm:t>
    </dgm:pt>
    <dgm:pt modelId="{00B78B1D-2A1E-4652-BCA4-3A7A9E55E1E6}">
      <dgm:prSet/>
      <dgm:spPr/>
      <dgm:t>
        <a:bodyPr/>
        <a:lstStyle/>
        <a:p>
          <a:r>
            <a:rPr lang="uk-UA" dirty="0" smtClean="0"/>
            <a:t>Конкурси знавців краю</a:t>
          </a:r>
          <a:endParaRPr lang="uk-UA" dirty="0"/>
        </a:p>
      </dgm:t>
    </dgm:pt>
    <dgm:pt modelId="{2EDD1A55-D34F-4B96-9724-9A0AA95851D4}" type="parTrans" cxnId="{3C09E536-34C5-4D03-BDE4-5F6F11EB90BA}">
      <dgm:prSet/>
      <dgm:spPr/>
      <dgm:t>
        <a:bodyPr/>
        <a:lstStyle/>
        <a:p>
          <a:endParaRPr lang="uk-UA"/>
        </a:p>
      </dgm:t>
    </dgm:pt>
    <dgm:pt modelId="{E8D5EC05-D670-41C0-894F-37B662E27FAD}" type="sibTrans" cxnId="{3C09E536-34C5-4D03-BDE4-5F6F11EB90BA}">
      <dgm:prSet/>
      <dgm:spPr/>
      <dgm:t>
        <a:bodyPr/>
        <a:lstStyle/>
        <a:p>
          <a:endParaRPr lang="uk-UA"/>
        </a:p>
      </dgm:t>
    </dgm:pt>
    <dgm:pt modelId="{543ECE55-F423-45F8-977A-DAE5B0BFE44A}" type="pres">
      <dgm:prSet presAssocID="{CF21AACE-970C-4F77-8664-5EB5E5F72279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8820C450-8079-4C08-9EE8-64250B696F82}" type="pres">
      <dgm:prSet presAssocID="{6665DF61-A4D2-4A0D-8A8B-F301F6468061}" presName="centerShape" presStyleLbl="node0" presStyleIdx="0" presStyleCnt="1" custScaleX="202484" custScaleY="155783"/>
      <dgm:spPr/>
      <dgm:t>
        <a:bodyPr/>
        <a:lstStyle/>
        <a:p>
          <a:endParaRPr lang="uk-UA"/>
        </a:p>
      </dgm:t>
    </dgm:pt>
    <dgm:pt modelId="{707DDEDA-0A1D-4C1E-AC70-4C30E8EFFD9E}" type="pres">
      <dgm:prSet presAssocID="{746C5E18-B2CF-44C7-A934-F84D255E03D8}" presName="Name9" presStyleLbl="parChTrans1D2" presStyleIdx="0" presStyleCnt="8"/>
      <dgm:spPr/>
      <dgm:t>
        <a:bodyPr/>
        <a:lstStyle/>
        <a:p>
          <a:endParaRPr lang="uk-UA"/>
        </a:p>
      </dgm:t>
    </dgm:pt>
    <dgm:pt modelId="{873836EA-7D4D-418B-B90B-55D4E90A07DC}" type="pres">
      <dgm:prSet presAssocID="{746C5E18-B2CF-44C7-A934-F84D255E03D8}" presName="connTx" presStyleLbl="parChTrans1D2" presStyleIdx="0" presStyleCnt="8"/>
      <dgm:spPr/>
      <dgm:t>
        <a:bodyPr/>
        <a:lstStyle/>
        <a:p>
          <a:endParaRPr lang="uk-UA"/>
        </a:p>
      </dgm:t>
    </dgm:pt>
    <dgm:pt modelId="{B8A63D94-F497-4942-8633-BA8A0ACC7061}" type="pres">
      <dgm:prSet presAssocID="{DB23A33F-0110-4EB3-8525-C66606069EB7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9C176E8-69AA-4E0E-9E59-C35F27DDD5F6}" type="pres">
      <dgm:prSet presAssocID="{764340A0-330A-4D9E-B739-B8D4B1DF5ABB}" presName="Name9" presStyleLbl="parChTrans1D2" presStyleIdx="1" presStyleCnt="8"/>
      <dgm:spPr/>
      <dgm:t>
        <a:bodyPr/>
        <a:lstStyle/>
        <a:p>
          <a:endParaRPr lang="uk-UA"/>
        </a:p>
      </dgm:t>
    </dgm:pt>
    <dgm:pt modelId="{5BBD2D35-C743-4289-AC27-9EFB1BE5B0C6}" type="pres">
      <dgm:prSet presAssocID="{764340A0-330A-4D9E-B739-B8D4B1DF5ABB}" presName="connTx" presStyleLbl="parChTrans1D2" presStyleIdx="1" presStyleCnt="8"/>
      <dgm:spPr/>
      <dgm:t>
        <a:bodyPr/>
        <a:lstStyle/>
        <a:p>
          <a:endParaRPr lang="uk-UA"/>
        </a:p>
      </dgm:t>
    </dgm:pt>
    <dgm:pt modelId="{E5CE2151-8682-40DC-9004-56C1D6487E56}" type="pres">
      <dgm:prSet presAssocID="{F80FA880-004A-4F8D-AB1A-00BE690994F9}" presName="node" presStyleLbl="node1" presStyleIdx="1" presStyleCnt="8" custScaleX="15730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5173F8A-1047-4A19-837A-337DECF437C8}" type="pres">
      <dgm:prSet presAssocID="{C5FE792D-77E7-4CB3-A6F0-57A191D5759C}" presName="Name9" presStyleLbl="parChTrans1D2" presStyleIdx="2" presStyleCnt="8"/>
      <dgm:spPr/>
      <dgm:t>
        <a:bodyPr/>
        <a:lstStyle/>
        <a:p>
          <a:endParaRPr lang="uk-UA"/>
        </a:p>
      </dgm:t>
    </dgm:pt>
    <dgm:pt modelId="{1C0F54E1-9242-40C6-8CC6-3D8484F0D467}" type="pres">
      <dgm:prSet presAssocID="{C5FE792D-77E7-4CB3-A6F0-57A191D5759C}" presName="connTx" presStyleLbl="parChTrans1D2" presStyleIdx="2" presStyleCnt="8"/>
      <dgm:spPr/>
      <dgm:t>
        <a:bodyPr/>
        <a:lstStyle/>
        <a:p>
          <a:endParaRPr lang="uk-UA"/>
        </a:p>
      </dgm:t>
    </dgm:pt>
    <dgm:pt modelId="{E2532673-4A70-4A9D-A2E6-05C5F621670C}" type="pres">
      <dgm:prSet presAssocID="{234534A0-B9C8-4892-AADE-488FC960C821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97FB46C-E387-4426-BAE5-9234BEEFB058}" type="pres">
      <dgm:prSet presAssocID="{A5445A21-8C6D-4164-8537-2EBA34DB1709}" presName="Name9" presStyleLbl="parChTrans1D2" presStyleIdx="3" presStyleCnt="8"/>
      <dgm:spPr/>
      <dgm:t>
        <a:bodyPr/>
        <a:lstStyle/>
        <a:p>
          <a:endParaRPr lang="uk-UA"/>
        </a:p>
      </dgm:t>
    </dgm:pt>
    <dgm:pt modelId="{4FA140F4-4851-483A-B2EA-1EFB643F4A85}" type="pres">
      <dgm:prSet presAssocID="{A5445A21-8C6D-4164-8537-2EBA34DB1709}" presName="connTx" presStyleLbl="parChTrans1D2" presStyleIdx="3" presStyleCnt="8"/>
      <dgm:spPr/>
      <dgm:t>
        <a:bodyPr/>
        <a:lstStyle/>
        <a:p>
          <a:endParaRPr lang="uk-UA"/>
        </a:p>
      </dgm:t>
    </dgm:pt>
    <dgm:pt modelId="{079BFC3D-50E8-4580-8376-5BAC9CC7E5D6}" type="pres">
      <dgm:prSet presAssocID="{1C1288BC-17FC-47E2-A94C-BCC694BACFAD}" presName="node" presStyleLbl="node1" presStyleIdx="3" presStyleCnt="8" custScaleX="14646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7506414-0CAD-4452-86CD-D46456D1F3BB}" type="pres">
      <dgm:prSet presAssocID="{84010F41-DE3A-4539-AC2B-DD4CE36EFB4A}" presName="Name9" presStyleLbl="parChTrans1D2" presStyleIdx="4" presStyleCnt="8"/>
      <dgm:spPr/>
      <dgm:t>
        <a:bodyPr/>
        <a:lstStyle/>
        <a:p>
          <a:endParaRPr lang="uk-UA"/>
        </a:p>
      </dgm:t>
    </dgm:pt>
    <dgm:pt modelId="{7A885DA9-D299-4EF7-A247-3C44D709657E}" type="pres">
      <dgm:prSet presAssocID="{84010F41-DE3A-4539-AC2B-DD4CE36EFB4A}" presName="connTx" presStyleLbl="parChTrans1D2" presStyleIdx="4" presStyleCnt="8"/>
      <dgm:spPr/>
      <dgm:t>
        <a:bodyPr/>
        <a:lstStyle/>
        <a:p>
          <a:endParaRPr lang="uk-UA"/>
        </a:p>
      </dgm:t>
    </dgm:pt>
    <dgm:pt modelId="{2257A2FA-63DA-433E-8474-62EE26233B68}" type="pres">
      <dgm:prSet presAssocID="{B2FA721D-824C-4576-A5AE-80DFC3B2E652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DE12733-F395-469F-B5B3-CF7F484A2FA0}" type="pres">
      <dgm:prSet presAssocID="{6F75D5F2-6B9D-430D-89F4-B6D068A6D272}" presName="Name9" presStyleLbl="parChTrans1D2" presStyleIdx="5" presStyleCnt="8"/>
      <dgm:spPr/>
      <dgm:t>
        <a:bodyPr/>
        <a:lstStyle/>
        <a:p>
          <a:endParaRPr lang="uk-UA"/>
        </a:p>
      </dgm:t>
    </dgm:pt>
    <dgm:pt modelId="{3ADC1F66-4A21-4038-A99B-C158891CB1C2}" type="pres">
      <dgm:prSet presAssocID="{6F75D5F2-6B9D-430D-89F4-B6D068A6D272}" presName="connTx" presStyleLbl="parChTrans1D2" presStyleIdx="5" presStyleCnt="8"/>
      <dgm:spPr/>
      <dgm:t>
        <a:bodyPr/>
        <a:lstStyle/>
        <a:p>
          <a:endParaRPr lang="uk-UA"/>
        </a:p>
      </dgm:t>
    </dgm:pt>
    <dgm:pt modelId="{12256D7B-8D2F-414D-9833-AC8C6741A2B9}" type="pres">
      <dgm:prSet presAssocID="{93392EDE-FEDD-459D-9D98-B49B77167708}" presName="node" presStyleLbl="node1" presStyleIdx="5" presStyleCnt="8" custScaleX="15339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99B0169-7F9B-4FEA-99AE-B64F84B773AA}" type="pres">
      <dgm:prSet presAssocID="{5E77F4E8-4064-4B96-9125-6C5BC006656B}" presName="Name9" presStyleLbl="parChTrans1D2" presStyleIdx="6" presStyleCnt="8"/>
      <dgm:spPr/>
      <dgm:t>
        <a:bodyPr/>
        <a:lstStyle/>
        <a:p>
          <a:endParaRPr lang="uk-UA"/>
        </a:p>
      </dgm:t>
    </dgm:pt>
    <dgm:pt modelId="{2B4F4B23-0E34-4DE1-873C-E69E12260F28}" type="pres">
      <dgm:prSet presAssocID="{5E77F4E8-4064-4B96-9125-6C5BC006656B}" presName="connTx" presStyleLbl="parChTrans1D2" presStyleIdx="6" presStyleCnt="8"/>
      <dgm:spPr/>
      <dgm:t>
        <a:bodyPr/>
        <a:lstStyle/>
        <a:p>
          <a:endParaRPr lang="uk-UA"/>
        </a:p>
      </dgm:t>
    </dgm:pt>
    <dgm:pt modelId="{1AC32D33-E829-4024-B28A-F39810D19F11}" type="pres">
      <dgm:prSet presAssocID="{A64177BA-1133-4DE8-8116-B911EAD25AF7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04E89EB-B440-4478-B584-EEAAE63A1307}" type="pres">
      <dgm:prSet presAssocID="{2EDD1A55-D34F-4B96-9724-9A0AA95851D4}" presName="Name9" presStyleLbl="parChTrans1D2" presStyleIdx="7" presStyleCnt="8"/>
      <dgm:spPr/>
      <dgm:t>
        <a:bodyPr/>
        <a:lstStyle/>
        <a:p>
          <a:endParaRPr lang="uk-UA"/>
        </a:p>
      </dgm:t>
    </dgm:pt>
    <dgm:pt modelId="{04F3DD1D-DCEE-405F-B5FA-018EBDFE6E00}" type="pres">
      <dgm:prSet presAssocID="{2EDD1A55-D34F-4B96-9724-9A0AA95851D4}" presName="connTx" presStyleLbl="parChTrans1D2" presStyleIdx="7" presStyleCnt="8"/>
      <dgm:spPr/>
      <dgm:t>
        <a:bodyPr/>
        <a:lstStyle/>
        <a:p>
          <a:endParaRPr lang="uk-UA"/>
        </a:p>
      </dgm:t>
    </dgm:pt>
    <dgm:pt modelId="{99C5E052-7443-44A2-BE49-F001F894C58C}" type="pres">
      <dgm:prSet presAssocID="{00B78B1D-2A1E-4652-BCA4-3A7A9E55E1E6}" presName="node" presStyleLbl="node1" presStyleIdx="7" presStyleCnt="8" custScaleX="14255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7D98C523-FEE7-4C50-B305-AC3E143B7AA8}" srcId="{6665DF61-A4D2-4A0D-8A8B-F301F6468061}" destId="{A64177BA-1133-4DE8-8116-B911EAD25AF7}" srcOrd="6" destOrd="0" parTransId="{5E77F4E8-4064-4B96-9125-6C5BC006656B}" sibTransId="{E7C141CD-7D84-4B97-99FF-39B89AB36902}"/>
    <dgm:cxn modelId="{5383AF15-E6B4-44E3-BE7D-2B2638A4CEDC}" type="presOf" srcId="{746C5E18-B2CF-44C7-A934-F84D255E03D8}" destId="{707DDEDA-0A1D-4C1E-AC70-4C30E8EFFD9E}" srcOrd="0" destOrd="0" presId="urn:microsoft.com/office/officeart/2005/8/layout/radial1"/>
    <dgm:cxn modelId="{5024A94A-9D6C-45D4-B0A7-7524402566FD}" type="presOf" srcId="{F80FA880-004A-4F8D-AB1A-00BE690994F9}" destId="{E5CE2151-8682-40DC-9004-56C1D6487E56}" srcOrd="0" destOrd="0" presId="urn:microsoft.com/office/officeart/2005/8/layout/radial1"/>
    <dgm:cxn modelId="{F205DCEF-5755-4435-A569-8DA540F50035}" type="presOf" srcId="{84010F41-DE3A-4539-AC2B-DD4CE36EFB4A}" destId="{7A885DA9-D299-4EF7-A247-3C44D709657E}" srcOrd="1" destOrd="0" presId="urn:microsoft.com/office/officeart/2005/8/layout/radial1"/>
    <dgm:cxn modelId="{7C07246E-B798-432E-A510-56CD27EE554F}" type="presOf" srcId="{C5FE792D-77E7-4CB3-A6F0-57A191D5759C}" destId="{E5173F8A-1047-4A19-837A-337DECF437C8}" srcOrd="0" destOrd="0" presId="urn:microsoft.com/office/officeart/2005/8/layout/radial1"/>
    <dgm:cxn modelId="{B0126DDA-93D1-47EF-B365-BAB4D81F9367}" type="presOf" srcId="{A5445A21-8C6D-4164-8537-2EBA34DB1709}" destId="{D97FB46C-E387-4426-BAE5-9234BEEFB058}" srcOrd="0" destOrd="0" presId="urn:microsoft.com/office/officeart/2005/8/layout/radial1"/>
    <dgm:cxn modelId="{9B591BD5-FE98-4387-9335-C27D9421F026}" type="presOf" srcId="{DB23A33F-0110-4EB3-8525-C66606069EB7}" destId="{B8A63D94-F497-4942-8633-BA8A0ACC7061}" srcOrd="0" destOrd="0" presId="urn:microsoft.com/office/officeart/2005/8/layout/radial1"/>
    <dgm:cxn modelId="{66CC13B8-2343-470E-A396-503F0AEF007B}" type="presOf" srcId="{5E77F4E8-4064-4B96-9125-6C5BC006656B}" destId="{2B4F4B23-0E34-4DE1-873C-E69E12260F28}" srcOrd="1" destOrd="0" presId="urn:microsoft.com/office/officeart/2005/8/layout/radial1"/>
    <dgm:cxn modelId="{3C09E536-34C5-4D03-BDE4-5F6F11EB90BA}" srcId="{6665DF61-A4D2-4A0D-8A8B-F301F6468061}" destId="{00B78B1D-2A1E-4652-BCA4-3A7A9E55E1E6}" srcOrd="7" destOrd="0" parTransId="{2EDD1A55-D34F-4B96-9724-9A0AA95851D4}" sibTransId="{E8D5EC05-D670-41C0-894F-37B662E27FAD}"/>
    <dgm:cxn modelId="{7C8E2BC5-05CE-49B4-B260-9E328921C290}" type="presOf" srcId="{1C1288BC-17FC-47E2-A94C-BCC694BACFAD}" destId="{079BFC3D-50E8-4580-8376-5BAC9CC7E5D6}" srcOrd="0" destOrd="0" presId="urn:microsoft.com/office/officeart/2005/8/layout/radial1"/>
    <dgm:cxn modelId="{C2A2CD13-310D-40E7-83CB-AF2FF39F8814}" type="presOf" srcId="{B2FA721D-824C-4576-A5AE-80DFC3B2E652}" destId="{2257A2FA-63DA-433E-8474-62EE26233B68}" srcOrd="0" destOrd="0" presId="urn:microsoft.com/office/officeart/2005/8/layout/radial1"/>
    <dgm:cxn modelId="{7AC1D809-9AFD-4F41-96BE-C878865D169B}" type="presOf" srcId="{C5FE792D-77E7-4CB3-A6F0-57A191D5759C}" destId="{1C0F54E1-9242-40C6-8CC6-3D8484F0D467}" srcOrd="1" destOrd="0" presId="urn:microsoft.com/office/officeart/2005/8/layout/radial1"/>
    <dgm:cxn modelId="{0E8A51AA-0E48-4462-A78A-4320826FAA33}" type="presOf" srcId="{2EDD1A55-D34F-4B96-9724-9A0AA95851D4}" destId="{04F3DD1D-DCEE-405F-B5FA-018EBDFE6E00}" srcOrd="1" destOrd="0" presId="urn:microsoft.com/office/officeart/2005/8/layout/radial1"/>
    <dgm:cxn modelId="{4BF126EB-1434-4812-B80C-D8D95BEB4856}" srcId="{6665DF61-A4D2-4A0D-8A8B-F301F6468061}" destId="{93392EDE-FEDD-459D-9D98-B49B77167708}" srcOrd="5" destOrd="0" parTransId="{6F75D5F2-6B9D-430D-89F4-B6D068A6D272}" sibTransId="{0EBDDDF6-D5E1-489A-A9CA-DB1F552D5ADC}"/>
    <dgm:cxn modelId="{039A671E-B5C2-4652-87A8-E4B1FCB1386D}" type="presOf" srcId="{764340A0-330A-4D9E-B739-B8D4B1DF5ABB}" destId="{79C176E8-69AA-4E0E-9E59-C35F27DDD5F6}" srcOrd="0" destOrd="0" presId="urn:microsoft.com/office/officeart/2005/8/layout/radial1"/>
    <dgm:cxn modelId="{1EB41A17-B32E-4CC0-AACC-CDABF4DFE9A5}" type="presOf" srcId="{6F75D5F2-6B9D-430D-89F4-B6D068A6D272}" destId="{3ADC1F66-4A21-4038-A99B-C158891CB1C2}" srcOrd="1" destOrd="0" presId="urn:microsoft.com/office/officeart/2005/8/layout/radial1"/>
    <dgm:cxn modelId="{124DFBD2-8179-428B-A08B-2433D25353A2}" srcId="{6665DF61-A4D2-4A0D-8A8B-F301F6468061}" destId="{B2FA721D-824C-4576-A5AE-80DFC3B2E652}" srcOrd="4" destOrd="0" parTransId="{84010F41-DE3A-4539-AC2B-DD4CE36EFB4A}" sibTransId="{0581F61D-65A7-493C-A4B5-08B5CE756747}"/>
    <dgm:cxn modelId="{9B275EBC-65FF-44CC-926B-E1EBDE1C2AF3}" type="presOf" srcId="{2EDD1A55-D34F-4B96-9724-9A0AA95851D4}" destId="{D04E89EB-B440-4478-B584-EEAAE63A1307}" srcOrd="0" destOrd="0" presId="urn:microsoft.com/office/officeart/2005/8/layout/radial1"/>
    <dgm:cxn modelId="{A41E1B5E-40B9-413C-B1A0-5744E0D93687}" type="presOf" srcId="{746C5E18-B2CF-44C7-A934-F84D255E03D8}" destId="{873836EA-7D4D-418B-B90B-55D4E90A07DC}" srcOrd="1" destOrd="0" presId="urn:microsoft.com/office/officeart/2005/8/layout/radial1"/>
    <dgm:cxn modelId="{53007D31-7AF2-48D5-AA38-AF333167D032}" type="presOf" srcId="{6F75D5F2-6B9D-430D-89F4-B6D068A6D272}" destId="{0DE12733-F395-469F-B5B3-CF7F484A2FA0}" srcOrd="0" destOrd="0" presId="urn:microsoft.com/office/officeart/2005/8/layout/radial1"/>
    <dgm:cxn modelId="{5AAE1BFB-F6B3-417F-825B-42ACB1F48101}" type="presOf" srcId="{93392EDE-FEDD-459D-9D98-B49B77167708}" destId="{12256D7B-8D2F-414D-9833-AC8C6741A2B9}" srcOrd="0" destOrd="0" presId="urn:microsoft.com/office/officeart/2005/8/layout/radial1"/>
    <dgm:cxn modelId="{98F52FC9-8626-48F2-B247-9BC63335C3F7}" type="presOf" srcId="{A5445A21-8C6D-4164-8537-2EBA34DB1709}" destId="{4FA140F4-4851-483A-B2EA-1EFB643F4A85}" srcOrd="1" destOrd="0" presId="urn:microsoft.com/office/officeart/2005/8/layout/radial1"/>
    <dgm:cxn modelId="{5A73881B-BDA7-4205-89D7-8AAE8DF6A783}" type="presOf" srcId="{5E77F4E8-4064-4B96-9125-6C5BC006656B}" destId="{B99B0169-7F9B-4FEA-99AE-B64F84B773AA}" srcOrd="0" destOrd="0" presId="urn:microsoft.com/office/officeart/2005/8/layout/radial1"/>
    <dgm:cxn modelId="{9071E0BC-0200-49CA-9AF7-4D8050C672B7}" type="presOf" srcId="{CF21AACE-970C-4F77-8664-5EB5E5F72279}" destId="{543ECE55-F423-45F8-977A-DAE5B0BFE44A}" srcOrd="0" destOrd="0" presId="urn:microsoft.com/office/officeart/2005/8/layout/radial1"/>
    <dgm:cxn modelId="{DACD6286-645C-4F6C-850B-DA338FB4561A}" type="presOf" srcId="{00B78B1D-2A1E-4652-BCA4-3A7A9E55E1E6}" destId="{99C5E052-7443-44A2-BE49-F001F894C58C}" srcOrd="0" destOrd="0" presId="urn:microsoft.com/office/officeart/2005/8/layout/radial1"/>
    <dgm:cxn modelId="{51665673-A1D9-454B-9002-6E8EF86A3D23}" srcId="{CF21AACE-970C-4F77-8664-5EB5E5F72279}" destId="{6665DF61-A4D2-4A0D-8A8B-F301F6468061}" srcOrd="0" destOrd="0" parTransId="{A57401DF-DA56-41DA-928F-FAF71C8642E9}" sibTransId="{CA8DF8D7-69C3-4A8C-B0DE-0EAF833B4724}"/>
    <dgm:cxn modelId="{6D3049A9-5017-4501-B7BD-13E46975365C}" type="presOf" srcId="{84010F41-DE3A-4539-AC2B-DD4CE36EFB4A}" destId="{77506414-0CAD-4452-86CD-D46456D1F3BB}" srcOrd="0" destOrd="0" presId="urn:microsoft.com/office/officeart/2005/8/layout/radial1"/>
    <dgm:cxn modelId="{B87968B3-760E-4932-A45C-85966EC94B39}" srcId="{6665DF61-A4D2-4A0D-8A8B-F301F6468061}" destId="{F80FA880-004A-4F8D-AB1A-00BE690994F9}" srcOrd="1" destOrd="0" parTransId="{764340A0-330A-4D9E-B739-B8D4B1DF5ABB}" sibTransId="{C304A26C-D4C8-4A7C-BE8D-7EF8D6A722D1}"/>
    <dgm:cxn modelId="{D203AF99-5C4C-4974-B09C-EEF102FB4EB5}" srcId="{6665DF61-A4D2-4A0D-8A8B-F301F6468061}" destId="{DB23A33F-0110-4EB3-8525-C66606069EB7}" srcOrd="0" destOrd="0" parTransId="{746C5E18-B2CF-44C7-A934-F84D255E03D8}" sibTransId="{B23C163D-75E1-402E-9C6F-BCB59F281E01}"/>
    <dgm:cxn modelId="{37884C8F-8FC8-4199-866C-B791979C15CD}" type="presOf" srcId="{764340A0-330A-4D9E-B739-B8D4B1DF5ABB}" destId="{5BBD2D35-C743-4289-AC27-9EFB1BE5B0C6}" srcOrd="1" destOrd="0" presId="urn:microsoft.com/office/officeart/2005/8/layout/radial1"/>
    <dgm:cxn modelId="{1A1873DE-1416-4DD2-9C09-92EF49C92891}" type="presOf" srcId="{234534A0-B9C8-4892-AADE-488FC960C821}" destId="{E2532673-4A70-4A9D-A2E6-05C5F621670C}" srcOrd="0" destOrd="0" presId="urn:microsoft.com/office/officeart/2005/8/layout/radial1"/>
    <dgm:cxn modelId="{05409645-AAB4-434A-BBE5-C22D196814F0}" srcId="{6665DF61-A4D2-4A0D-8A8B-F301F6468061}" destId="{1C1288BC-17FC-47E2-A94C-BCC694BACFAD}" srcOrd="3" destOrd="0" parTransId="{A5445A21-8C6D-4164-8537-2EBA34DB1709}" sibTransId="{B2C0CD55-F22D-4242-9455-6376D168E8A3}"/>
    <dgm:cxn modelId="{E7CAAFF0-122A-4622-AFFF-7C1E4790F09D}" srcId="{6665DF61-A4D2-4A0D-8A8B-F301F6468061}" destId="{234534A0-B9C8-4892-AADE-488FC960C821}" srcOrd="2" destOrd="0" parTransId="{C5FE792D-77E7-4CB3-A6F0-57A191D5759C}" sibTransId="{69D48C60-4A46-4447-99EC-754D9A0E19B0}"/>
    <dgm:cxn modelId="{2C1F2506-8909-41C8-A52E-0B509BE80E4B}" type="presOf" srcId="{6665DF61-A4D2-4A0D-8A8B-F301F6468061}" destId="{8820C450-8079-4C08-9EE8-64250B696F82}" srcOrd="0" destOrd="0" presId="urn:microsoft.com/office/officeart/2005/8/layout/radial1"/>
    <dgm:cxn modelId="{A4CD2B85-39A9-43DC-8071-46D3BFDB38E5}" type="presOf" srcId="{A64177BA-1133-4DE8-8116-B911EAD25AF7}" destId="{1AC32D33-E829-4024-B28A-F39810D19F11}" srcOrd="0" destOrd="0" presId="urn:microsoft.com/office/officeart/2005/8/layout/radial1"/>
    <dgm:cxn modelId="{3AF0F513-0595-4786-A3AE-A69DE1DAB890}" type="presParOf" srcId="{543ECE55-F423-45F8-977A-DAE5B0BFE44A}" destId="{8820C450-8079-4C08-9EE8-64250B696F82}" srcOrd="0" destOrd="0" presId="urn:microsoft.com/office/officeart/2005/8/layout/radial1"/>
    <dgm:cxn modelId="{6100C79A-A535-447C-AF59-BA88F900B398}" type="presParOf" srcId="{543ECE55-F423-45F8-977A-DAE5B0BFE44A}" destId="{707DDEDA-0A1D-4C1E-AC70-4C30E8EFFD9E}" srcOrd="1" destOrd="0" presId="urn:microsoft.com/office/officeart/2005/8/layout/radial1"/>
    <dgm:cxn modelId="{281BED9A-A805-43BB-8ACB-FBCD15169CD8}" type="presParOf" srcId="{707DDEDA-0A1D-4C1E-AC70-4C30E8EFFD9E}" destId="{873836EA-7D4D-418B-B90B-55D4E90A07DC}" srcOrd="0" destOrd="0" presId="urn:microsoft.com/office/officeart/2005/8/layout/radial1"/>
    <dgm:cxn modelId="{54AE263B-263C-413C-9B5D-9A65B236AFB2}" type="presParOf" srcId="{543ECE55-F423-45F8-977A-DAE5B0BFE44A}" destId="{B8A63D94-F497-4942-8633-BA8A0ACC7061}" srcOrd="2" destOrd="0" presId="urn:microsoft.com/office/officeart/2005/8/layout/radial1"/>
    <dgm:cxn modelId="{FEF15CC3-27D7-480B-BF8D-10FEE87B5AED}" type="presParOf" srcId="{543ECE55-F423-45F8-977A-DAE5B0BFE44A}" destId="{79C176E8-69AA-4E0E-9E59-C35F27DDD5F6}" srcOrd="3" destOrd="0" presId="urn:microsoft.com/office/officeart/2005/8/layout/radial1"/>
    <dgm:cxn modelId="{502D1B8C-9186-4531-BCF7-245F06AE3B54}" type="presParOf" srcId="{79C176E8-69AA-4E0E-9E59-C35F27DDD5F6}" destId="{5BBD2D35-C743-4289-AC27-9EFB1BE5B0C6}" srcOrd="0" destOrd="0" presId="urn:microsoft.com/office/officeart/2005/8/layout/radial1"/>
    <dgm:cxn modelId="{E7273029-E9E4-405E-B2C4-5F346F49577B}" type="presParOf" srcId="{543ECE55-F423-45F8-977A-DAE5B0BFE44A}" destId="{E5CE2151-8682-40DC-9004-56C1D6487E56}" srcOrd="4" destOrd="0" presId="urn:microsoft.com/office/officeart/2005/8/layout/radial1"/>
    <dgm:cxn modelId="{715EBBD8-2ED3-4746-88E0-5E69AAC70D9B}" type="presParOf" srcId="{543ECE55-F423-45F8-977A-DAE5B0BFE44A}" destId="{E5173F8A-1047-4A19-837A-337DECF437C8}" srcOrd="5" destOrd="0" presId="urn:microsoft.com/office/officeart/2005/8/layout/radial1"/>
    <dgm:cxn modelId="{B7A8FF56-0196-4A19-B6F2-6E979F5D6862}" type="presParOf" srcId="{E5173F8A-1047-4A19-837A-337DECF437C8}" destId="{1C0F54E1-9242-40C6-8CC6-3D8484F0D467}" srcOrd="0" destOrd="0" presId="urn:microsoft.com/office/officeart/2005/8/layout/radial1"/>
    <dgm:cxn modelId="{26F076F5-1F7A-4490-A35C-77ADDD5160DB}" type="presParOf" srcId="{543ECE55-F423-45F8-977A-DAE5B0BFE44A}" destId="{E2532673-4A70-4A9D-A2E6-05C5F621670C}" srcOrd="6" destOrd="0" presId="urn:microsoft.com/office/officeart/2005/8/layout/radial1"/>
    <dgm:cxn modelId="{30E34FEF-7C8A-4277-88F4-9E5C1812482A}" type="presParOf" srcId="{543ECE55-F423-45F8-977A-DAE5B0BFE44A}" destId="{D97FB46C-E387-4426-BAE5-9234BEEFB058}" srcOrd="7" destOrd="0" presId="urn:microsoft.com/office/officeart/2005/8/layout/radial1"/>
    <dgm:cxn modelId="{E728E44B-23E0-4511-B532-1FBE71D9FAE3}" type="presParOf" srcId="{D97FB46C-E387-4426-BAE5-9234BEEFB058}" destId="{4FA140F4-4851-483A-B2EA-1EFB643F4A85}" srcOrd="0" destOrd="0" presId="urn:microsoft.com/office/officeart/2005/8/layout/radial1"/>
    <dgm:cxn modelId="{0F4EDC03-3845-473D-B9C9-E72711A6F010}" type="presParOf" srcId="{543ECE55-F423-45F8-977A-DAE5B0BFE44A}" destId="{079BFC3D-50E8-4580-8376-5BAC9CC7E5D6}" srcOrd="8" destOrd="0" presId="urn:microsoft.com/office/officeart/2005/8/layout/radial1"/>
    <dgm:cxn modelId="{5148C9AA-6180-486B-934A-D5673DA42A7B}" type="presParOf" srcId="{543ECE55-F423-45F8-977A-DAE5B0BFE44A}" destId="{77506414-0CAD-4452-86CD-D46456D1F3BB}" srcOrd="9" destOrd="0" presId="urn:microsoft.com/office/officeart/2005/8/layout/radial1"/>
    <dgm:cxn modelId="{DEC84252-1E45-40B7-AD8B-7AB49A6D2BB9}" type="presParOf" srcId="{77506414-0CAD-4452-86CD-D46456D1F3BB}" destId="{7A885DA9-D299-4EF7-A247-3C44D709657E}" srcOrd="0" destOrd="0" presId="urn:microsoft.com/office/officeart/2005/8/layout/radial1"/>
    <dgm:cxn modelId="{B64348D1-B20C-407E-8B59-1CD440841135}" type="presParOf" srcId="{543ECE55-F423-45F8-977A-DAE5B0BFE44A}" destId="{2257A2FA-63DA-433E-8474-62EE26233B68}" srcOrd="10" destOrd="0" presId="urn:microsoft.com/office/officeart/2005/8/layout/radial1"/>
    <dgm:cxn modelId="{D0993D42-B7E6-4E19-9DD1-4214AFE72CB7}" type="presParOf" srcId="{543ECE55-F423-45F8-977A-DAE5B0BFE44A}" destId="{0DE12733-F395-469F-B5B3-CF7F484A2FA0}" srcOrd="11" destOrd="0" presId="urn:microsoft.com/office/officeart/2005/8/layout/radial1"/>
    <dgm:cxn modelId="{5C447EBE-128C-4B9D-9A63-903893C6690E}" type="presParOf" srcId="{0DE12733-F395-469F-B5B3-CF7F484A2FA0}" destId="{3ADC1F66-4A21-4038-A99B-C158891CB1C2}" srcOrd="0" destOrd="0" presId="urn:microsoft.com/office/officeart/2005/8/layout/radial1"/>
    <dgm:cxn modelId="{9382FBF6-5C3E-4519-8D32-7B3CF08B6B93}" type="presParOf" srcId="{543ECE55-F423-45F8-977A-DAE5B0BFE44A}" destId="{12256D7B-8D2F-414D-9833-AC8C6741A2B9}" srcOrd="12" destOrd="0" presId="urn:microsoft.com/office/officeart/2005/8/layout/radial1"/>
    <dgm:cxn modelId="{E3BBE1BA-BC2C-4F31-BA02-7D3E2BED8B65}" type="presParOf" srcId="{543ECE55-F423-45F8-977A-DAE5B0BFE44A}" destId="{B99B0169-7F9B-4FEA-99AE-B64F84B773AA}" srcOrd="13" destOrd="0" presId="urn:microsoft.com/office/officeart/2005/8/layout/radial1"/>
    <dgm:cxn modelId="{96AB8322-745D-4D8B-8F73-FD671E7BB23D}" type="presParOf" srcId="{B99B0169-7F9B-4FEA-99AE-B64F84B773AA}" destId="{2B4F4B23-0E34-4DE1-873C-E69E12260F28}" srcOrd="0" destOrd="0" presId="urn:microsoft.com/office/officeart/2005/8/layout/radial1"/>
    <dgm:cxn modelId="{2A6DBBF6-4F3D-4410-9AF5-5E790417046F}" type="presParOf" srcId="{543ECE55-F423-45F8-977A-DAE5B0BFE44A}" destId="{1AC32D33-E829-4024-B28A-F39810D19F11}" srcOrd="14" destOrd="0" presId="urn:microsoft.com/office/officeart/2005/8/layout/radial1"/>
    <dgm:cxn modelId="{D1B52BE8-7D03-4E82-B6C1-58F0EC507D51}" type="presParOf" srcId="{543ECE55-F423-45F8-977A-DAE5B0BFE44A}" destId="{D04E89EB-B440-4478-B584-EEAAE63A1307}" srcOrd="15" destOrd="0" presId="urn:microsoft.com/office/officeart/2005/8/layout/radial1"/>
    <dgm:cxn modelId="{AD1783FA-2F13-4125-8038-20B37965D77D}" type="presParOf" srcId="{D04E89EB-B440-4478-B584-EEAAE63A1307}" destId="{04F3DD1D-DCEE-405F-B5FA-018EBDFE6E00}" srcOrd="0" destOrd="0" presId="urn:microsoft.com/office/officeart/2005/8/layout/radial1"/>
    <dgm:cxn modelId="{AAC776F7-9DD5-42A1-A4F8-F6FF22E43191}" type="presParOf" srcId="{543ECE55-F423-45F8-977A-DAE5B0BFE44A}" destId="{99C5E052-7443-44A2-BE49-F001F894C58C}" srcOrd="1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F6CBFAE-6B3D-4CFF-A447-043FB3BE388E}">
      <dsp:nvSpPr>
        <dsp:cNvPr id="0" name=""/>
        <dsp:cNvSpPr/>
      </dsp:nvSpPr>
      <dsp:spPr>
        <a:xfrm>
          <a:off x="3902865" y="2360752"/>
          <a:ext cx="2895139" cy="10506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36735"/>
              </a:lnTo>
              <a:lnTo>
                <a:pt x="2895139" y="836735"/>
              </a:lnTo>
              <a:lnTo>
                <a:pt x="2895139" y="1050615"/>
              </a:lnTo>
            </a:path>
          </a:pathLst>
        </a:custGeom>
        <a:noFill/>
        <a:ln w="425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B5D42C-A057-4FB6-BBEC-79A3C0442C7D}">
      <dsp:nvSpPr>
        <dsp:cNvPr id="0" name=""/>
        <dsp:cNvSpPr/>
      </dsp:nvSpPr>
      <dsp:spPr>
        <a:xfrm>
          <a:off x="3857145" y="2360752"/>
          <a:ext cx="91440" cy="105061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836735"/>
              </a:lnTo>
              <a:lnTo>
                <a:pt x="119046" y="836735"/>
              </a:lnTo>
              <a:lnTo>
                <a:pt x="119046" y="1050615"/>
              </a:lnTo>
            </a:path>
          </a:pathLst>
        </a:custGeom>
        <a:noFill/>
        <a:ln w="425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EC8E2C-18FC-465D-A22C-1641DE33357F}">
      <dsp:nvSpPr>
        <dsp:cNvPr id="0" name=""/>
        <dsp:cNvSpPr/>
      </dsp:nvSpPr>
      <dsp:spPr>
        <a:xfrm>
          <a:off x="1154378" y="2360752"/>
          <a:ext cx="2748487" cy="1050615"/>
        </a:xfrm>
        <a:custGeom>
          <a:avLst/>
          <a:gdLst/>
          <a:ahLst/>
          <a:cxnLst/>
          <a:rect l="0" t="0" r="0" b="0"/>
          <a:pathLst>
            <a:path>
              <a:moveTo>
                <a:pt x="2748487" y="0"/>
              </a:moveTo>
              <a:lnTo>
                <a:pt x="2748487" y="836735"/>
              </a:lnTo>
              <a:lnTo>
                <a:pt x="0" y="836735"/>
              </a:lnTo>
              <a:lnTo>
                <a:pt x="0" y="1050615"/>
              </a:lnTo>
            </a:path>
          </a:pathLst>
        </a:custGeom>
        <a:noFill/>
        <a:ln w="425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F07D79-68C4-4750-8A18-30E70FCB88A1}">
      <dsp:nvSpPr>
        <dsp:cNvPr id="0" name=""/>
        <dsp:cNvSpPr/>
      </dsp:nvSpPr>
      <dsp:spPr>
        <a:xfrm>
          <a:off x="1039626" y="44332"/>
          <a:ext cx="5726478" cy="23164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916689-8F85-49AC-BF38-595EBA14430E}">
      <dsp:nvSpPr>
        <dsp:cNvPr id="0" name=""/>
        <dsp:cNvSpPr/>
      </dsp:nvSpPr>
      <dsp:spPr>
        <a:xfrm>
          <a:off x="1296155" y="288034"/>
          <a:ext cx="5726478" cy="23164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800" kern="1200" dirty="0" smtClean="0">
              <a:latin typeface="Times New Roman" pitchFamily="18" charset="0"/>
              <a:cs typeface="Times New Roman" pitchFamily="18" charset="0"/>
            </a:rPr>
            <a:t>Структура краєзнавчої роботи в СЗШ №19</a:t>
          </a:r>
        </a:p>
        <a:p>
          <a:pPr lvl="0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800" kern="1200" dirty="0"/>
        </a:p>
      </dsp:txBody>
      <dsp:txXfrm>
        <a:off x="1296155" y="288034"/>
        <a:ext cx="5726478" cy="2316419"/>
      </dsp:txXfrm>
    </dsp:sp>
    <dsp:sp modelId="{E015D204-DEDB-4B92-A938-6F7F1DCBE57F}">
      <dsp:nvSpPr>
        <dsp:cNvPr id="0" name=""/>
        <dsp:cNvSpPr/>
      </dsp:nvSpPr>
      <dsp:spPr>
        <a:xfrm>
          <a:off x="0" y="3411368"/>
          <a:ext cx="2308756" cy="14660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81073D-0BE8-4A36-9D14-59294599E9CA}">
      <dsp:nvSpPr>
        <dsp:cNvPr id="0" name=""/>
        <dsp:cNvSpPr/>
      </dsp:nvSpPr>
      <dsp:spPr>
        <a:xfrm>
          <a:off x="256528" y="3655070"/>
          <a:ext cx="2308756" cy="14660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Краєзнавство в навчально-виховній роботі</a:t>
          </a:r>
          <a:endParaRPr lang="uk-UA" sz="1800" kern="1200" dirty="0"/>
        </a:p>
      </dsp:txBody>
      <dsp:txXfrm>
        <a:off x="256528" y="3655070"/>
        <a:ext cx="2308756" cy="1466060"/>
      </dsp:txXfrm>
    </dsp:sp>
    <dsp:sp modelId="{AF20FBA3-93BC-4F9E-B0DA-6E2A881DC6BC}">
      <dsp:nvSpPr>
        <dsp:cNvPr id="0" name=""/>
        <dsp:cNvSpPr/>
      </dsp:nvSpPr>
      <dsp:spPr>
        <a:xfrm>
          <a:off x="2821813" y="3411368"/>
          <a:ext cx="2308756" cy="14660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7980D9-9903-413C-8FFF-9E64D847DBBA}">
      <dsp:nvSpPr>
        <dsp:cNvPr id="0" name=""/>
        <dsp:cNvSpPr/>
      </dsp:nvSpPr>
      <dsp:spPr>
        <a:xfrm>
          <a:off x="3078341" y="3655070"/>
          <a:ext cx="2308756" cy="14660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Бібліотечне краєзнавство</a:t>
          </a:r>
          <a:endParaRPr lang="uk-UA" sz="1800" kern="1200" dirty="0"/>
        </a:p>
      </dsp:txBody>
      <dsp:txXfrm>
        <a:off x="3078341" y="3655070"/>
        <a:ext cx="2308756" cy="1466060"/>
      </dsp:txXfrm>
    </dsp:sp>
    <dsp:sp modelId="{534C79B7-FA21-4DE3-AC58-173E6CCF7B1E}">
      <dsp:nvSpPr>
        <dsp:cNvPr id="0" name=""/>
        <dsp:cNvSpPr/>
      </dsp:nvSpPr>
      <dsp:spPr>
        <a:xfrm>
          <a:off x="5643626" y="3411368"/>
          <a:ext cx="2308756" cy="14660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473D79-061E-4DA3-A596-37F99CE89278}">
      <dsp:nvSpPr>
        <dsp:cNvPr id="0" name=""/>
        <dsp:cNvSpPr/>
      </dsp:nvSpPr>
      <dsp:spPr>
        <a:xfrm>
          <a:off x="5900155" y="3655070"/>
          <a:ext cx="2308756" cy="14660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Краєзнавство в позакласній роботі</a:t>
          </a:r>
          <a:endParaRPr lang="uk-UA" sz="1800" kern="1200" dirty="0"/>
        </a:p>
      </dsp:txBody>
      <dsp:txXfrm>
        <a:off x="5900155" y="3655070"/>
        <a:ext cx="2308756" cy="146606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EBE1AB1-C8F8-4E21-8FBF-6BA6FE984940}">
      <dsp:nvSpPr>
        <dsp:cNvPr id="0" name=""/>
        <dsp:cNvSpPr/>
      </dsp:nvSpPr>
      <dsp:spPr>
        <a:xfrm>
          <a:off x="3958473" y="2102047"/>
          <a:ext cx="2170764" cy="229845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600" kern="1200" dirty="0" smtClean="0"/>
            <a:t>ФОРМИ РОБОТИ</a:t>
          </a:r>
          <a:endParaRPr lang="uk-UA" sz="2600" kern="1200" dirty="0"/>
        </a:p>
      </dsp:txBody>
      <dsp:txXfrm>
        <a:off x="3958473" y="2102047"/>
        <a:ext cx="2170764" cy="2298457"/>
      </dsp:txXfrm>
    </dsp:sp>
    <dsp:sp modelId="{8E05F57B-C9E5-4F68-AF38-0D8C0C5B6345}">
      <dsp:nvSpPr>
        <dsp:cNvPr id="0" name=""/>
        <dsp:cNvSpPr/>
      </dsp:nvSpPr>
      <dsp:spPr>
        <a:xfrm rot="16200000">
          <a:off x="4585271" y="1635025"/>
          <a:ext cx="917169" cy="16875"/>
        </a:xfrm>
        <a:custGeom>
          <a:avLst/>
          <a:gdLst/>
          <a:ahLst/>
          <a:cxnLst/>
          <a:rect l="0" t="0" r="0" b="0"/>
          <a:pathLst>
            <a:path>
              <a:moveTo>
                <a:pt x="0" y="8437"/>
              </a:moveTo>
              <a:lnTo>
                <a:pt x="917169" y="8437"/>
              </a:lnTo>
            </a:path>
          </a:pathLst>
        </a:custGeom>
        <a:noFill/>
        <a:ln w="425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 rot="16200000">
        <a:off x="5020926" y="1620533"/>
        <a:ext cx="45858" cy="45858"/>
      </dsp:txXfrm>
    </dsp:sp>
    <dsp:sp modelId="{FD5D35A8-41F5-4B2E-B86E-F97CC768D718}">
      <dsp:nvSpPr>
        <dsp:cNvPr id="0" name=""/>
        <dsp:cNvSpPr/>
      </dsp:nvSpPr>
      <dsp:spPr>
        <a:xfrm>
          <a:off x="4039039" y="-205267"/>
          <a:ext cx="2009633" cy="1390145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>
              <a:solidFill>
                <a:schemeClr val="tx1"/>
              </a:solidFill>
            </a:rPr>
            <a:t>конференції</a:t>
          </a:r>
          <a:endParaRPr lang="uk-UA" sz="1800" kern="1200" dirty="0">
            <a:solidFill>
              <a:schemeClr val="tx1"/>
            </a:solidFill>
          </a:endParaRPr>
        </a:p>
      </dsp:txBody>
      <dsp:txXfrm>
        <a:off x="4039039" y="-205267"/>
        <a:ext cx="2009633" cy="1390145"/>
      </dsp:txXfrm>
    </dsp:sp>
    <dsp:sp modelId="{B2AA3E26-F916-4273-BC1D-84597771DEC0}">
      <dsp:nvSpPr>
        <dsp:cNvPr id="0" name=""/>
        <dsp:cNvSpPr/>
      </dsp:nvSpPr>
      <dsp:spPr>
        <a:xfrm rot="18137566">
          <a:off x="5502214" y="2024072"/>
          <a:ext cx="623795" cy="16875"/>
        </a:xfrm>
        <a:custGeom>
          <a:avLst/>
          <a:gdLst/>
          <a:ahLst/>
          <a:cxnLst/>
          <a:rect l="0" t="0" r="0" b="0"/>
          <a:pathLst>
            <a:path>
              <a:moveTo>
                <a:pt x="0" y="8437"/>
              </a:moveTo>
              <a:lnTo>
                <a:pt x="623795" y="8437"/>
              </a:lnTo>
            </a:path>
          </a:pathLst>
        </a:custGeom>
        <a:noFill/>
        <a:ln w="425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 rot="18137566">
        <a:off x="5798517" y="2016915"/>
        <a:ext cx="31189" cy="31189"/>
      </dsp:txXfrm>
    </dsp:sp>
    <dsp:sp modelId="{FB7E8B49-0ED3-4133-9505-A204DCCCC341}">
      <dsp:nvSpPr>
        <dsp:cNvPr id="0" name=""/>
        <dsp:cNvSpPr/>
      </dsp:nvSpPr>
      <dsp:spPr>
        <a:xfrm>
          <a:off x="5760649" y="896838"/>
          <a:ext cx="945104" cy="945104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>
              <a:solidFill>
                <a:schemeClr val="tx1"/>
              </a:solidFill>
            </a:rPr>
            <a:t>Позакласні заходи</a:t>
          </a:r>
          <a:endParaRPr lang="uk-UA" sz="1400" kern="1200" dirty="0">
            <a:solidFill>
              <a:schemeClr val="tx1"/>
            </a:solidFill>
          </a:endParaRPr>
        </a:p>
      </dsp:txBody>
      <dsp:txXfrm>
        <a:off x="5760649" y="896838"/>
        <a:ext cx="945104" cy="945104"/>
      </dsp:txXfrm>
    </dsp:sp>
    <dsp:sp modelId="{98C8479F-EDD3-473C-BEE7-99DCBC3578DD}">
      <dsp:nvSpPr>
        <dsp:cNvPr id="0" name=""/>
        <dsp:cNvSpPr/>
      </dsp:nvSpPr>
      <dsp:spPr>
        <a:xfrm rot="19563243">
          <a:off x="5763605" y="1983435"/>
          <a:ext cx="2302396" cy="16875"/>
        </a:xfrm>
        <a:custGeom>
          <a:avLst/>
          <a:gdLst/>
          <a:ahLst/>
          <a:cxnLst/>
          <a:rect l="0" t="0" r="0" b="0"/>
          <a:pathLst>
            <a:path>
              <a:moveTo>
                <a:pt x="0" y="8437"/>
              </a:moveTo>
              <a:lnTo>
                <a:pt x="2302396" y="8437"/>
              </a:lnTo>
            </a:path>
          </a:pathLst>
        </a:custGeom>
        <a:noFill/>
        <a:ln w="425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800" kern="1200"/>
        </a:p>
      </dsp:txBody>
      <dsp:txXfrm rot="19563243">
        <a:off x="6857243" y="1934312"/>
        <a:ext cx="115119" cy="115119"/>
      </dsp:txXfrm>
    </dsp:sp>
    <dsp:sp modelId="{E915E926-9C49-4BBA-ADC3-B13D20A5F341}">
      <dsp:nvSpPr>
        <dsp:cNvPr id="0" name=""/>
        <dsp:cNvSpPr/>
      </dsp:nvSpPr>
      <dsp:spPr>
        <a:xfrm>
          <a:off x="7585552" y="82922"/>
          <a:ext cx="2097225" cy="150317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>
              <a:solidFill>
                <a:schemeClr val="tx1"/>
              </a:solidFill>
            </a:rPr>
            <a:t>Виховні години</a:t>
          </a:r>
          <a:endParaRPr lang="uk-UA" sz="1800" kern="1200" dirty="0">
            <a:solidFill>
              <a:schemeClr val="tx1"/>
            </a:solidFill>
          </a:endParaRPr>
        </a:p>
      </dsp:txBody>
      <dsp:txXfrm>
        <a:off x="7585552" y="82922"/>
        <a:ext cx="2097225" cy="1503170"/>
      </dsp:txXfrm>
    </dsp:sp>
    <dsp:sp modelId="{6AC45CAC-CE93-47C5-B46E-6E4E1D1E334E}">
      <dsp:nvSpPr>
        <dsp:cNvPr id="0" name=""/>
        <dsp:cNvSpPr/>
      </dsp:nvSpPr>
      <dsp:spPr>
        <a:xfrm rot="20828571">
          <a:off x="6089815" y="2867087"/>
          <a:ext cx="1200621" cy="16875"/>
        </a:xfrm>
        <a:custGeom>
          <a:avLst/>
          <a:gdLst/>
          <a:ahLst/>
          <a:cxnLst/>
          <a:rect l="0" t="0" r="0" b="0"/>
          <a:pathLst>
            <a:path>
              <a:moveTo>
                <a:pt x="0" y="8437"/>
              </a:moveTo>
              <a:lnTo>
                <a:pt x="1200621" y="8437"/>
              </a:lnTo>
            </a:path>
          </a:pathLst>
        </a:custGeom>
        <a:noFill/>
        <a:ln w="425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 rot="20828571">
        <a:off x="6660111" y="2845509"/>
        <a:ext cx="60031" cy="60031"/>
      </dsp:txXfrm>
    </dsp:sp>
    <dsp:sp modelId="{C047AE15-DE4A-4B8C-9634-CCFF7239D931}">
      <dsp:nvSpPr>
        <dsp:cNvPr id="0" name=""/>
        <dsp:cNvSpPr/>
      </dsp:nvSpPr>
      <dsp:spPr>
        <a:xfrm>
          <a:off x="7263538" y="2164238"/>
          <a:ext cx="945104" cy="945104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>
              <a:solidFill>
                <a:schemeClr val="tx1"/>
              </a:solidFill>
            </a:rPr>
            <a:t>уроки</a:t>
          </a:r>
          <a:endParaRPr lang="uk-UA" sz="1400" kern="1200" dirty="0">
            <a:solidFill>
              <a:schemeClr val="tx1"/>
            </a:solidFill>
          </a:endParaRPr>
        </a:p>
      </dsp:txBody>
      <dsp:txXfrm>
        <a:off x="7263538" y="2164238"/>
        <a:ext cx="945104" cy="945104"/>
      </dsp:txXfrm>
    </dsp:sp>
    <dsp:sp modelId="{CE8EAB5E-5F21-4852-861A-AD9FA474FF75}">
      <dsp:nvSpPr>
        <dsp:cNvPr id="0" name=""/>
        <dsp:cNvSpPr/>
      </dsp:nvSpPr>
      <dsp:spPr>
        <a:xfrm rot="771429">
          <a:off x="6089815" y="3618588"/>
          <a:ext cx="1200621" cy="16875"/>
        </a:xfrm>
        <a:custGeom>
          <a:avLst/>
          <a:gdLst/>
          <a:ahLst/>
          <a:cxnLst/>
          <a:rect l="0" t="0" r="0" b="0"/>
          <a:pathLst>
            <a:path>
              <a:moveTo>
                <a:pt x="0" y="8437"/>
              </a:moveTo>
              <a:lnTo>
                <a:pt x="1200621" y="8437"/>
              </a:lnTo>
            </a:path>
          </a:pathLst>
        </a:custGeom>
        <a:noFill/>
        <a:ln w="425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 rot="771429">
        <a:off x="6660111" y="3597010"/>
        <a:ext cx="60031" cy="60031"/>
      </dsp:txXfrm>
    </dsp:sp>
    <dsp:sp modelId="{CB7DF1B3-3001-47FB-8813-5ED6E7BBD69C}">
      <dsp:nvSpPr>
        <dsp:cNvPr id="0" name=""/>
        <dsp:cNvSpPr/>
      </dsp:nvSpPr>
      <dsp:spPr>
        <a:xfrm>
          <a:off x="7263538" y="3393208"/>
          <a:ext cx="945104" cy="945104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>
              <a:solidFill>
                <a:schemeClr val="tx1"/>
              </a:solidFill>
            </a:rPr>
            <a:t>свята</a:t>
          </a:r>
          <a:endParaRPr lang="uk-UA" sz="1400" kern="1200" dirty="0">
            <a:solidFill>
              <a:schemeClr val="tx1"/>
            </a:solidFill>
          </a:endParaRPr>
        </a:p>
      </dsp:txBody>
      <dsp:txXfrm>
        <a:off x="7263538" y="3393208"/>
        <a:ext cx="945104" cy="945104"/>
      </dsp:txXfrm>
    </dsp:sp>
    <dsp:sp modelId="{1D63EEC1-5CC8-40C1-AC6F-D9F49A9C7F04}">
      <dsp:nvSpPr>
        <dsp:cNvPr id="0" name=""/>
        <dsp:cNvSpPr/>
      </dsp:nvSpPr>
      <dsp:spPr>
        <a:xfrm rot="2130958">
          <a:off x="5736838" y="4531627"/>
          <a:ext cx="2225537" cy="16875"/>
        </a:xfrm>
        <a:custGeom>
          <a:avLst/>
          <a:gdLst/>
          <a:ahLst/>
          <a:cxnLst/>
          <a:rect l="0" t="0" r="0" b="0"/>
          <a:pathLst>
            <a:path>
              <a:moveTo>
                <a:pt x="0" y="8437"/>
              </a:moveTo>
              <a:lnTo>
                <a:pt x="2225537" y="8437"/>
              </a:lnTo>
            </a:path>
          </a:pathLst>
        </a:custGeom>
        <a:noFill/>
        <a:ln w="425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800" kern="1200"/>
        </a:p>
      </dsp:txBody>
      <dsp:txXfrm rot="2130958">
        <a:off x="6793968" y="4484426"/>
        <a:ext cx="111276" cy="111276"/>
      </dsp:txXfrm>
    </dsp:sp>
    <dsp:sp modelId="{A962D1F0-22A9-4669-9648-7FA40D4DD5F8}">
      <dsp:nvSpPr>
        <dsp:cNvPr id="0" name=""/>
        <dsp:cNvSpPr/>
      </dsp:nvSpPr>
      <dsp:spPr>
        <a:xfrm>
          <a:off x="7416817" y="4977549"/>
          <a:ext cx="2197643" cy="150317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>
              <a:solidFill>
                <a:schemeClr val="tx1"/>
              </a:solidFill>
            </a:rPr>
            <a:t>екскурсії</a:t>
          </a:r>
          <a:endParaRPr lang="uk-UA" sz="1800" kern="1200" dirty="0">
            <a:solidFill>
              <a:schemeClr val="tx1"/>
            </a:solidFill>
          </a:endParaRPr>
        </a:p>
      </dsp:txBody>
      <dsp:txXfrm>
        <a:off x="7416817" y="4977549"/>
        <a:ext cx="2197643" cy="1503170"/>
      </dsp:txXfrm>
    </dsp:sp>
    <dsp:sp modelId="{41BF866C-752C-40D1-8222-77528A03EEBA}">
      <dsp:nvSpPr>
        <dsp:cNvPr id="0" name=""/>
        <dsp:cNvSpPr/>
      </dsp:nvSpPr>
      <dsp:spPr>
        <a:xfrm rot="3547723">
          <a:off x="5484698" y="4460084"/>
          <a:ext cx="573671" cy="16875"/>
        </a:xfrm>
        <a:custGeom>
          <a:avLst/>
          <a:gdLst/>
          <a:ahLst/>
          <a:cxnLst/>
          <a:rect l="0" t="0" r="0" b="0"/>
          <a:pathLst>
            <a:path>
              <a:moveTo>
                <a:pt x="0" y="8437"/>
              </a:moveTo>
              <a:lnTo>
                <a:pt x="573671" y="8437"/>
              </a:lnTo>
            </a:path>
          </a:pathLst>
        </a:custGeom>
        <a:noFill/>
        <a:ln w="425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 rot="3547723">
        <a:off x="5757192" y="4454180"/>
        <a:ext cx="28683" cy="28683"/>
      </dsp:txXfrm>
    </dsp:sp>
    <dsp:sp modelId="{0CACC173-44B5-4B81-896F-4E3BB81E1E80}">
      <dsp:nvSpPr>
        <dsp:cNvPr id="0" name=""/>
        <dsp:cNvSpPr/>
      </dsp:nvSpPr>
      <dsp:spPr>
        <a:xfrm>
          <a:off x="5688632" y="4647769"/>
          <a:ext cx="945104" cy="945104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>
              <a:solidFill>
                <a:schemeClr val="tx1"/>
              </a:solidFill>
            </a:rPr>
            <a:t>презентаці</a:t>
          </a:r>
          <a:r>
            <a:rPr lang="uk-UA" sz="1000" kern="1200" dirty="0" smtClean="0"/>
            <a:t>ї</a:t>
          </a:r>
          <a:endParaRPr lang="uk-UA" sz="1000" kern="1200" dirty="0"/>
        </a:p>
      </dsp:txBody>
      <dsp:txXfrm>
        <a:off x="5688632" y="4647769"/>
        <a:ext cx="945104" cy="945104"/>
      </dsp:txXfrm>
    </dsp:sp>
    <dsp:sp modelId="{EC45539B-659E-4C7B-9767-9608C81A9123}">
      <dsp:nvSpPr>
        <dsp:cNvPr id="0" name=""/>
        <dsp:cNvSpPr/>
      </dsp:nvSpPr>
      <dsp:spPr>
        <a:xfrm rot="5400000">
          <a:off x="4632194" y="4803728"/>
          <a:ext cx="823323" cy="16875"/>
        </a:xfrm>
        <a:custGeom>
          <a:avLst/>
          <a:gdLst/>
          <a:ahLst/>
          <a:cxnLst/>
          <a:rect l="0" t="0" r="0" b="0"/>
          <a:pathLst>
            <a:path>
              <a:moveTo>
                <a:pt x="0" y="8437"/>
              </a:moveTo>
              <a:lnTo>
                <a:pt x="823323" y="8437"/>
              </a:lnTo>
            </a:path>
          </a:pathLst>
        </a:custGeom>
        <a:noFill/>
        <a:ln w="425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 rot="5400000">
        <a:off x="5023272" y="4791583"/>
        <a:ext cx="41166" cy="41166"/>
      </dsp:txXfrm>
    </dsp:sp>
    <dsp:sp modelId="{F77CE814-A5B2-49A2-9DCF-D73C0B1D1BE8}">
      <dsp:nvSpPr>
        <dsp:cNvPr id="0" name=""/>
        <dsp:cNvSpPr/>
      </dsp:nvSpPr>
      <dsp:spPr>
        <a:xfrm>
          <a:off x="4320482" y="5223827"/>
          <a:ext cx="1446747" cy="134648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>
              <a:solidFill>
                <a:schemeClr val="tx1"/>
              </a:solidFill>
            </a:rPr>
            <a:t>Майстер класи</a:t>
          </a:r>
          <a:endParaRPr lang="uk-UA" sz="1400" kern="1200" dirty="0">
            <a:solidFill>
              <a:schemeClr val="tx1"/>
            </a:solidFill>
          </a:endParaRPr>
        </a:p>
      </dsp:txBody>
      <dsp:txXfrm>
        <a:off x="4320482" y="5223827"/>
        <a:ext cx="1446747" cy="1346481"/>
      </dsp:txXfrm>
    </dsp:sp>
    <dsp:sp modelId="{2D4BB6A1-027D-4533-8325-BC2A2931F538}">
      <dsp:nvSpPr>
        <dsp:cNvPr id="0" name=""/>
        <dsp:cNvSpPr/>
      </dsp:nvSpPr>
      <dsp:spPr>
        <a:xfrm rot="7410204">
          <a:off x="3893538" y="4467255"/>
          <a:ext cx="679579" cy="16875"/>
        </a:xfrm>
        <a:custGeom>
          <a:avLst/>
          <a:gdLst/>
          <a:ahLst/>
          <a:cxnLst/>
          <a:rect l="0" t="0" r="0" b="0"/>
          <a:pathLst>
            <a:path>
              <a:moveTo>
                <a:pt x="0" y="8437"/>
              </a:moveTo>
              <a:lnTo>
                <a:pt x="679579" y="8437"/>
              </a:lnTo>
            </a:path>
          </a:pathLst>
        </a:custGeom>
        <a:noFill/>
        <a:ln w="425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 rot="7410204">
        <a:off x="4216338" y="4458703"/>
        <a:ext cx="33978" cy="33978"/>
      </dsp:txXfrm>
    </dsp:sp>
    <dsp:sp modelId="{54316F0A-EAE0-4A8E-8082-8292BBB4CC1B}">
      <dsp:nvSpPr>
        <dsp:cNvPr id="0" name=""/>
        <dsp:cNvSpPr/>
      </dsp:nvSpPr>
      <dsp:spPr>
        <a:xfrm>
          <a:off x="3312373" y="4680514"/>
          <a:ext cx="945104" cy="945104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>
              <a:solidFill>
                <a:schemeClr val="tx1"/>
              </a:solidFill>
            </a:rPr>
            <a:t>Цікаві зустрічі</a:t>
          </a:r>
          <a:endParaRPr lang="uk-UA" sz="1400" kern="1200" dirty="0">
            <a:solidFill>
              <a:schemeClr val="tx1"/>
            </a:solidFill>
          </a:endParaRPr>
        </a:p>
      </dsp:txBody>
      <dsp:txXfrm>
        <a:off x="3312373" y="4680514"/>
        <a:ext cx="945104" cy="945104"/>
      </dsp:txXfrm>
    </dsp:sp>
    <dsp:sp modelId="{6B24CBCA-3AF1-4C1C-B812-32A8D72C7047}">
      <dsp:nvSpPr>
        <dsp:cNvPr id="0" name=""/>
        <dsp:cNvSpPr/>
      </dsp:nvSpPr>
      <dsp:spPr>
        <a:xfrm rot="8487658">
          <a:off x="2456816" y="4534924"/>
          <a:ext cx="1929868" cy="16875"/>
        </a:xfrm>
        <a:custGeom>
          <a:avLst/>
          <a:gdLst/>
          <a:ahLst/>
          <a:cxnLst/>
          <a:rect l="0" t="0" r="0" b="0"/>
          <a:pathLst>
            <a:path>
              <a:moveTo>
                <a:pt x="0" y="8437"/>
              </a:moveTo>
              <a:lnTo>
                <a:pt x="1929868" y="8437"/>
              </a:lnTo>
            </a:path>
          </a:pathLst>
        </a:custGeom>
        <a:noFill/>
        <a:ln w="425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600" kern="1200"/>
        </a:p>
      </dsp:txBody>
      <dsp:txXfrm rot="8487658">
        <a:off x="3373504" y="4495115"/>
        <a:ext cx="96493" cy="96493"/>
      </dsp:txXfrm>
    </dsp:sp>
    <dsp:sp modelId="{54C02271-AE30-4B5E-9BC1-E960D63EB05C}">
      <dsp:nvSpPr>
        <dsp:cNvPr id="0" name=""/>
        <dsp:cNvSpPr/>
      </dsp:nvSpPr>
      <dsp:spPr>
        <a:xfrm>
          <a:off x="838989" y="4959564"/>
          <a:ext cx="2210827" cy="1521155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>
              <a:solidFill>
                <a:schemeClr val="tx1"/>
              </a:solidFill>
            </a:rPr>
            <a:t>Видання збірок</a:t>
          </a:r>
          <a:endParaRPr lang="uk-UA" sz="1800" kern="1200" dirty="0">
            <a:solidFill>
              <a:schemeClr val="tx1"/>
            </a:solidFill>
          </a:endParaRPr>
        </a:p>
      </dsp:txBody>
      <dsp:txXfrm>
        <a:off x="838989" y="4959564"/>
        <a:ext cx="2210827" cy="1521155"/>
      </dsp:txXfrm>
    </dsp:sp>
    <dsp:sp modelId="{A1641C42-C7A4-482D-9759-518B6083AFAE}">
      <dsp:nvSpPr>
        <dsp:cNvPr id="0" name=""/>
        <dsp:cNvSpPr/>
      </dsp:nvSpPr>
      <dsp:spPr>
        <a:xfrm rot="10028571">
          <a:off x="2797274" y="3618588"/>
          <a:ext cx="1200621" cy="16875"/>
        </a:xfrm>
        <a:custGeom>
          <a:avLst/>
          <a:gdLst/>
          <a:ahLst/>
          <a:cxnLst/>
          <a:rect l="0" t="0" r="0" b="0"/>
          <a:pathLst>
            <a:path>
              <a:moveTo>
                <a:pt x="0" y="8437"/>
              </a:moveTo>
              <a:lnTo>
                <a:pt x="1200621" y="8437"/>
              </a:lnTo>
            </a:path>
          </a:pathLst>
        </a:custGeom>
        <a:noFill/>
        <a:ln w="425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 rot="10028571">
        <a:off x="3367569" y="3597010"/>
        <a:ext cx="60031" cy="60031"/>
      </dsp:txXfrm>
    </dsp:sp>
    <dsp:sp modelId="{B39AD02B-E908-4E77-8ED8-A7B20D366FB9}">
      <dsp:nvSpPr>
        <dsp:cNvPr id="0" name=""/>
        <dsp:cNvSpPr/>
      </dsp:nvSpPr>
      <dsp:spPr>
        <a:xfrm>
          <a:off x="1879068" y="3393208"/>
          <a:ext cx="945104" cy="94510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>
              <a:solidFill>
                <a:schemeClr val="tx1"/>
              </a:solidFill>
            </a:rPr>
            <a:t>Участь в проектах</a:t>
          </a:r>
          <a:endParaRPr lang="uk-UA" sz="1400" kern="1200" dirty="0">
            <a:solidFill>
              <a:schemeClr val="tx1"/>
            </a:solidFill>
          </a:endParaRPr>
        </a:p>
      </dsp:txBody>
      <dsp:txXfrm>
        <a:off x="1879068" y="3393208"/>
        <a:ext cx="945104" cy="945104"/>
      </dsp:txXfrm>
    </dsp:sp>
    <dsp:sp modelId="{E0ACA715-27F0-4967-894A-6E753E9ED6FB}">
      <dsp:nvSpPr>
        <dsp:cNvPr id="0" name=""/>
        <dsp:cNvSpPr/>
      </dsp:nvSpPr>
      <dsp:spPr>
        <a:xfrm rot="11571429">
          <a:off x="2797274" y="2867087"/>
          <a:ext cx="1200621" cy="16875"/>
        </a:xfrm>
        <a:custGeom>
          <a:avLst/>
          <a:gdLst/>
          <a:ahLst/>
          <a:cxnLst/>
          <a:rect l="0" t="0" r="0" b="0"/>
          <a:pathLst>
            <a:path>
              <a:moveTo>
                <a:pt x="0" y="8437"/>
              </a:moveTo>
              <a:lnTo>
                <a:pt x="1200621" y="8437"/>
              </a:lnTo>
            </a:path>
          </a:pathLst>
        </a:custGeom>
        <a:noFill/>
        <a:ln w="425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 rot="11571429">
        <a:off x="3367569" y="2845509"/>
        <a:ext cx="60031" cy="60031"/>
      </dsp:txXfrm>
    </dsp:sp>
    <dsp:sp modelId="{E3FE5CBE-E6A1-4A4B-AFAB-44406F121ECE}">
      <dsp:nvSpPr>
        <dsp:cNvPr id="0" name=""/>
        <dsp:cNvSpPr/>
      </dsp:nvSpPr>
      <dsp:spPr>
        <a:xfrm>
          <a:off x="1879068" y="2164238"/>
          <a:ext cx="945104" cy="945104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000" kern="1200" dirty="0" smtClean="0">
              <a:solidFill>
                <a:schemeClr val="tx1"/>
              </a:solidFill>
            </a:rPr>
            <a:t>виставки</a:t>
          </a:r>
          <a:endParaRPr lang="uk-UA" sz="1000" kern="1200" dirty="0">
            <a:solidFill>
              <a:schemeClr val="tx1"/>
            </a:solidFill>
          </a:endParaRPr>
        </a:p>
      </dsp:txBody>
      <dsp:txXfrm>
        <a:off x="1879068" y="2164238"/>
        <a:ext cx="945104" cy="945104"/>
      </dsp:txXfrm>
    </dsp:sp>
    <dsp:sp modelId="{1EBA66E9-BCDD-4FB9-B137-432711880F5B}">
      <dsp:nvSpPr>
        <dsp:cNvPr id="0" name=""/>
        <dsp:cNvSpPr/>
      </dsp:nvSpPr>
      <dsp:spPr>
        <a:xfrm rot="13014679">
          <a:off x="2461115" y="2011387"/>
          <a:ext cx="1886551" cy="16875"/>
        </a:xfrm>
        <a:custGeom>
          <a:avLst/>
          <a:gdLst/>
          <a:ahLst/>
          <a:cxnLst/>
          <a:rect l="0" t="0" r="0" b="0"/>
          <a:pathLst>
            <a:path>
              <a:moveTo>
                <a:pt x="0" y="8437"/>
              </a:moveTo>
              <a:lnTo>
                <a:pt x="1886551" y="8437"/>
              </a:lnTo>
            </a:path>
          </a:pathLst>
        </a:custGeom>
        <a:noFill/>
        <a:ln w="425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600" kern="1200"/>
        </a:p>
      </dsp:txBody>
      <dsp:txXfrm rot="13014679">
        <a:off x="3357228" y="1972661"/>
        <a:ext cx="94327" cy="94327"/>
      </dsp:txXfrm>
    </dsp:sp>
    <dsp:sp modelId="{4D16F823-9FAA-47ED-91F9-D2E43B830585}">
      <dsp:nvSpPr>
        <dsp:cNvPr id="0" name=""/>
        <dsp:cNvSpPr/>
      </dsp:nvSpPr>
      <dsp:spPr>
        <a:xfrm>
          <a:off x="861179" y="154928"/>
          <a:ext cx="2122072" cy="150318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>
              <a:solidFill>
                <a:schemeClr val="tx1"/>
              </a:solidFill>
            </a:rPr>
            <a:t>Партнерство та співпраця</a:t>
          </a:r>
          <a:endParaRPr lang="uk-UA" sz="1800" kern="1200" dirty="0">
            <a:solidFill>
              <a:schemeClr val="tx1"/>
            </a:solidFill>
          </a:endParaRPr>
        </a:p>
      </dsp:txBody>
      <dsp:txXfrm>
        <a:off x="861179" y="154928"/>
        <a:ext cx="2122072" cy="1503180"/>
      </dsp:txXfrm>
    </dsp:sp>
    <dsp:sp modelId="{EB6D76FB-7A03-4A10-AF9F-75DF73427A4D}">
      <dsp:nvSpPr>
        <dsp:cNvPr id="0" name=""/>
        <dsp:cNvSpPr/>
      </dsp:nvSpPr>
      <dsp:spPr>
        <a:xfrm rot="14341891">
          <a:off x="4141433" y="2091512"/>
          <a:ext cx="422994" cy="16875"/>
        </a:xfrm>
        <a:custGeom>
          <a:avLst/>
          <a:gdLst/>
          <a:ahLst/>
          <a:cxnLst/>
          <a:rect l="0" t="0" r="0" b="0"/>
          <a:pathLst>
            <a:path>
              <a:moveTo>
                <a:pt x="0" y="8437"/>
              </a:moveTo>
              <a:lnTo>
                <a:pt x="422994" y="8437"/>
              </a:lnTo>
            </a:path>
          </a:pathLst>
        </a:custGeom>
        <a:noFill/>
        <a:ln w="425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 rot="14341891">
        <a:off x="4342356" y="2089375"/>
        <a:ext cx="21149" cy="21149"/>
      </dsp:txXfrm>
    </dsp:sp>
    <dsp:sp modelId="{F44836C7-AF71-4B0C-BD06-22CCF21B9AC1}">
      <dsp:nvSpPr>
        <dsp:cNvPr id="0" name=""/>
        <dsp:cNvSpPr/>
      </dsp:nvSpPr>
      <dsp:spPr>
        <a:xfrm>
          <a:off x="3528389" y="1040858"/>
          <a:ext cx="945104" cy="945104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>
              <a:solidFill>
                <a:schemeClr val="tx1"/>
              </a:solidFill>
            </a:rPr>
            <a:t>Участь у конкурсах</a:t>
          </a:r>
          <a:endParaRPr lang="uk-UA" sz="1400" kern="1200" dirty="0">
            <a:solidFill>
              <a:schemeClr val="tx1"/>
            </a:solidFill>
          </a:endParaRPr>
        </a:p>
      </dsp:txBody>
      <dsp:txXfrm>
        <a:off x="3528389" y="1040858"/>
        <a:ext cx="945104" cy="945104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22342E8-0F5E-4886-A4B6-2FEA6CDD3F2C}">
      <dsp:nvSpPr>
        <dsp:cNvPr id="0" name=""/>
        <dsp:cNvSpPr/>
      </dsp:nvSpPr>
      <dsp:spPr>
        <a:xfrm>
          <a:off x="7080341" y="3687538"/>
          <a:ext cx="155909" cy="2768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4099"/>
              </a:lnTo>
              <a:lnTo>
                <a:pt x="155909" y="204099"/>
              </a:lnTo>
              <a:lnTo>
                <a:pt x="155909" y="276810"/>
              </a:lnTo>
            </a:path>
          </a:pathLst>
        </a:custGeom>
        <a:noFill/>
        <a:ln w="425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dkEdge">
          <a:bevelT w="114300" prst="artDeco"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64695C-C661-426F-9C93-03A3DAB04722}">
      <dsp:nvSpPr>
        <dsp:cNvPr id="0" name=""/>
        <dsp:cNvSpPr/>
      </dsp:nvSpPr>
      <dsp:spPr>
        <a:xfrm>
          <a:off x="6763411" y="3035271"/>
          <a:ext cx="316929" cy="1538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1153"/>
              </a:lnTo>
              <a:lnTo>
                <a:pt x="316929" y="81153"/>
              </a:lnTo>
              <a:lnTo>
                <a:pt x="316929" y="153864"/>
              </a:lnTo>
            </a:path>
          </a:pathLst>
        </a:custGeom>
        <a:noFill/>
        <a:ln w="425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dkEdge">
          <a:bevelT w="114300" prst="artDeco"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DD11AF-169F-4B37-8F7B-2B3A0A206445}">
      <dsp:nvSpPr>
        <dsp:cNvPr id="0" name=""/>
        <dsp:cNvSpPr/>
      </dsp:nvSpPr>
      <dsp:spPr>
        <a:xfrm>
          <a:off x="5799564" y="2309381"/>
          <a:ext cx="963847" cy="1906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7965"/>
              </a:lnTo>
              <a:lnTo>
                <a:pt x="963847" y="117965"/>
              </a:lnTo>
              <a:lnTo>
                <a:pt x="963847" y="190676"/>
              </a:lnTo>
            </a:path>
          </a:pathLst>
        </a:custGeom>
        <a:noFill/>
        <a:ln w="425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dkEdge">
          <a:bevelT w="114300" prst="artDeco"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B8C90F5-C325-483E-A7D0-08CD2C0947D0}">
      <dsp:nvSpPr>
        <dsp:cNvPr id="0" name=""/>
        <dsp:cNvSpPr/>
      </dsp:nvSpPr>
      <dsp:spPr>
        <a:xfrm>
          <a:off x="4980614" y="1566674"/>
          <a:ext cx="818949" cy="2443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1593"/>
              </a:lnTo>
              <a:lnTo>
                <a:pt x="818949" y="171593"/>
              </a:lnTo>
              <a:lnTo>
                <a:pt x="818949" y="244304"/>
              </a:lnTo>
            </a:path>
          </a:pathLst>
        </a:custGeom>
        <a:noFill/>
        <a:ln w="425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dkEdge">
          <a:bevelT w="114300" prst="artDeco"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346FB2F-E182-46E1-B644-D20AF6F64241}">
      <dsp:nvSpPr>
        <dsp:cNvPr id="0" name=""/>
        <dsp:cNvSpPr/>
      </dsp:nvSpPr>
      <dsp:spPr>
        <a:xfrm>
          <a:off x="4057474" y="840001"/>
          <a:ext cx="923139" cy="2282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5559"/>
              </a:lnTo>
              <a:lnTo>
                <a:pt x="923139" y="155559"/>
              </a:lnTo>
              <a:lnTo>
                <a:pt x="923139" y="228270"/>
              </a:lnTo>
            </a:path>
          </a:pathLst>
        </a:custGeom>
        <a:noFill/>
        <a:ln w="425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dkEdge">
          <a:bevelT w="114300" prst="artDeco"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B12AFE-D4EA-4885-A245-C89CA8649F64}">
      <dsp:nvSpPr>
        <dsp:cNvPr id="0" name=""/>
        <dsp:cNvSpPr/>
      </dsp:nvSpPr>
      <dsp:spPr>
        <a:xfrm>
          <a:off x="615105" y="4573974"/>
          <a:ext cx="167225" cy="239719"/>
        </a:xfrm>
        <a:custGeom>
          <a:avLst/>
          <a:gdLst/>
          <a:ahLst/>
          <a:cxnLst/>
          <a:rect l="0" t="0" r="0" b="0"/>
          <a:pathLst>
            <a:path>
              <a:moveTo>
                <a:pt x="167225" y="0"/>
              </a:moveTo>
              <a:lnTo>
                <a:pt x="167225" y="167008"/>
              </a:lnTo>
              <a:lnTo>
                <a:pt x="0" y="167008"/>
              </a:lnTo>
              <a:lnTo>
                <a:pt x="0" y="239719"/>
              </a:lnTo>
            </a:path>
          </a:pathLst>
        </a:custGeom>
        <a:noFill/>
        <a:ln w="425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dkEdge">
          <a:bevelT w="114300" prst="artDeco"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56F710-69B3-488B-87EA-4030FE7AC3CF}">
      <dsp:nvSpPr>
        <dsp:cNvPr id="0" name=""/>
        <dsp:cNvSpPr/>
      </dsp:nvSpPr>
      <dsp:spPr>
        <a:xfrm>
          <a:off x="782331" y="3809133"/>
          <a:ext cx="381689" cy="212471"/>
        </a:xfrm>
        <a:custGeom>
          <a:avLst/>
          <a:gdLst/>
          <a:ahLst/>
          <a:cxnLst/>
          <a:rect l="0" t="0" r="0" b="0"/>
          <a:pathLst>
            <a:path>
              <a:moveTo>
                <a:pt x="381689" y="0"/>
              </a:moveTo>
              <a:lnTo>
                <a:pt x="381689" y="139760"/>
              </a:lnTo>
              <a:lnTo>
                <a:pt x="0" y="139760"/>
              </a:lnTo>
              <a:lnTo>
                <a:pt x="0" y="212471"/>
              </a:lnTo>
            </a:path>
          </a:pathLst>
        </a:custGeom>
        <a:noFill/>
        <a:ln w="425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dkEdge">
          <a:bevelT w="114300" prst="artDeco"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FC1E33-E567-47E2-949D-424BD112CA72}">
      <dsp:nvSpPr>
        <dsp:cNvPr id="0" name=""/>
        <dsp:cNvSpPr/>
      </dsp:nvSpPr>
      <dsp:spPr>
        <a:xfrm>
          <a:off x="1164021" y="2973828"/>
          <a:ext cx="426663" cy="255692"/>
        </a:xfrm>
        <a:custGeom>
          <a:avLst/>
          <a:gdLst/>
          <a:ahLst/>
          <a:cxnLst/>
          <a:rect l="0" t="0" r="0" b="0"/>
          <a:pathLst>
            <a:path>
              <a:moveTo>
                <a:pt x="426663" y="0"/>
              </a:moveTo>
              <a:lnTo>
                <a:pt x="426663" y="182982"/>
              </a:lnTo>
              <a:lnTo>
                <a:pt x="0" y="182982"/>
              </a:lnTo>
              <a:lnTo>
                <a:pt x="0" y="255692"/>
              </a:lnTo>
            </a:path>
          </a:pathLst>
        </a:custGeom>
        <a:noFill/>
        <a:ln w="425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dkEdge">
          <a:bevelT w="114300" prst="artDeco"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82034F-E5E4-4DB9-A6EC-EB1D40199F70}">
      <dsp:nvSpPr>
        <dsp:cNvPr id="0" name=""/>
        <dsp:cNvSpPr/>
      </dsp:nvSpPr>
      <dsp:spPr>
        <a:xfrm>
          <a:off x="1590685" y="2201576"/>
          <a:ext cx="689262" cy="235856"/>
        </a:xfrm>
        <a:custGeom>
          <a:avLst/>
          <a:gdLst/>
          <a:ahLst/>
          <a:cxnLst/>
          <a:rect l="0" t="0" r="0" b="0"/>
          <a:pathLst>
            <a:path>
              <a:moveTo>
                <a:pt x="689262" y="0"/>
              </a:moveTo>
              <a:lnTo>
                <a:pt x="689262" y="163145"/>
              </a:lnTo>
              <a:lnTo>
                <a:pt x="0" y="163145"/>
              </a:lnTo>
              <a:lnTo>
                <a:pt x="0" y="235856"/>
              </a:lnTo>
            </a:path>
          </a:pathLst>
        </a:custGeom>
        <a:noFill/>
        <a:ln w="425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dkEdge">
          <a:bevelT w="114300" prst="artDeco"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26FD0D-D712-4EBC-9FC2-AA9BDE6BBD15}">
      <dsp:nvSpPr>
        <dsp:cNvPr id="0" name=""/>
        <dsp:cNvSpPr/>
      </dsp:nvSpPr>
      <dsp:spPr>
        <a:xfrm>
          <a:off x="2279947" y="1566674"/>
          <a:ext cx="474730" cy="160243"/>
        </a:xfrm>
        <a:custGeom>
          <a:avLst/>
          <a:gdLst/>
          <a:ahLst/>
          <a:cxnLst/>
          <a:rect l="0" t="0" r="0" b="0"/>
          <a:pathLst>
            <a:path>
              <a:moveTo>
                <a:pt x="474730" y="0"/>
              </a:moveTo>
              <a:lnTo>
                <a:pt x="474730" y="87533"/>
              </a:lnTo>
              <a:lnTo>
                <a:pt x="0" y="87533"/>
              </a:lnTo>
              <a:lnTo>
                <a:pt x="0" y="160243"/>
              </a:lnTo>
            </a:path>
          </a:pathLst>
        </a:custGeom>
        <a:noFill/>
        <a:ln w="425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dkEdge">
          <a:bevelT w="114300" prst="artDeco"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98F4EB-9B7C-4AAF-9A38-FCC401855225}">
      <dsp:nvSpPr>
        <dsp:cNvPr id="0" name=""/>
        <dsp:cNvSpPr/>
      </dsp:nvSpPr>
      <dsp:spPr>
        <a:xfrm>
          <a:off x="2754678" y="840001"/>
          <a:ext cx="1302796" cy="228270"/>
        </a:xfrm>
        <a:custGeom>
          <a:avLst/>
          <a:gdLst/>
          <a:ahLst/>
          <a:cxnLst/>
          <a:rect l="0" t="0" r="0" b="0"/>
          <a:pathLst>
            <a:path>
              <a:moveTo>
                <a:pt x="1302796" y="0"/>
              </a:moveTo>
              <a:lnTo>
                <a:pt x="1302796" y="155559"/>
              </a:lnTo>
              <a:lnTo>
                <a:pt x="0" y="155559"/>
              </a:lnTo>
              <a:lnTo>
                <a:pt x="0" y="228270"/>
              </a:lnTo>
            </a:path>
          </a:pathLst>
        </a:custGeom>
        <a:noFill/>
        <a:ln w="425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dkEdge">
          <a:bevelT w="114300" prst="artDeco"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B17DD3-8122-4175-A8CC-EB4476A1A4B3}">
      <dsp:nvSpPr>
        <dsp:cNvPr id="0" name=""/>
        <dsp:cNvSpPr/>
      </dsp:nvSpPr>
      <dsp:spPr>
        <a:xfrm>
          <a:off x="3015417" y="313"/>
          <a:ext cx="2084114" cy="83968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dkEdge"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002C51-A16D-475B-9987-4ACB872EDEF1}">
      <dsp:nvSpPr>
        <dsp:cNvPr id="0" name=""/>
        <dsp:cNvSpPr/>
      </dsp:nvSpPr>
      <dsp:spPr>
        <a:xfrm>
          <a:off x="3102627" y="83162"/>
          <a:ext cx="2084114" cy="839688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dkEdge"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/>
            <a:t>Краєзнавство в навчально-виховній роботі</a:t>
          </a:r>
          <a:endParaRPr lang="uk-UA" sz="1400" kern="1200" dirty="0"/>
        </a:p>
      </dsp:txBody>
      <dsp:txXfrm>
        <a:off x="3102627" y="83162"/>
        <a:ext cx="2084114" cy="839688"/>
      </dsp:txXfrm>
    </dsp:sp>
    <dsp:sp modelId="{676E3474-9217-4C27-8460-69D27E2FEC2C}">
      <dsp:nvSpPr>
        <dsp:cNvPr id="0" name=""/>
        <dsp:cNvSpPr/>
      </dsp:nvSpPr>
      <dsp:spPr>
        <a:xfrm>
          <a:off x="1918747" y="1068272"/>
          <a:ext cx="1671860" cy="49840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dkEdge"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EF0E6A-E985-4CAA-9B53-690DBBB7C562}">
      <dsp:nvSpPr>
        <dsp:cNvPr id="0" name=""/>
        <dsp:cNvSpPr/>
      </dsp:nvSpPr>
      <dsp:spPr>
        <a:xfrm>
          <a:off x="2005957" y="1151121"/>
          <a:ext cx="1671860" cy="498402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dkEdge"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/>
            <a:t>Історичне краєзнавство</a:t>
          </a:r>
          <a:endParaRPr lang="uk-UA" sz="1400" kern="1200" dirty="0"/>
        </a:p>
      </dsp:txBody>
      <dsp:txXfrm>
        <a:off x="2005957" y="1151121"/>
        <a:ext cx="1671860" cy="498402"/>
      </dsp:txXfrm>
    </dsp:sp>
    <dsp:sp modelId="{C3CA0C80-CAC2-483F-8D93-373E4C06F374}">
      <dsp:nvSpPr>
        <dsp:cNvPr id="0" name=""/>
        <dsp:cNvSpPr/>
      </dsp:nvSpPr>
      <dsp:spPr>
        <a:xfrm>
          <a:off x="1378762" y="1726918"/>
          <a:ext cx="1802371" cy="47465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dkEdge"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404EA8-D340-44D1-9B16-78A5994F076A}">
      <dsp:nvSpPr>
        <dsp:cNvPr id="0" name=""/>
        <dsp:cNvSpPr/>
      </dsp:nvSpPr>
      <dsp:spPr>
        <a:xfrm>
          <a:off x="1465971" y="1809767"/>
          <a:ext cx="1802371" cy="474658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dkEdge"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/>
            <a:t>Географічне краєзнавство</a:t>
          </a:r>
          <a:endParaRPr lang="uk-UA" sz="1400" kern="1200" dirty="0"/>
        </a:p>
      </dsp:txBody>
      <dsp:txXfrm>
        <a:off x="1465971" y="1809767"/>
        <a:ext cx="1802371" cy="474658"/>
      </dsp:txXfrm>
    </dsp:sp>
    <dsp:sp modelId="{6EC3063E-5D4F-4E47-BD30-6BFB132E3757}">
      <dsp:nvSpPr>
        <dsp:cNvPr id="0" name=""/>
        <dsp:cNvSpPr/>
      </dsp:nvSpPr>
      <dsp:spPr>
        <a:xfrm>
          <a:off x="714544" y="2437433"/>
          <a:ext cx="1752280" cy="53639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dkEdge"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F0DC6A-1169-4BFA-B322-3FC9E58E4800}">
      <dsp:nvSpPr>
        <dsp:cNvPr id="0" name=""/>
        <dsp:cNvSpPr/>
      </dsp:nvSpPr>
      <dsp:spPr>
        <a:xfrm>
          <a:off x="801754" y="2520282"/>
          <a:ext cx="1752280" cy="536395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dkEdge"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/>
            <a:t>Екологічне краєзнавство</a:t>
          </a:r>
          <a:endParaRPr lang="uk-UA" sz="1400" kern="1200" dirty="0"/>
        </a:p>
      </dsp:txBody>
      <dsp:txXfrm>
        <a:off x="801754" y="2520282"/>
        <a:ext cx="1752280" cy="536395"/>
      </dsp:txXfrm>
    </dsp:sp>
    <dsp:sp modelId="{F4DE9C23-40CD-4F89-B3F3-7C4AAB33BE1B}">
      <dsp:nvSpPr>
        <dsp:cNvPr id="0" name=""/>
        <dsp:cNvSpPr/>
      </dsp:nvSpPr>
      <dsp:spPr>
        <a:xfrm>
          <a:off x="282492" y="3229521"/>
          <a:ext cx="1763056" cy="57961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dkEdge"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D23CA8-347A-49C6-AD7C-BD933D130A7D}">
      <dsp:nvSpPr>
        <dsp:cNvPr id="0" name=""/>
        <dsp:cNvSpPr/>
      </dsp:nvSpPr>
      <dsp:spPr>
        <a:xfrm>
          <a:off x="369702" y="3312370"/>
          <a:ext cx="1763056" cy="579611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dkEdge"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/>
            <a:t>Літературне краєзнавство</a:t>
          </a:r>
          <a:endParaRPr lang="uk-UA" sz="1400" kern="1200" dirty="0"/>
        </a:p>
      </dsp:txBody>
      <dsp:txXfrm>
        <a:off x="369702" y="3312370"/>
        <a:ext cx="1763056" cy="579611"/>
      </dsp:txXfrm>
    </dsp:sp>
    <dsp:sp modelId="{B08E56C2-888F-43FC-B260-19045D0E9096}">
      <dsp:nvSpPr>
        <dsp:cNvPr id="0" name=""/>
        <dsp:cNvSpPr/>
      </dsp:nvSpPr>
      <dsp:spPr>
        <a:xfrm>
          <a:off x="-15202" y="4021605"/>
          <a:ext cx="1595067" cy="55236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dkEdge"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78707B-D11A-4329-9F62-9610B8AF8609}">
      <dsp:nvSpPr>
        <dsp:cNvPr id="0" name=""/>
        <dsp:cNvSpPr/>
      </dsp:nvSpPr>
      <dsp:spPr>
        <a:xfrm>
          <a:off x="72007" y="4104454"/>
          <a:ext cx="1595067" cy="552369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dkEdge"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/>
            <a:t>Фольклорне краєзнавство</a:t>
          </a:r>
          <a:endParaRPr lang="uk-UA" sz="1400" kern="1200" dirty="0"/>
        </a:p>
      </dsp:txBody>
      <dsp:txXfrm>
        <a:off x="72007" y="4104454"/>
        <a:ext cx="1595067" cy="552369"/>
      </dsp:txXfrm>
    </dsp:sp>
    <dsp:sp modelId="{E211BF0A-8CB6-403C-BFD0-30684212864C}">
      <dsp:nvSpPr>
        <dsp:cNvPr id="0" name=""/>
        <dsp:cNvSpPr/>
      </dsp:nvSpPr>
      <dsp:spPr>
        <a:xfrm>
          <a:off x="-87209" y="4813693"/>
          <a:ext cx="1404630" cy="39436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dkEdge"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B5E70F-7063-4BF4-95CB-3431BF90CEA1}">
      <dsp:nvSpPr>
        <dsp:cNvPr id="0" name=""/>
        <dsp:cNvSpPr/>
      </dsp:nvSpPr>
      <dsp:spPr>
        <a:xfrm>
          <a:off x="0" y="4896542"/>
          <a:ext cx="1404630" cy="394365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dkEdge"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err="1" smtClean="0"/>
            <a:t>Етничне</a:t>
          </a:r>
          <a:r>
            <a:rPr lang="uk-UA" sz="1400" kern="1200" dirty="0" smtClean="0"/>
            <a:t> краєзнавство</a:t>
          </a:r>
          <a:endParaRPr lang="uk-UA" sz="1400" kern="1200" dirty="0"/>
        </a:p>
      </dsp:txBody>
      <dsp:txXfrm>
        <a:off x="0" y="4896542"/>
        <a:ext cx="1404630" cy="394365"/>
      </dsp:txXfrm>
    </dsp:sp>
    <dsp:sp modelId="{69A6C0AA-821D-403E-A3ED-2D2CFAC6E799}">
      <dsp:nvSpPr>
        <dsp:cNvPr id="0" name=""/>
        <dsp:cNvSpPr/>
      </dsp:nvSpPr>
      <dsp:spPr>
        <a:xfrm>
          <a:off x="3765027" y="1068272"/>
          <a:ext cx="2431174" cy="49840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dkEdge"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B96DD8-22C2-47B0-AF07-B912050E122B}">
      <dsp:nvSpPr>
        <dsp:cNvPr id="0" name=""/>
        <dsp:cNvSpPr/>
      </dsp:nvSpPr>
      <dsp:spPr>
        <a:xfrm>
          <a:off x="3852236" y="1151121"/>
          <a:ext cx="2431174" cy="498402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dkEdge"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kern="1200" dirty="0" smtClean="0"/>
            <a:t>самоврядування</a:t>
          </a:r>
          <a:endParaRPr lang="uk-UA" sz="1500" kern="1200" dirty="0"/>
        </a:p>
      </dsp:txBody>
      <dsp:txXfrm>
        <a:off x="3852236" y="1151121"/>
        <a:ext cx="2431174" cy="498402"/>
      </dsp:txXfrm>
    </dsp:sp>
    <dsp:sp modelId="{177E1E8D-5D16-4B60-B49F-2301DD1B4B43}">
      <dsp:nvSpPr>
        <dsp:cNvPr id="0" name=""/>
        <dsp:cNvSpPr/>
      </dsp:nvSpPr>
      <dsp:spPr>
        <a:xfrm>
          <a:off x="4657944" y="1810979"/>
          <a:ext cx="2283239" cy="49840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dkEdge"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D3622D-CAD6-41D1-8E13-86A34E881CB7}">
      <dsp:nvSpPr>
        <dsp:cNvPr id="0" name=""/>
        <dsp:cNvSpPr/>
      </dsp:nvSpPr>
      <dsp:spPr>
        <a:xfrm>
          <a:off x="4745154" y="1893828"/>
          <a:ext cx="2283239" cy="498402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dkEdge"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kern="1200" dirty="0" smtClean="0"/>
            <a:t>музей</a:t>
          </a:r>
          <a:endParaRPr lang="uk-UA" sz="1500" kern="1200" dirty="0"/>
        </a:p>
      </dsp:txBody>
      <dsp:txXfrm>
        <a:off x="4745154" y="1893828"/>
        <a:ext cx="2283239" cy="498402"/>
      </dsp:txXfrm>
    </dsp:sp>
    <dsp:sp modelId="{7FA5EB8D-8751-4CDA-9630-2192A62D41B1}">
      <dsp:nvSpPr>
        <dsp:cNvPr id="0" name=""/>
        <dsp:cNvSpPr/>
      </dsp:nvSpPr>
      <dsp:spPr>
        <a:xfrm>
          <a:off x="5605426" y="2500057"/>
          <a:ext cx="2315969" cy="53521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dkEdge"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169F3E-510E-408B-A746-CA1948DA6CC5}">
      <dsp:nvSpPr>
        <dsp:cNvPr id="0" name=""/>
        <dsp:cNvSpPr/>
      </dsp:nvSpPr>
      <dsp:spPr>
        <a:xfrm>
          <a:off x="5692636" y="2582906"/>
          <a:ext cx="2315969" cy="535214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dkEdge"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kern="1200" dirty="0" smtClean="0"/>
            <a:t>свята</a:t>
          </a:r>
          <a:endParaRPr lang="uk-UA" sz="1500" kern="1200" dirty="0"/>
        </a:p>
      </dsp:txBody>
      <dsp:txXfrm>
        <a:off x="5692636" y="2582906"/>
        <a:ext cx="2315969" cy="535214"/>
      </dsp:txXfrm>
    </dsp:sp>
    <dsp:sp modelId="{A5E419C7-347C-4A9E-9787-D7772E94F5CA}">
      <dsp:nvSpPr>
        <dsp:cNvPr id="0" name=""/>
        <dsp:cNvSpPr/>
      </dsp:nvSpPr>
      <dsp:spPr>
        <a:xfrm>
          <a:off x="6110988" y="3189136"/>
          <a:ext cx="1938706" cy="49840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dkEdge"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EC407D-0EA0-42E8-932D-E54438A4A788}">
      <dsp:nvSpPr>
        <dsp:cNvPr id="0" name=""/>
        <dsp:cNvSpPr/>
      </dsp:nvSpPr>
      <dsp:spPr>
        <a:xfrm>
          <a:off x="6198197" y="3271985"/>
          <a:ext cx="1938706" cy="498402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dkEdge"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kern="1200" dirty="0" smtClean="0"/>
            <a:t>МАН</a:t>
          </a:r>
          <a:endParaRPr lang="uk-UA" sz="1500" kern="1200" dirty="0"/>
        </a:p>
      </dsp:txBody>
      <dsp:txXfrm>
        <a:off x="6198197" y="3271985"/>
        <a:ext cx="1938706" cy="498402"/>
      </dsp:txXfrm>
    </dsp:sp>
    <dsp:sp modelId="{C1A6C5CF-D6B8-4F4B-B9E5-AC39FAC85A58}">
      <dsp:nvSpPr>
        <dsp:cNvPr id="0" name=""/>
        <dsp:cNvSpPr/>
      </dsp:nvSpPr>
      <dsp:spPr>
        <a:xfrm>
          <a:off x="6422807" y="3964348"/>
          <a:ext cx="1626886" cy="49840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dkEdge"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495643-D3DA-4285-98D2-A09B10935319}">
      <dsp:nvSpPr>
        <dsp:cNvPr id="0" name=""/>
        <dsp:cNvSpPr/>
      </dsp:nvSpPr>
      <dsp:spPr>
        <a:xfrm>
          <a:off x="6510017" y="4047197"/>
          <a:ext cx="1626886" cy="498402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dkEdge"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kern="1200" dirty="0" smtClean="0"/>
            <a:t>факультативи</a:t>
          </a:r>
          <a:endParaRPr lang="uk-UA" sz="1500" kern="1200" dirty="0"/>
        </a:p>
      </dsp:txBody>
      <dsp:txXfrm>
        <a:off x="6510017" y="4047197"/>
        <a:ext cx="1626886" cy="498402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EDC8D03-F6BA-4413-B6B6-A9784BF0E1D1}">
      <dsp:nvSpPr>
        <dsp:cNvPr id="0" name=""/>
        <dsp:cNvSpPr/>
      </dsp:nvSpPr>
      <dsp:spPr>
        <a:xfrm>
          <a:off x="1826084" y="685444"/>
          <a:ext cx="4683416" cy="4683416"/>
        </a:xfrm>
        <a:prstGeom prst="blockArc">
          <a:avLst>
            <a:gd name="adj1" fmla="val 11880000"/>
            <a:gd name="adj2" fmla="val 16200000"/>
            <a:gd name="adj3" fmla="val 4635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BB8500-F8AD-46FC-8C5B-16AC6ACC0756}">
      <dsp:nvSpPr>
        <dsp:cNvPr id="0" name=""/>
        <dsp:cNvSpPr/>
      </dsp:nvSpPr>
      <dsp:spPr>
        <a:xfrm>
          <a:off x="1826084" y="685444"/>
          <a:ext cx="4683416" cy="4683416"/>
        </a:xfrm>
        <a:prstGeom prst="blockArc">
          <a:avLst>
            <a:gd name="adj1" fmla="val 7560000"/>
            <a:gd name="adj2" fmla="val 11880000"/>
            <a:gd name="adj3" fmla="val 4635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CC12DE-7A63-4722-A216-1FBE36A1F566}">
      <dsp:nvSpPr>
        <dsp:cNvPr id="0" name=""/>
        <dsp:cNvSpPr/>
      </dsp:nvSpPr>
      <dsp:spPr>
        <a:xfrm>
          <a:off x="1826084" y="685444"/>
          <a:ext cx="4683416" cy="4683416"/>
        </a:xfrm>
        <a:prstGeom prst="blockArc">
          <a:avLst>
            <a:gd name="adj1" fmla="val 3240000"/>
            <a:gd name="adj2" fmla="val 7560000"/>
            <a:gd name="adj3" fmla="val 4635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75E3DF-2786-4EB8-B1ED-50D1EAD3EED8}">
      <dsp:nvSpPr>
        <dsp:cNvPr id="0" name=""/>
        <dsp:cNvSpPr/>
      </dsp:nvSpPr>
      <dsp:spPr>
        <a:xfrm>
          <a:off x="1826084" y="685444"/>
          <a:ext cx="4683416" cy="4683416"/>
        </a:xfrm>
        <a:prstGeom prst="blockArc">
          <a:avLst>
            <a:gd name="adj1" fmla="val 20520000"/>
            <a:gd name="adj2" fmla="val 3240000"/>
            <a:gd name="adj3" fmla="val 4635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B7049D-007E-41BA-AD11-ACBF4AA0B71E}">
      <dsp:nvSpPr>
        <dsp:cNvPr id="0" name=""/>
        <dsp:cNvSpPr/>
      </dsp:nvSpPr>
      <dsp:spPr>
        <a:xfrm>
          <a:off x="1826084" y="685444"/>
          <a:ext cx="4683416" cy="4683416"/>
        </a:xfrm>
        <a:prstGeom prst="blockArc">
          <a:avLst>
            <a:gd name="adj1" fmla="val 16200000"/>
            <a:gd name="adj2" fmla="val 20520000"/>
            <a:gd name="adj3" fmla="val 4635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F91A8F-8BD8-4D9F-9FF6-E7CAC4B9E273}">
      <dsp:nvSpPr>
        <dsp:cNvPr id="0" name=""/>
        <dsp:cNvSpPr/>
      </dsp:nvSpPr>
      <dsp:spPr>
        <a:xfrm>
          <a:off x="3091047" y="1950407"/>
          <a:ext cx="2153489" cy="215348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/>
            <a:t>Краєзнавство в позакласній роботі</a:t>
          </a:r>
          <a:endParaRPr lang="uk-UA" sz="1600" kern="1200" dirty="0"/>
        </a:p>
      </dsp:txBody>
      <dsp:txXfrm>
        <a:off x="3091047" y="1950407"/>
        <a:ext cx="2153489" cy="2153489"/>
      </dsp:txXfrm>
    </dsp:sp>
    <dsp:sp modelId="{71061EDA-DEEC-46D4-B667-96A8C7C0DD5E}">
      <dsp:nvSpPr>
        <dsp:cNvPr id="0" name=""/>
        <dsp:cNvSpPr/>
      </dsp:nvSpPr>
      <dsp:spPr>
        <a:xfrm>
          <a:off x="3220131" y="-161308"/>
          <a:ext cx="1895322" cy="180204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Гурток </a:t>
          </a:r>
          <a:r>
            <a:rPr lang="uk-UA" sz="1800" kern="1200" dirty="0" err="1" smtClean="0"/>
            <a:t>“Подвиг”</a:t>
          </a:r>
          <a:endParaRPr lang="uk-UA" sz="1800" kern="1200" dirty="0"/>
        </a:p>
      </dsp:txBody>
      <dsp:txXfrm>
        <a:off x="3220131" y="-161308"/>
        <a:ext cx="1895322" cy="1802041"/>
      </dsp:txXfrm>
    </dsp:sp>
    <dsp:sp modelId="{574D6403-9DBD-406E-9575-3A8E9D613F9A}">
      <dsp:nvSpPr>
        <dsp:cNvPr id="0" name=""/>
        <dsp:cNvSpPr/>
      </dsp:nvSpPr>
      <dsp:spPr>
        <a:xfrm>
          <a:off x="5416637" y="1352705"/>
          <a:ext cx="1853279" cy="1935179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Етнографічний</a:t>
          </a:r>
          <a:endParaRPr lang="uk-UA" sz="1800" kern="1200" dirty="0"/>
        </a:p>
      </dsp:txBody>
      <dsp:txXfrm>
        <a:off x="5416637" y="1352705"/>
        <a:ext cx="1853279" cy="1935179"/>
      </dsp:txXfrm>
    </dsp:sp>
    <dsp:sp modelId="{3312F8B6-C407-49F5-BF02-77D000362C85}">
      <dsp:nvSpPr>
        <dsp:cNvPr id="0" name=""/>
        <dsp:cNvSpPr/>
      </dsp:nvSpPr>
      <dsp:spPr>
        <a:xfrm>
          <a:off x="4471901" y="3905520"/>
          <a:ext cx="2080828" cy="1944419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Вишивка</a:t>
          </a:r>
          <a:endParaRPr lang="uk-UA" sz="1800" kern="1200" dirty="0"/>
        </a:p>
      </dsp:txBody>
      <dsp:txXfrm>
        <a:off x="4471901" y="3905520"/>
        <a:ext cx="2080828" cy="1944419"/>
      </dsp:txXfrm>
    </dsp:sp>
    <dsp:sp modelId="{028FD1F3-BE29-47ED-9178-15F7130A8AB3}">
      <dsp:nvSpPr>
        <dsp:cNvPr id="0" name=""/>
        <dsp:cNvSpPr/>
      </dsp:nvSpPr>
      <dsp:spPr>
        <a:xfrm>
          <a:off x="1872208" y="3924333"/>
          <a:ext cx="1902121" cy="1906794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Умілі руки</a:t>
          </a:r>
          <a:endParaRPr lang="uk-UA" sz="1800" kern="1200" dirty="0"/>
        </a:p>
      </dsp:txBody>
      <dsp:txXfrm>
        <a:off x="1872208" y="3924333"/>
        <a:ext cx="1902121" cy="1906794"/>
      </dsp:txXfrm>
    </dsp:sp>
    <dsp:sp modelId="{1F02E514-591D-4A75-987A-65FAE333A448}">
      <dsp:nvSpPr>
        <dsp:cNvPr id="0" name=""/>
        <dsp:cNvSpPr/>
      </dsp:nvSpPr>
      <dsp:spPr>
        <a:xfrm>
          <a:off x="1083010" y="1423064"/>
          <a:ext cx="1818593" cy="1794459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/>
            <a:t>Театральний</a:t>
          </a:r>
          <a:endParaRPr lang="uk-UA" sz="1400" kern="1200" dirty="0"/>
        </a:p>
      </dsp:txBody>
      <dsp:txXfrm>
        <a:off x="1083010" y="1423064"/>
        <a:ext cx="1818593" cy="1794459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420A106-DD3E-442C-9174-CC49E2F64B66}">
      <dsp:nvSpPr>
        <dsp:cNvPr id="0" name=""/>
        <dsp:cNvSpPr/>
      </dsp:nvSpPr>
      <dsp:spPr>
        <a:xfrm>
          <a:off x="2736299" y="1152145"/>
          <a:ext cx="2582936" cy="25829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Формування краєзнавчого фонду</a:t>
          </a:r>
          <a:endParaRPr lang="uk-UA" sz="2000" kern="1200" dirty="0"/>
        </a:p>
      </dsp:txBody>
      <dsp:txXfrm>
        <a:off x="2736299" y="1152145"/>
        <a:ext cx="2582936" cy="2582936"/>
      </dsp:txXfrm>
    </dsp:sp>
    <dsp:sp modelId="{907F2519-CC3C-4383-B3FE-B5563C14830B}">
      <dsp:nvSpPr>
        <dsp:cNvPr id="0" name=""/>
        <dsp:cNvSpPr/>
      </dsp:nvSpPr>
      <dsp:spPr>
        <a:xfrm rot="8352854">
          <a:off x="1199203" y="3576752"/>
          <a:ext cx="2185451" cy="736136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8B767A-F76C-4E8E-8EE6-C0767383BF2D}">
      <dsp:nvSpPr>
        <dsp:cNvPr id="0" name=""/>
        <dsp:cNvSpPr/>
      </dsp:nvSpPr>
      <dsp:spPr>
        <a:xfrm>
          <a:off x="71990" y="3816423"/>
          <a:ext cx="2453789" cy="196303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000" kern="1200" dirty="0" smtClean="0"/>
            <a:t>Виділення з основного фонду</a:t>
          </a:r>
          <a:endParaRPr lang="uk-UA" sz="3000" kern="1200" dirty="0"/>
        </a:p>
      </dsp:txBody>
      <dsp:txXfrm>
        <a:off x="71990" y="3816423"/>
        <a:ext cx="2453789" cy="1963031"/>
      </dsp:txXfrm>
    </dsp:sp>
    <dsp:sp modelId="{D36219A3-AA5D-4005-A445-7FE859261B09}">
      <dsp:nvSpPr>
        <dsp:cNvPr id="0" name=""/>
        <dsp:cNvSpPr/>
      </dsp:nvSpPr>
      <dsp:spPr>
        <a:xfrm rot="2351379">
          <a:off x="4628983" y="3739634"/>
          <a:ext cx="2526050" cy="736136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-9067202"/>
            <a:satOff val="5236"/>
            <a:lumOff val="-960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9665AF-5D82-4F89-A0FF-6528D7E2AB11}">
      <dsp:nvSpPr>
        <dsp:cNvPr id="0" name=""/>
        <dsp:cNvSpPr/>
      </dsp:nvSpPr>
      <dsp:spPr>
        <a:xfrm>
          <a:off x="5688622" y="3816420"/>
          <a:ext cx="2453789" cy="1963031"/>
        </a:xfrm>
        <a:prstGeom prst="roundRect">
          <a:avLst>
            <a:gd name="adj" fmla="val 10000"/>
          </a:avLst>
        </a:prstGeom>
        <a:solidFill>
          <a:schemeClr val="accent2">
            <a:hueOff val="-9067202"/>
            <a:satOff val="5236"/>
            <a:lumOff val="-9607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000" kern="1200" dirty="0" smtClean="0"/>
            <a:t>Краєзнавчі куточки</a:t>
          </a:r>
          <a:endParaRPr lang="uk-UA" sz="3000" kern="1200" dirty="0"/>
        </a:p>
      </dsp:txBody>
      <dsp:txXfrm>
        <a:off x="5688622" y="3816420"/>
        <a:ext cx="2453789" cy="1963031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C007DFB-E1E7-4BE3-AA39-D358FBAC08E4}">
      <dsp:nvSpPr>
        <dsp:cNvPr id="0" name=""/>
        <dsp:cNvSpPr/>
      </dsp:nvSpPr>
      <dsp:spPr>
        <a:xfrm>
          <a:off x="4027736" y="1561068"/>
          <a:ext cx="2749275" cy="15777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64483"/>
              </a:lnTo>
              <a:lnTo>
                <a:pt x="2749275" y="1364483"/>
              </a:lnTo>
              <a:lnTo>
                <a:pt x="2749275" y="1577703"/>
              </a:lnTo>
            </a:path>
          </a:pathLst>
        </a:custGeom>
        <a:noFill/>
        <a:ln w="425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682935-8A28-4F9A-BAF9-2BB07200136C}">
      <dsp:nvSpPr>
        <dsp:cNvPr id="0" name=""/>
        <dsp:cNvSpPr/>
      </dsp:nvSpPr>
      <dsp:spPr>
        <a:xfrm>
          <a:off x="3918192" y="1561068"/>
          <a:ext cx="91440" cy="1577703"/>
        </a:xfrm>
        <a:custGeom>
          <a:avLst/>
          <a:gdLst/>
          <a:ahLst/>
          <a:cxnLst/>
          <a:rect l="0" t="0" r="0" b="0"/>
          <a:pathLst>
            <a:path>
              <a:moveTo>
                <a:pt x="109544" y="0"/>
              </a:moveTo>
              <a:lnTo>
                <a:pt x="109544" y="1364483"/>
              </a:lnTo>
              <a:lnTo>
                <a:pt x="45720" y="1364483"/>
              </a:lnTo>
              <a:lnTo>
                <a:pt x="45720" y="1577703"/>
              </a:lnTo>
            </a:path>
          </a:pathLst>
        </a:custGeom>
        <a:noFill/>
        <a:ln w="425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C41BFD-F102-4A74-B701-37F45F4E700B}">
      <dsp:nvSpPr>
        <dsp:cNvPr id="0" name=""/>
        <dsp:cNvSpPr/>
      </dsp:nvSpPr>
      <dsp:spPr>
        <a:xfrm>
          <a:off x="1150813" y="1561068"/>
          <a:ext cx="2876923" cy="1577703"/>
        </a:xfrm>
        <a:custGeom>
          <a:avLst/>
          <a:gdLst/>
          <a:ahLst/>
          <a:cxnLst/>
          <a:rect l="0" t="0" r="0" b="0"/>
          <a:pathLst>
            <a:path>
              <a:moveTo>
                <a:pt x="2876923" y="0"/>
              </a:moveTo>
              <a:lnTo>
                <a:pt x="2876923" y="1364483"/>
              </a:lnTo>
              <a:lnTo>
                <a:pt x="0" y="1364483"/>
              </a:lnTo>
              <a:lnTo>
                <a:pt x="0" y="1577703"/>
              </a:lnTo>
            </a:path>
          </a:pathLst>
        </a:custGeom>
        <a:noFill/>
        <a:ln w="425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446446-B3D9-47C1-84EC-E1C41BB3FD09}">
      <dsp:nvSpPr>
        <dsp:cNvPr id="0" name=""/>
        <dsp:cNvSpPr/>
      </dsp:nvSpPr>
      <dsp:spPr>
        <a:xfrm>
          <a:off x="2876923" y="99535"/>
          <a:ext cx="2301626" cy="146153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D34946-EDE6-4922-B738-1A626A994250}">
      <dsp:nvSpPr>
        <dsp:cNvPr id="0" name=""/>
        <dsp:cNvSpPr/>
      </dsp:nvSpPr>
      <dsp:spPr>
        <a:xfrm>
          <a:off x="3132659" y="342484"/>
          <a:ext cx="2301626" cy="1461533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Створення банку краєзнавчої інформації</a:t>
          </a:r>
          <a:endParaRPr lang="uk-UA" sz="2100" kern="1200" dirty="0"/>
        </a:p>
      </dsp:txBody>
      <dsp:txXfrm>
        <a:off x="3132659" y="342484"/>
        <a:ext cx="2301626" cy="1461533"/>
      </dsp:txXfrm>
    </dsp:sp>
    <dsp:sp modelId="{BC72114A-3DF2-4B29-84BB-4DD2AD71D7D8}">
      <dsp:nvSpPr>
        <dsp:cNvPr id="0" name=""/>
        <dsp:cNvSpPr/>
      </dsp:nvSpPr>
      <dsp:spPr>
        <a:xfrm>
          <a:off x="0" y="3138771"/>
          <a:ext cx="2301626" cy="146153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714190-3F59-46DF-A3A1-3CF423196057}">
      <dsp:nvSpPr>
        <dsp:cNvPr id="0" name=""/>
        <dsp:cNvSpPr/>
      </dsp:nvSpPr>
      <dsp:spPr>
        <a:xfrm>
          <a:off x="255736" y="3381721"/>
          <a:ext cx="2301626" cy="1461533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Групове та індивідуальне інформування</a:t>
          </a:r>
          <a:endParaRPr lang="uk-UA" sz="2100" kern="1200" dirty="0"/>
        </a:p>
      </dsp:txBody>
      <dsp:txXfrm>
        <a:off x="255736" y="3381721"/>
        <a:ext cx="2301626" cy="1461533"/>
      </dsp:txXfrm>
    </dsp:sp>
    <dsp:sp modelId="{6A3562CB-469C-40A5-BC35-756BBBE3B4F1}">
      <dsp:nvSpPr>
        <dsp:cNvPr id="0" name=""/>
        <dsp:cNvSpPr/>
      </dsp:nvSpPr>
      <dsp:spPr>
        <a:xfrm>
          <a:off x="2813099" y="3138771"/>
          <a:ext cx="2301626" cy="146153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59DA19-8F07-46CC-9AD9-34D147E51F0D}">
      <dsp:nvSpPr>
        <dsp:cNvPr id="0" name=""/>
        <dsp:cNvSpPr/>
      </dsp:nvSpPr>
      <dsp:spPr>
        <a:xfrm>
          <a:off x="3068835" y="3381721"/>
          <a:ext cx="2301626" cy="1461533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Тематичні папки, альбоми</a:t>
          </a:r>
          <a:endParaRPr lang="uk-UA" sz="2100" kern="1200" dirty="0"/>
        </a:p>
      </dsp:txBody>
      <dsp:txXfrm>
        <a:off x="3068835" y="3381721"/>
        <a:ext cx="2301626" cy="1461533"/>
      </dsp:txXfrm>
    </dsp:sp>
    <dsp:sp modelId="{017C55C0-8F90-4951-92D7-57E5EF6E033B}">
      <dsp:nvSpPr>
        <dsp:cNvPr id="0" name=""/>
        <dsp:cNvSpPr/>
      </dsp:nvSpPr>
      <dsp:spPr>
        <a:xfrm>
          <a:off x="5626198" y="3138771"/>
          <a:ext cx="2301626" cy="146153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2F3529-F5F0-4B73-90DD-ABB2D728D26C}">
      <dsp:nvSpPr>
        <dsp:cNvPr id="0" name=""/>
        <dsp:cNvSpPr/>
      </dsp:nvSpPr>
      <dsp:spPr>
        <a:xfrm>
          <a:off x="5881935" y="3381721"/>
          <a:ext cx="2301626" cy="1461533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Краєзнавча картотека</a:t>
          </a:r>
          <a:endParaRPr lang="uk-UA" sz="2100" kern="1200" dirty="0"/>
        </a:p>
      </dsp:txBody>
      <dsp:txXfrm>
        <a:off x="5881935" y="3381721"/>
        <a:ext cx="2301626" cy="1461533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820C450-8079-4C08-9EE8-64250B696F82}">
      <dsp:nvSpPr>
        <dsp:cNvPr id="0" name=""/>
        <dsp:cNvSpPr/>
      </dsp:nvSpPr>
      <dsp:spPr>
        <a:xfrm>
          <a:off x="2746649" y="1890661"/>
          <a:ext cx="2690263" cy="206977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Популяризація краєзнавчої літератури</a:t>
          </a:r>
          <a:endParaRPr lang="uk-UA" sz="1800" kern="1200" dirty="0"/>
        </a:p>
      </dsp:txBody>
      <dsp:txXfrm>
        <a:off x="2746649" y="1890661"/>
        <a:ext cx="2690263" cy="2069779"/>
      </dsp:txXfrm>
    </dsp:sp>
    <dsp:sp modelId="{707DDEDA-0A1D-4C1E-AC70-4C30E8EFFD9E}">
      <dsp:nvSpPr>
        <dsp:cNvPr id="0" name=""/>
        <dsp:cNvSpPr/>
      </dsp:nvSpPr>
      <dsp:spPr>
        <a:xfrm rot="16200000">
          <a:off x="3812653" y="1596922"/>
          <a:ext cx="558255" cy="29223"/>
        </a:xfrm>
        <a:custGeom>
          <a:avLst/>
          <a:gdLst/>
          <a:ahLst/>
          <a:cxnLst/>
          <a:rect l="0" t="0" r="0" b="0"/>
          <a:pathLst>
            <a:path>
              <a:moveTo>
                <a:pt x="0" y="14611"/>
              </a:moveTo>
              <a:lnTo>
                <a:pt x="558255" y="14611"/>
              </a:lnTo>
            </a:path>
          </a:pathLst>
        </a:custGeom>
        <a:noFill/>
        <a:ln w="425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 rot="16200000">
        <a:off x="4077824" y="1597577"/>
        <a:ext cx="27912" cy="27912"/>
      </dsp:txXfrm>
    </dsp:sp>
    <dsp:sp modelId="{B8A63D94-F497-4942-8633-BA8A0ACC7061}">
      <dsp:nvSpPr>
        <dsp:cNvPr id="0" name=""/>
        <dsp:cNvSpPr/>
      </dsp:nvSpPr>
      <dsp:spPr>
        <a:xfrm>
          <a:off x="3427465" y="3776"/>
          <a:ext cx="1328630" cy="1328630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2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100" kern="1200" dirty="0" smtClean="0"/>
            <a:t>Книжкові виставки</a:t>
          </a:r>
          <a:endParaRPr lang="uk-UA" sz="1100" kern="1200" dirty="0"/>
        </a:p>
      </dsp:txBody>
      <dsp:txXfrm>
        <a:off x="3427465" y="3776"/>
        <a:ext cx="1328630" cy="1328630"/>
      </dsp:txXfrm>
    </dsp:sp>
    <dsp:sp modelId="{79C176E8-69AA-4E0E-9E59-C35F27DDD5F6}">
      <dsp:nvSpPr>
        <dsp:cNvPr id="0" name=""/>
        <dsp:cNvSpPr/>
      </dsp:nvSpPr>
      <dsp:spPr>
        <a:xfrm rot="18900000">
          <a:off x="4867395" y="1983005"/>
          <a:ext cx="304639" cy="29223"/>
        </a:xfrm>
        <a:custGeom>
          <a:avLst/>
          <a:gdLst/>
          <a:ahLst/>
          <a:cxnLst/>
          <a:rect l="0" t="0" r="0" b="0"/>
          <a:pathLst>
            <a:path>
              <a:moveTo>
                <a:pt x="0" y="14611"/>
              </a:moveTo>
              <a:lnTo>
                <a:pt x="304639" y="14611"/>
              </a:lnTo>
            </a:path>
          </a:pathLst>
        </a:custGeom>
        <a:noFill/>
        <a:ln w="425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 rot="18900000">
        <a:off x="5012098" y="1990001"/>
        <a:ext cx="15231" cy="15231"/>
      </dsp:txXfrm>
    </dsp:sp>
    <dsp:sp modelId="{E5CE2151-8682-40DC-9004-56C1D6487E56}">
      <dsp:nvSpPr>
        <dsp:cNvPr id="0" name=""/>
        <dsp:cNvSpPr/>
      </dsp:nvSpPr>
      <dsp:spPr>
        <a:xfrm>
          <a:off x="4643032" y="664970"/>
          <a:ext cx="2090028" cy="1328630"/>
        </a:xfrm>
        <a:prstGeom prst="ellipse">
          <a:avLst/>
        </a:prstGeom>
        <a:gradFill rotWithShape="0">
          <a:gsLst>
            <a:gs pos="0">
              <a:schemeClr val="accent2">
                <a:hueOff val="-1295315"/>
                <a:satOff val="748"/>
                <a:lumOff val="-1372"/>
                <a:alphaOff val="0"/>
                <a:shade val="45000"/>
                <a:satMod val="155000"/>
              </a:schemeClr>
            </a:gs>
            <a:gs pos="60000">
              <a:schemeClr val="accent2">
                <a:hueOff val="-1295315"/>
                <a:satOff val="748"/>
                <a:lumOff val="-1372"/>
                <a:alphaOff val="0"/>
                <a:shade val="95000"/>
                <a:satMod val="150000"/>
              </a:schemeClr>
            </a:gs>
            <a:gs pos="100000">
              <a:schemeClr val="accent2">
                <a:hueOff val="-1295315"/>
                <a:satOff val="748"/>
                <a:lumOff val="-1372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100" kern="1200" dirty="0" smtClean="0"/>
            <a:t>Огляди краєзнавчої літератури</a:t>
          </a:r>
          <a:endParaRPr lang="uk-UA" sz="1100" kern="1200" dirty="0"/>
        </a:p>
      </dsp:txBody>
      <dsp:txXfrm>
        <a:off x="4643032" y="664970"/>
        <a:ext cx="2090028" cy="1328630"/>
      </dsp:txXfrm>
    </dsp:sp>
    <dsp:sp modelId="{E5173F8A-1047-4A19-837A-337DECF437C8}">
      <dsp:nvSpPr>
        <dsp:cNvPr id="0" name=""/>
        <dsp:cNvSpPr/>
      </dsp:nvSpPr>
      <dsp:spPr>
        <a:xfrm>
          <a:off x="5436912" y="2910939"/>
          <a:ext cx="248013" cy="29223"/>
        </a:xfrm>
        <a:custGeom>
          <a:avLst/>
          <a:gdLst/>
          <a:ahLst/>
          <a:cxnLst/>
          <a:rect l="0" t="0" r="0" b="0"/>
          <a:pathLst>
            <a:path>
              <a:moveTo>
                <a:pt x="0" y="14611"/>
              </a:moveTo>
              <a:lnTo>
                <a:pt x="248013" y="14611"/>
              </a:lnTo>
            </a:path>
          </a:pathLst>
        </a:custGeom>
        <a:noFill/>
        <a:ln w="425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>
        <a:off x="5554719" y="2919351"/>
        <a:ext cx="12400" cy="12400"/>
      </dsp:txXfrm>
    </dsp:sp>
    <dsp:sp modelId="{E2532673-4A70-4A9D-A2E6-05C5F621670C}">
      <dsp:nvSpPr>
        <dsp:cNvPr id="0" name=""/>
        <dsp:cNvSpPr/>
      </dsp:nvSpPr>
      <dsp:spPr>
        <a:xfrm>
          <a:off x="5684926" y="2261236"/>
          <a:ext cx="1328630" cy="1328630"/>
        </a:xfrm>
        <a:prstGeom prst="ellipse">
          <a:avLst/>
        </a:prstGeom>
        <a:gradFill rotWithShape="0">
          <a:gsLst>
            <a:gs pos="0">
              <a:schemeClr val="accent2">
                <a:hueOff val="-2590630"/>
                <a:satOff val="1496"/>
                <a:lumOff val="-2745"/>
                <a:alphaOff val="0"/>
                <a:shade val="45000"/>
                <a:satMod val="155000"/>
              </a:schemeClr>
            </a:gs>
            <a:gs pos="60000">
              <a:schemeClr val="accent2">
                <a:hueOff val="-2590630"/>
                <a:satOff val="1496"/>
                <a:lumOff val="-2745"/>
                <a:alphaOff val="0"/>
                <a:shade val="95000"/>
                <a:satMod val="150000"/>
              </a:schemeClr>
            </a:gs>
            <a:gs pos="100000">
              <a:schemeClr val="accent2">
                <a:hueOff val="-2590630"/>
                <a:satOff val="1496"/>
                <a:lumOff val="-2745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100" kern="1200" dirty="0" smtClean="0"/>
            <a:t>Краєзнавчі читання</a:t>
          </a:r>
          <a:endParaRPr lang="uk-UA" sz="1100" kern="1200" dirty="0"/>
        </a:p>
      </dsp:txBody>
      <dsp:txXfrm>
        <a:off x="5684926" y="2261236"/>
        <a:ext cx="1328630" cy="1328630"/>
      </dsp:txXfrm>
    </dsp:sp>
    <dsp:sp modelId="{D97FB46C-E387-4426-BAE5-9234BEEFB058}">
      <dsp:nvSpPr>
        <dsp:cNvPr id="0" name=""/>
        <dsp:cNvSpPr/>
      </dsp:nvSpPr>
      <dsp:spPr>
        <a:xfrm rot="2700000">
          <a:off x="4864912" y="3844867"/>
          <a:ext cx="321592" cy="29223"/>
        </a:xfrm>
        <a:custGeom>
          <a:avLst/>
          <a:gdLst/>
          <a:ahLst/>
          <a:cxnLst/>
          <a:rect l="0" t="0" r="0" b="0"/>
          <a:pathLst>
            <a:path>
              <a:moveTo>
                <a:pt x="0" y="14611"/>
              </a:moveTo>
              <a:lnTo>
                <a:pt x="321592" y="14611"/>
              </a:lnTo>
            </a:path>
          </a:pathLst>
        </a:custGeom>
        <a:noFill/>
        <a:ln w="425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 rot="2700000">
        <a:off x="5017668" y="3851439"/>
        <a:ext cx="16079" cy="16079"/>
      </dsp:txXfrm>
    </dsp:sp>
    <dsp:sp modelId="{079BFC3D-50E8-4580-8376-5BAC9CC7E5D6}">
      <dsp:nvSpPr>
        <dsp:cNvPr id="0" name=""/>
        <dsp:cNvSpPr/>
      </dsp:nvSpPr>
      <dsp:spPr>
        <a:xfrm>
          <a:off x="4715044" y="3857502"/>
          <a:ext cx="1946004" cy="1328630"/>
        </a:xfrm>
        <a:prstGeom prst="ellipse">
          <a:avLst/>
        </a:prstGeom>
        <a:gradFill rotWithShape="0">
          <a:gsLst>
            <a:gs pos="0">
              <a:schemeClr val="accent2">
                <a:hueOff val="-3885944"/>
                <a:satOff val="2244"/>
                <a:lumOff val="-4117"/>
                <a:alphaOff val="0"/>
                <a:shade val="45000"/>
                <a:satMod val="155000"/>
              </a:schemeClr>
            </a:gs>
            <a:gs pos="60000">
              <a:schemeClr val="accent2">
                <a:hueOff val="-3885944"/>
                <a:satOff val="2244"/>
                <a:lumOff val="-4117"/>
                <a:alphaOff val="0"/>
                <a:shade val="95000"/>
                <a:satMod val="150000"/>
              </a:schemeClr>
            </a:gs>
            <a:gs pos="100000">
              <a:schemeClr val="accent2">
                <a:hueOff val="-3885944"/>
                <a:satOff val="2244"/>
                <a:lumOff val="-4117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100" kern="1200" dirty="0" smtClean="0"/>
            <a:t>Усні журнали</a:t>
          </a:r>
          <a:endParaRPr lang="uk-UA" sz="1100" kern="1200" dirty="0"/>
        </a:p>
      </dsp:txBody>
      <dsp:txXfrm>
        <a:off x="4715044" y="3857502"/>
        <a:ext cx="1946004" cy="1328630"/>
      </dsp:txXfrm>
    </dsp:sp>
    <dsp:sp modelId="{77506414-0CAD-4452-86CD-D46456D1F3BB}">
      <dsp:nvSpPr>
        <dsp:cNvPr id="0" name=""/>
        <dsp:cNvSpPr/>
      </dsp:nvSpPr>
      <dsp:spPr>
        <a:xfrm rot="5400000">
          <a:off x="3812653" y="4224957"/>
          <a:ext cx="558255" cy="29223"/>
        </a:xfrm>
        <a:custGeom>
          <a:avLst/>
          <a:gdLst/>
          <a:ahLst/>
          <a:cxnLst/>
          <a:rect l="0" t="0" r="0" b="0"/>
          <a:pathLst>
            <a:path>
              <a:moveTo>
                <a:pt x="0" y="14611"/>
              </a:moveTo>
              <a:lnTo>
                <a:pt x="558255" y="14611"/>
              </a:lnTo>
            </a:path>
          </a:pathLst>
        </a:custGeom>
        <a:noFill/>
        <a:ln w="425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 rot="5400000">
        <a:off x="4077824" y="4225612"/>
        <a:ext cx="27912" cy="27912"/>
      </dsp:txXfrm>
    </dsp:sp>
    <dsp:sp modelId="{2257A2FA-63DA-433E-8474-62EE26233B68}">
      <dsp:nvSpPr>
        <dsp:cNvPr id="0" name=""/>
        <dsp:cNvSpPr/>
      </dsp:nvSpPr>
      <dsp:spPr>
        <a:xfrm>
          <a:off x="3427465" y="4518696"/>
          <a:ext cx="1328630" cy="1328630"/>
        </a:xfrm>
        <a:prstGeom prst="ellipse">
          <a:avLst/>
        </a:prstGeom>
        <a:gradFill rotWithShape="0">
          <a:gsLst>
            <a:gs pos="0">
              <a:schemeClr val="accent2">
                <a:hueOff val="-5181259"/>
                <a:satOff val="2992"/>
                <a:lumOff val="-5490"/>
                <a:alphaOff val="0"/>
                <a:shade val="45000"/>
                <a:satMod val="155000"/>
              </a:schemeClr>
            </a:gs>
            <a:gs pos="60000">
              <a:schemeClr val="accent2">
                <a:hueOff val="-5181259"/>
                <a:satOff val="2992"/>
                <a:lumOff val="-5490"/>
                <a:alphaOff val="0"/>
                <a:shade val="95000"/>
                <a:satMod val="150000"/>
              </a:schemeClr>
            </a:gs>
            <a:gs pos="100000">
              <a:schemeClr val="accent2">
                <a:hueOff val="-5181259"/>
                <a:satOff val="2992"/>
                <a:lumOff val="-549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100" kern="1200" dirty="0" smtClean="0"/>
            <a:t>Години інформації</a:t>
          </a:r>
          <a:endParaRPr lang="uk-UA" sz="1100" kern="1200" dirty="0"/>
        </a:p>
      </dsp:txBody>
      <dsp:txXfrm>
        <a:off x="3427465" y="4518696"/>
        <a:ext cx="1328630" cy="1328630"/>
      </dsp:txXfrm>
    </dsp:sp>
    <dsp:sp modelId="{0DE12733-F395-469F-B5B3-CF7F484A2FA0}">
      <dsp:nvSpPr>
        <dsp:cNvPr id="0" name=""/>
        <dsp:cNvSpPr/>
      </dsp:nvSpPr>
      <dsp:spPr>
        <a:xfrm rot="8100000">
          <a:off x="3006555" y="3840933"/>
          <a:ext cx="310464" cy="29223"/>
        </a:xfrm>
        <a:custGeom>
          <a:avLst/>
          <a:gdLst/>
          <a:ahLst/>
          <a:cxnLst/>
          <a:rect l="0" t="0" r="0" b="0"/>
          <a:pathLst>
            <a:path>
              <a:moveTo>
                <a:pt x="0" y="14611"/>
              </a:moveTo>
              <a:lnTo>
                <a:pt x="310464" y="14611"/>
              </a:lnTo>
            </a:path>
          </a:pathLst>
        </a:custGeom>
        <a:noFill/>
        <a:ln w="425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 rot="8100000">
        <a:off x="3154025" y="3847783"/>
        <a:ext cx="15523" cy="15523"/>
      </dsp:txXfrm>
    </dsp:sp>
    <dsp:sp modelId="{12256D7B-8D2F-414D-9833-AC8C6741A2B9}">
      <dsp:nvSpPr>
        <dsp:cNvPr id="0" name=""/>
        <dsp:cNvSpPr/>
      </dsp:nvSpPr>
      <dsp:spPr>
        <a:xfrm>
          <a:off x="1476476" y="3857502"/>
          <a:ext cx="2038078" cy="1328630"/>
        </a:xfrm>
        <a:prstGeom prst="ellipse">
          <a:avLst/>
        </a:prstGeom>
        <a:gradFill rotWithShape="0">
          <a:gsLst>
            <a:gs pos="0">
              <a:schemeClr val="accent2">
                <a:hueOff val="-6476573"/>
                <a:satOff val="3740"/>
                <a:lumOff val="-6862"/>
                <a:alphaOff val="0"/>
                <a:shade val="45000"/>
                <a:satMod val="155000"/>
              </a:schemeClr>
            </a:gs>
            <a:gs pos="60000">
              <a:schemeClr val="accent2">
                <a:hueOff val="-6476573"/>
                <a:satOff val="3740"/>
                <a:lumOff val="-6862"/>
                <a:alphaOff val="0"/>
                <a:shade val="95000"/>
                <a:satMod val="150000"/>
              </a:schemeClr>
            </a:gs>
            <a:gs pos="100000">
              <a:schemeClr val="accent2">
                <a:hueOff val="-6476573"/>
                <a:satOff val="3740"/>
                <a:lumOff val="-6862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100" kern="1200" dirty="0" smtClean="0"/>
            <a:t>Вікторини, вечори, свята</a:t>
          </a:r>
          <a:endParaRPr lang="uk-UA" sz="1100" kern="1200" dirty="0"/>
        </a:p>
      </dsp:txBody>
      <dsp:txXfrm>
        <a:off x="1476476" y="3857502"/>
        <a:ext cx="2038078" cy="1328630"/>
      </dsp:txXfrm>
    </dsp:sp>
    <dsp:sp modelId="{B99B0169-7F9B-4FEA-99AE-B64F84B773AA}">
      <dsp:nvSpPr>
        <dsp:cNvPr id="0" name=""/>
        <dsp:cNvSpPr/>
      </dsp:nvSpPr>
      <dsp:spPr>
        <a:xfrm rot="10800000">
          <a:off x="2498635" y="2910939"/>
          <a:ext cx="248013" cy="29223"/>
        </a:xfrm>
        <a:custGeom>
          <a:avLst/>
          <a:gdLst/>
          <a:ahLst/>
          <a:cxnLst/>
          <a:rect l="0" t="0" r="0" b="0"/>
          <a:pathLst>
            <a:path>
              <a:moveTo>
                <a:pt x="0" y="14611"/>
              </a:moveTo>
              <a:lnTo>
                <a:pt x="248013" y="14611"/>
              </a:lnTo>
            </a:path>
          </a:pathLst>
        </a:custGeom>
        <a:noFill/>
        <a:ln w="425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 rot="10800000">
        <a:off x="2616442" y="2919351"/>
        <a:ext cx="12400" cy="12400"/>
      </dsp:txXfrm>
    </dsp:sp>
    <dsp:sp modelId="{1AC32D33-E829-4024-B28A-F39810D19F11}">
      <dsp:nvSpPr>
        <dsp:cNvPr id="0" name=""/>
        <dsp:cNvSpPr/>
      </dsp:nvSpPr>
      <dsp:spPr>
        <a:xfrm>
          <a:off x="1170005" y="2261236"/>
          <a:ext cx="1328630" cy="1328630"/>
        </a:xfrm>
        <a:prstGeom prst="ellipse">
          <a:avLst/>
        </a:prstGeom>
        <a:gradFill rotWithShape="0">
          <a:gsLst>
            <a:gs pos="0">
              <a:schemeClr val="accent2">
                <a:hueOff val="-7771888"/>
                <a:satOff val="4488"/>
                <a:lumOff val="-8235"/>
                <a:alphaOff val="0"/>
                <a:shade val="45000"/>
                <a:satMod val="155000"/>
              </a:schemeClr>
            </a:gs>
            <a:gs pos="60000">
              <a:schemeClr val="accent2">
                <a:hueOff val="-7771888"/>
                <a:satOff val="4488"/>
                <a:lumOff val="-8235"/>
                <a:alphaOff val="0"/>
                <a:shade val="95000"/>
                <a:satMod val="150000"/>
              </a:schemeClr>
            </a:gs>
            <a:gs pos="100000">
              <a:schemeClr val="accent2">
                <a:hueOff val="-7771888"/>
                <a:satOff val="4488"/>
                <a:lumOff val="-8235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100" kern="1200" dirty="0" smtClean="0"/>
            <a:t>Заочні подорожі</a:t>
          </a:r>
          <a:endParaRPr lang="uk-UA" sz="1100" kern="1200" dirty="0"/>
        </a:p>
      </dsp:txBody>
      <dsp:txXfrm>
        <a:off x="1170005" y="2261236"/>
        <a:ext cx="1328630" cy="1328630"/>
      </dsp:txXfrm>
    </dsp:sp>
    <dsp:sp modelId="{D04E89EB-B440-4478-B584-EEAAE63A1307}">
      <dsp:nvSpPr>
        <dsp:cNvPr id="0" name=""/>
        <dsp:cNvSpPr/>
      </dsp:nvSpPr>
      <dsp:spPr>
        <a:xfrm rot="13500000">
          <a:off x="2991280" y="1974619"/>
          <a:ext cx="328360" cy="29223"/>
        </a:xfrm>
        <a:custGeom>
          <a:avLst/>
          <a:gdLst/>
          <a:ahLst/>
          <a:cxnLst/>
          <a:rect l="0" t="0" r="0" b="0"/>
          <a:pathLst>
            <a:path>
              <a:moveTo>
                <a:pt x="0" y="14611"/>
              </a:moveTo>
              <a:lnTo>
                <a:pt x="328360" y="14611"/>
              </a:lnTo>
            </a:path>
          </a:pathLst>
        </a:custGeom>
        <a:noFill/>
        <a:ln w="425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 rot="13500000">
        <a:off x="3147251" y="1981022"/>
        <a:ext cx="16418" cy="16418"/>
      </dsp:txXfrm>
    </dsp:sp>
    <dsp:sp modelId="{99C5E052-7443-44A2-BE49-F001F894C58C}">
      <dsp:nvSpPr>
        <dsp:cNvPr id="0" name=""/>
        <dsp:cNvSpPr/>
      </dsp:nvSpPr>
      <dsp:spPr>
        <a:xfrm>
          <a:off x="1548481" y="664970"/>
          <a:ext cx="1894068" cy="1328630"/>
        </a:xfrm>
        <a:prstGeom prst="ellipse">
          <a:avLst/>
        </a:prstGeom>
        <a:gradFill rotWithShape="0">
          <a:gsLst>
            <a:gs pos="0">
              <a:schemeClr val="accent2">
                <a:hueOff val="-9067202"/>
                <a:satOff val="5236"/>
                <a:lumOff val="-9607"/>
                <a:alphaOff val="0"/>
                <a:shade val="45000"/>
                <a:satMod val="155000"/>
              </a:schemeClr>
            </a:gs>
            <a:gs pos="60000">
              <a:schemeClr val="accent2">
                <a:hueOff val="-9067202"/>
                <a:satOff val="5236"/>
                <a:lumOff val="-9607"/>
                <a:alphaOff val="0"/>
                <a:shade val="95000"/>
                <a:satMod val="150000"/>
              </a:schemeClr>
            </a:gs>
            <a:gs pos="100000">
              <a:schemeClr val="accent2">
                <a:hueOff val="-9067202"/>
                <a:satOff val="5236"/>
                <a:lumOff val="-9607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100" kern="1200" dirty="0" smtClean="0"/>
            <a:t>Конкурси знавців краю</a:t>
          </a:r>
          <a:endParaRPr lang="uk-UA" sz="1100" kern="1200" dirty="0"/>
        </a:p>
      </dsp:txBody>
      <dsp:txXfrm>
        <a:off x="1548481" y="664970"/>
        <a:ext cx="1894068" cy="13286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#6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круглений прямокутник 1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Округлений прямокут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20" name="Пі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uk-UA" smtClean="0"/>
              <a:t>Зразок підзаголовка</a:t>
            </a:r>
            <a:endParaRPr lang="en-US"/>
          </a:p>
        </p:txBody>
      </p:sp>
      <p:sp>
        <p:nvSpPr>
          <p:cNvPr id="7" name="Місце для дати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5AF3F1E-73C6-4DCF-B7E5-C8E18BC9F900}" type="datetimeFigureOut">
              <a:rPr lang="uk-UA"/>
              <a:pPr>
                <a:defRPr/>
              </a:pPr>
              <a:t>21.09.2012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uk-UA"/>
          </a:p>
        </p:txBody>
      </p:sp>
      <p:sp>
        <p:nvSpPr>
          <p:cNvPr id="9" name="Місце для номера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6003C6A-C343-4DBD-AF49-A7A2FED97709}" type="slidenum">
              <a:rPr lang="uk-UA"/>
              <a:pPr>
                <a:defRPr/>
              </a:pPr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Місце для дати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54A87-B202-48CC-8FC0-2574ABA417BD}" type="datetimeFigureOut">
              <a:rPr lang="uk-UA"/>
              <a:pPr>
                <a:defRPr/>
              </a:pPr>
              <a:t>21.09.2012</a:t>
            </a:fld>
            <a:endParaRPr lang="uk-UA"/>
          </a:p>
        </p:txBody>
      </p:sp>
      <p:sp>
        <p:nvSpPr>
          <p:cNvPr id="5" name="Місце для нижнього колонтитула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F5EB3-F86B-43FF-9116-3F569D65D5BB}" type="slidenum">
              <a:rPr lang="uk-UA"/>
              <a:pPr>
                <a:defRPr/>
              </a:pPr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Місце для дати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03A6A-9839-4F4E-99F3-F893185B52D5}" type="datetimeFigureOut">
              <a:rPr lang="uk-UA"/>
              <a:pPr>
                <a:defRPr/>
              </a:pPr>
              <a:t>21.09.2012</a:t>
            </a:fld>
            <a:endParaRPr lang="uk-UA"/>
          </a:p>
        </p:txBody>
      </p:sp>
      <p:sp>
        <p:nvSpPr>
          <p:cNvPr id="5" name="Місце для нижнього колонтитула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F3319D-A3CB-4DAF-A6D1-621DA323CA7A}" type="slidenum">
              <a:rPr lang="uk-UA"/>
              <a:pPr>
                <a:defRPr/>
              </a:pPr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Місце для дати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D5631C-DE32-4944-8C51-384AFC02D237}" type="datetimeFigureOut">
              <a:rPr lang="uk-UA"/>
              <a:pPr>
                <a:defRPr/>
              </a:pPr>
              <a:t>21.09.2012</a:t>
            </a:fld>
            <a:endParaRPr lang="uk-UA"/>
          </a:p>
        </p:txBody>
      </p:sp>
      <p:sp>
        <p:nvSpPr>
          <p:cNvPr id="5" name="Місце для нижнього колонтитула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D27ECA-358A-4601-8053-36D4E8185300}" type="slidenum">
              <a:rPr lang="uk-UA"/>
              <a:pPr>
                <a:defRPr/>
              </a:pPr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круглений прямокутник 1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Округлений прямокут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A207EBE-26DF-4FD5-9F83-4A20CE9523B9}" type="datetimeFigureOut">
              <a:rPr lang="uk-UA"/>
              <a:pPr>
                <a:defRPr/>
              </a:pPr>
              <a:t>21.09.2012</a:t>
            </a:fld>
            <a:endParaRPr lang="uk-UA"/>
          </a:p>
        </p:txBody>
      </p:sp>
      <p:sp>
        <p:nvSpPr>
          <p:cNvPr id="7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uk-UA"/>
          </a:p>
        </p:txBody>
      </p:sp>
      <p:sp>
        <p:nvSpPr>
          <p:cNvPr id="8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B044889-17AB-497F-B393-EDDEA1A65C38}" type="slidenum">
              <a:rPr lang="uk-UA"/>
              <a:pPr>
                <a:defRPr/>
              </a:pPr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5" name="Місце для дати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F33793-DB4E-4583-A239-0C1AE86803B1}" type="datetimeFigureOut">
              <a:rPr lang="uk-UA"/>
              <a:pPr>
                <a:defRPr/>
              </a:pPr>
              <a:t>21.09.2012</a:t>
            </a:fld>
            <a:endParaRPr lang="uk-UA"/>
          </a:p>
        </p:txBody>
      </p:sp>
      <p:sp>
        <p:nvSpPr>
          <p:cNvPr id="6" name="Місце для нижнього колонтитула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8A431-9684-4329-A674-9B7ABD65F305}" type="slidenum">
              <a:rPr lang="uk-UA"/>
              <a:pPr>
                <a:defRPr/>
              </a:pPr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вмісту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7" name="Місце для дати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7AF0C-D79F-4D97-B02C-7389691A976E}" type="datetimeFigureOut">
              <a:rPr lang="uk-UA"/>
              <a:pPr>
                <a:defRPr/>
              </a:pPr>
              <a:t>21.09.2012</a:t>
            </a:fld>
            <a:endParaRPr lang="uk-UA"/>
          </a:p>
        </p:txBody>
      </p:sp>
      <p:sp>
        <p:nvSpPr>
          <p:cNvPr id="8" name="Місце для нижнього колонтитула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8645DC-43E2-4FC4-B556-7A4CE5F988B0}" type="slidenum">
              <a:rPr lang="uk-UA"/>
              <a:pPr>
                <a:defRPr/>
              </a:pPr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дати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DAB0F-151C-4BF2-89A9-76E316B3D678}" type="datetimeFigureOut">
              <a:rPr lang="uk-UA"/>
              <a:pPr>
                <a:defRPr/>
              </a:pPr>
              <a:t>21.09.2012</a:t>
            </a:fld>
            <a:endParaRPr lang="uk-UA"/>
          </a:p>
        </p:txBody>
      </p:sp>
      <p:sp>
        <p:nvSpPr>
          <p:cNvPr id="4" name="Місце для нижнього колонтитула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73453-2E30-42D3-B3B7-07B56C07D72D}" type="slidenum">
              <a:rPr lang="uk-UA"/>
              <a:pPr>
                <a:defRPr/>
              </a:pPr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круглений прямокут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E8A328E-EA78-4BFE-B295-3D31EC02B419}" type="datetimeFigureOut">
              <a:rPr lang="uk-UA"/>
              <a:pPr>
                <a:defRPr/>
              </a:pPr>
              <a:t>21.09.2012</a:t>
            </a:fld>
            <a:endParaRPr lang="uk-UA"/>
          </a:p>
        </p:txBody>
      </p:sp>
      <p:sp>
        <p:nvSpPr>
          <p:cNvPr id="4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uk-UA"/>
          </a:p>
        </p:txBody>
      </p:sp>
      <p:sp>
        <p:nvSpPr>
          <p:cNvPr id="5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0BA00FC-AD95-4EC1-9F2C-27146DC67CB5}" type="slidenum">
              <a:rPr lang="uk-UA"/>
              <a:pPr>
                <a:defRPr/>
              </a:pPr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5" name="Місце для дати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0E9DCB-AB77-471F-AF0B-F8FD35C2329D}" type="datetimeFigureOut">
              <a:rPr lang="uk-UA"/>
              <a:pPr>
                <a:defRPr/>
              </a:pPr>
              <a:t>21.09.2012</a:t>
            </a:fld>
            <a:endParaRPr lang="uk-UA"/>
          </a:p>
        </p:txBody>
      </p:sp>
      <p:sp>
        <p:nvSpPr>
          <p:cNvPr id="6" name="Місце для нижнього колонтитула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E80785-3092-40CA-847A-1FF276C09DBB}" type="slidenum">
              <a:rPr lang="uk-UA"/>
              <a:pPr>
                <a:defRPr/>
              </a:pPr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круглений прямокутник 1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кутник з одним округленим кутом 10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uk-UA" noProof="0" smtClean="0"/>
              <a:t>Клацніть піктограму, щоб додати зображення</a:t>
            </a:r>
            <a:endParaRPr lang="en-US" noProof="0"/>
          </a:p>
        </p:txBody>
      </p:sp>
      <p:sp>
        <p:nvSpPr>
          <p:cNvPr id="7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A3D4156-2148-4D41-82DB-D966416A110F}" type="datetimeFigureOut">
              <a:rPr lang="uk-UA"/>
              <a:pPr>
                <a:defRPr/>
              </a:pPr>
              <a:t>21.09.2012</a:t>
            </a:fld>
            <a:endParaRPr lang="uk-UA"/>
          </a:p>
        </p:txBody>
      </p:sp>
      <p:sp>
        <p:nvSpPr>
          <p:cNvPr id="8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uk-UA"/>
          </a:p>
        </p:txBody>
      </p:sp>
      <p:sp>
        <p:nvSpPr>
          <p:cNvPr id="9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300548F-655D-4CFC-9DEA-C025A416C1E3}" type="slidenum">
              <a:rPr lang="uk-UA"/>
              <a:pPr>
                <a:defRPr/>
              </a:pPr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круглений прямокут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Округлений прямокут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Місце для заголовка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1031" name="Місце для тексту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smtClean="0"/>
          </a:p>
        </p:txBody>
      </p:sp>
      <p:sp>
        <p:nvSpPr>
          <p:cNvPr id="25" name="Місце для дати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EF2A1EC9-04E5-47B4-A26D-0D1570B7A7D2}" type="datetimeFigureOut">
              <a:rPr lang="uk-UA"/>
              <a:pPr>
                <a:defRPr/>
              </a:pPr>
              <a:t>21.09.2012</a:t>
            </a:fld>
            <a:endParaRPr lang="uk-UA"/>
          </a:p>
        </p:txBody>
      </p:sp>
      <p:sp>
        <p:nvSpPr>
          <p:cNvPr id="18" name="Місце для нижнього колонтитула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1D5D00B7-6C45-4352-98B8-AD92D01FF3F2}" type="slidenum">
              <a:rPr lang="uk-UA"/>
              <a:pPr>
                <a:defRPr/>
              </a:pPr>
              <a:t>‹№›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74" r:id="rId7"/>
    <p:sldLayoutId id="2147483667" r:id="rId8"/>
    <p:sldLayoutId id="2147483675" r:id="rId9"/>
    <p:sldLayoutId id="2147483666" r:id="rId10"/>
    <p:sldLayoutId id="214748366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 ?><Relationships xmlns="http://schemas.openxmlformats.org/package/2006/relationships"><Relationship Id="rId2" Target="../media/image8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 ?><Relationships xmlns="http://schemas.openxmlformats.org/package/2006/relationships"><Relationship Id="rId3" Target="../media/image60.jpeg" Type="http://schemas.openxmlformats.org/officeDocument/2006/relationships/image"/><Relationship Id="rId2" Target="../media/image59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62.jpeg" Type="http://schemas.openxmlformats.org/officeDocument/2006/relationships/image"/><Relationship Id="rId4" Target="../media/image61.jpeg" Type="http://schemas.openxmlformats.org/officeDocument/2006/relationships/image"/></Relationships>
</file>

<file path=ppt/slides/_rels/slide33.xml.rels><?xml version="1.0" encoding="UTF-8" standalone="yes" ?><Relationships xmlns="http://schemas.openxmlformats.org/package/2006/relationships"><Relationship Id="rId2" Target="../media/image6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4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5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0.xml.rels><?xml version="1.0" encoding="UTF-8" standalone="yes" ?><Relationships xmlns="http://schemas.openxmlformats.org/package/2006/relationships"><Relationship Id="rId3" Target="../media/image99.jpeg" Type="http://schemas.openxmlformats.org/officeDocument/2006/relationships/image"/><Relationship Id="rId2" Target="../media/image98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100.jpeg" Type="http://schemas.openxmlformats.org/officeDocument/2006/relationships/image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6.jpeg"/><Relationship Id="rId4" Type="http://schemas.openxmlformats.org/officeDocument/2006/relationships/image" Target="../media/image105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jpeg"/><Relationship Id="rId3" Type="http://schemas.openxmlformats.org/officeDocument/2006/relationships/diagramLayout" Target="../diagrams/layout5.xml"/><Relationship Id="rId7" Type="http://schemas.openxmlformats.org/officeDocument/2006/relationships/image" Target="../media/image109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3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7.jpeg"/><Relationship Id="rId4" Type="http://schemas.openxmlformats.org/officeDocument/2006/relationships/image" Target="../media/image1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6.jpeg"/><Relationship Id="rId4" Type="http://schemas.openxmlformats.org/officeDocument/2006/relationships/image" Target="../media/image125.jpe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jpeg"/><Relationship Id="rId3" Type="http://schemas.openxmlformats.org/officeDocument/2006/relationships/image" Target="../media/image128.jpeg"/><Relationship Id="rId7" Type="http://schemas.openxmlformats.org/officeDocument/2006/relationships/image" Target="../media/image132.jpeg"/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1.jpeg"/><Relationship Id="rId5" Type="http://schemas.openxmlformats.org/officeDocument/2006/relationships/image" Target="../media/image130.jpeg"/><Relationship Id="rId4" Type="http://schemas.openxmlformats.org/officeDocument/2006/relationships/image" Target="../media/image129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eg"/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7.jpeg"/><Relationship Id="rId4" Type="http://schemas.openxmlformats.org/officeDocument/2006/relationships/image" Target="../media/image13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lang="uk-UA" sz="54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Методична проблема школи:</a:t>
            </a:r>
            <a:endParaRPr lang="uk-UA" sz="5400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67544" y="1484784"/>
            <a:ext cx="8183880" cy="4187952"/>
          </a:xfrm>
        </p:spPr>
        <p:txBody>
          <a:bodyPr/>
          <a:lstStyle/>
          <a:p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</a:rPr>
              <a:t>Реалізація науково-пізнавального потенціалу освітніх галузей, використання пошукового, краєзнавчого та місцевого матеріалу з метою піднесення ефективності навчально-виховного процесу, виховання юного громадянина України</a:t>
            </a:r>
            <a:endParaRPr lang="ru-RU" sz="32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uk-UA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20" name="Picture 4" descr="Фото с камеры0566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1188" y="476250"/>
            <a:ext cx="7921625" cy="5942013"/>
          </a:xfr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4" name="Picture 4" descr="Фото0125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1188" y="476250"/>
            <a:ext cx="7991475" cy="5994400"/>
          </a:xfr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8" name="Picture 4" descr="лебеди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55650" y="549275"/>
            <a:ext cx="7920038" cy="5740400"/>
          </a:xfr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3" descr="C:\Users\Home\Desktop\фото краев\Новая папка\P10100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76250"/>
            <a:ext cx="3846512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5" descr="C:\Users\Home\Desktop\фото краев\Новая папка\P10100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413" y="3482975"/>
            <a:ext cx="3960812" cy="297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6" descr="C:\Users\Home\Desktop\фото краев\SP_A006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43463" y="476250"/>
            <a:ext cx="39370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C:\Users\Home\Desktop\фото краев\Новая папка\P1010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476250"/>
            <a:ext cx="3600450" cy="270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3" descr="C:\Users\Home\Desktop\фото краев\Новая папка\P10100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3800" y="3500438"/>
            <a:ext cx="3697288" cy="277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4" descr="C:\Users\Home\Desktop\фото краев\Новая папка\P10100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8" y="3500438"/>
            <a:ext cx="3727450" cy="279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2" descr="C:\Users\Home\Desktop\фото краев\Новая папка\P10100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825" y="476250"/>
            <a:ext cx="3551238" cy="266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H:\фото краев\Последний звонок (6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476250"/>
            <a:ext cx="2652712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3" descr="H:\фото краев\Сканировать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175" y="3357563"/>
            <a:ext cx="4640263" cy="295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4" descr="H:\фото краев\SP_A02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76250"/>
            <a:ext cx="3624263" cy="271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5" descr="H:\фото краев\Фото00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4213" y="3644900"/>
            <a:ext cx="3167062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Home\Desktop\фото краев\DSC00113.JPG" id="26625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4859338" y="404813"/>
            <a:ext cx="3841750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Users\Home\Desktop\фото краев\DSC00133.JPG" id="26626" name="Picture 3"/>
          <p:cNvPicPr>
            <a:picLocks noChangeArrowheads="1" noChangeAspect="1"/>
          </p:cNvPicPr>
          <p:nvPr/>
        </p:nvPicPr>
        <p:blipFill>
          <a:blip cstate="print" r:embed="rId3"/>
          <a:srcRect b="48" r="14"/>
          <a:stretch>
            <a:fillRect/>
          </a:stretch>
        </p:blipFill>
        <p:spPr bwMode="auto">
          <a:xfrm>
            <a:off x="4932363" y="3500438"/>
            <a:ext cx="3671887" cy="289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:\фото краев\Сканировать10003.JPG" id="26627" name="Picture 2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611188" y="692150"/>
            <a:ext cx="3683000" cy="537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H:\DCIM\100OLYMP\P10100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458788"/>
            <a:ext cx="7897812" cy="592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H:\DCIM\100OLYMP\P10100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404813"/>
            <a:ext cx="7993063" cy="599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4" descr="Сканировать100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476250"/>
            <a:ext cx="33274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Picture 6" descr="Сканировать10007 - коп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4030663"/>
            <a:ext cx="3384550" cy="225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2" descr="C:\Users\Home\Desktop\фото краев\SP_A01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9700" y="549275"/>
            <a:ext cx="3455988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6" descr="1-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8038" y="2349500"/>
            <a:ext cx="2481262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2" descr="F:\Краєзнавство\КРАЄЗНАВСТВО\Фото\P509054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35600" y="3860800"/>
            <a:ext cx="3265488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692150"/>
            <a:ext cx="8183562" cy="511333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3200" i="1" dirty="0" err="1" smtClean="0">
                <a:solidFill>
                  <a:schemeClr val="accent5">
                    <a:lumMod val="75000"/>
                  </a:schemeClr>
                </a:solidFill>
              </a:rPr>
              <a:t>“</a:t>
            </a:r>
            <a:r>
              <a:rPr lang="uk-UA" sz="3200" i="1" dirty="0" err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</a:t>
            </a:r>
            <a:r>
              <a:rPr lang="uk-UA" sz="3200" i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історичної пам’яті немає традицій,</a:t>
            </a:r>
            <a:r>
              <a:rPr lang="uk-UA" sz="32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sz="32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3200" i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 традицій нема культури,</a:t>
            </a:r>
            <a:r>
              <a:rPr lang="uk-UA" sz="32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sz="32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3200" i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 культури нема виховання,</a:t>
            </a:r>
            <a:r>
              <a:rPr lang="uk-UA" sz="32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sz="32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3200" i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 виховання нема духовності,</a:t>
            </a:r>
            <a:r>
              <a:rPr lang="uk-UA" sz="32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sz="32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3200" i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 духовності нема особистості,</a:t>
            </a:r>
            <a:r>
              <a:rPr lang="uk-UA" sz="32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sz="32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3200" i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 особистості нема </a:t>
            </a:r>
            <a:r>
              <a:rPr lang="uk-UA" sz="3200" i="1" dirty="0" err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народу”</a:t>
            </a:r>
            <a:r>
              <a:rPr lang="uk-UA" sz="32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sz="32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3200" i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uk-UA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/>
            </a:r>
            <a:br>
              <a:rPr lang="uk-UA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endParaRPr lang="uk-UA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5" descr="Сканировать10008 - коп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76250"/>
            <a:ext cx="3744912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Picture 3" descr="F:\Краєзнавство\Галина Алексеевна\P20701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476250"/>
            <a:ext cx="4184650" cy="313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2" descr="F:\Краєзнавство\Галина Алексеевна\DSCF14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4075" y="3141663"/>
            <a:ext cx="4429125" cy="332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Home\Desktop\фото краев\P1010125.JPG" id="31745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395288" y="476250"/>
            <a:ext cx="3527425" cy="264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Users\Home\Desktop\фото краев\P1010121.JPG" id="31746" name="Picture 3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3995738" y="1196975"/>
            <a:ext cx="4751387" cy="356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Users\Home\Desktop\фото краев\DSC02183.JPG" id="31747" name="Picture 4"/>
          <p:cNvPicPr>
            <a:picLocks noChangeArrowheads="1" noChangeAspect="1"/>
          </p:cNvPicPr>
          <p:nvPr/>
        </p:nvPicPr>
        <p:blipFill>
          <a:blip cstate="print" r:embed="rId4"/>
          <a:srcRect b="45" r="7"/>
          <a:stretch>
            <a:fillRect/>
          </a:stretch>
        </p:blipFill>
        <p:spPr bwMode="auto">
          <a:xfrm>
            <a:off x="395288" y="3573463"/>
            <a:ext cx="4248150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-1" id="32769" name="Picture 4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2339975" y="3500438"/>
            <a:ext cx="442595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F:\Краєзнавство\КРАЄЗНАВСТВО\Фото\P1010216.JPG" id="32770" name="Picture 2"/>
          <p:cNvPicPr>
            <a:picLocks noChangeArrowheads="1" noChangeAspect="1"/>
          </p:cNvPicPr>
          <p:nvPr/>
        </p:nvPicPr>
        <p:blipFill>
          <a:blip cstate="print" r:embed="rId3"/>
          <a:srcRect b="46" r="47"/>
          <a:stretch>
            <a:fillRect/>
          </a:stretch>
        </p:blipFill>
        <p:spPr bwMode="auto">
          <a:xfrm>
            <a:off x="395288" y="476250"/>
            <a:ext cx="403225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:\SAM_0384.JPG" id="32771" name="Picture 2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4787900" y="476250"/>
            <a:ext cx="3898900" cy="291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Home\Desktop\фото краев\SP_A0276.jpg" id="33793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395288" y="404813"/>
            <a:ext cx="3648075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Users\Home\Desktop\фото краев\Фото023.jpg" id="33794" name="Picture 4"/>
          <p:cNvPicPr>
            <a:picLocks noChangeArrowheads="1" noChangeAspect="1"/>
          </p:cNvPicPr>
          <p:nvPr/>
        </p:nvPicPr>
        <p:blipFill>
          <a:blip cstate="print" r:embed="rId3"/>
          <a:srcRect r="23"/>
          <a:stretch>
            <a:fillRect/>
          </a:stretch>
        </p:blipFill>
        <p:spPr bwMode="auto">
          <a:xfrm>
            <a:off x="468313" y="3357563"/>
            <a:ext cx="25908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Users\Home\Desktop\фото краев\SP_A0190.jpg" id="33795" name="Picture 3"/>
          <p:cNvPicPr>
            <a:picLocks noChangeArrowheads="1" noChangeAspect="1"/>
          </p:cNvPicPr>
          <p:nvPr/>
        </p:nvPicPr>
        <p:blipFill>
          <a:blip cstate="print" r:embed="rId4"/>
          <a:srcRect b="37" r="3"/>
          <a:stretch>
            <a:fillRect/>
          </a:stretch>
        </p:blipFill>
        <p:spPr bwMode="auto">
          <a:xfrm>
            <a:off x="4932363" y="476250"/>
            <a:ext cx="3743325" cy="258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:\фото краев\Фото039.jpg" id="33796" name="Picture 2"/>
          <p:cNvPicPr>
            <a:picLocks noChangeArrowheads="1" noChangeAspect="1"/>
          </p:cNvPicPr>
          <p:nvPr/>
        </p:nvPicPr>
        <p:blipFill>
          <a:blip cstate="print" r:embed="rId5"/>
          <a:stretch>
            <a:fillRect/>
          </a:stretch>
        </p:blipFill>
        <p:spPr bwMode="auto">
          <a:xfrm>
            <a:off x="6011863" y="3141663"/>
            <a:ext cx="2736850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:\1\P4280351.JPG" id="33797" name="Picture 2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2843213" y="2636838"/>
            <a:ext cx="3457575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Home\Desktop\фото краев\ыоралшро (7).jpg" id="34817" name="Picture 4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3708400" y="3429000"/>
            <a:ext cx="2105025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Users\Home\Desktop\фото краев\ыоралшро (11).jpg" id="34818" name="Picture 2"/>
          <p:cNvPicPr>
            <a:picLocks noChangeArrowheads="1" noChangeAspect="1"/>
          </p:cNvPicPr>
          <p:nvPr/>
        </p:nvPicPr>
        <p:blipFill>
          <a:blip cstate="print" r:embed="rId3"/>
          <a:srcRect b="33"/>
          <a:stretch>
            <a:fillRect/>
          </a:stretch>
        </p:blipFill>
        <p:spPr bwMode="auto">
          <a:xfrm>
            <a:off x="611188" y="3213100"/>
            <a:ext cx="2881312" cy="311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Users\Home\Desktop\фото краев\ыоралшро (1).jpg" id="34819" name="Picture 3"/>
          <p:cNvPicPr>
            <a:picLocks noChangeArrowheads="1" noChangeAspect="1"/>
          </p:cNvPicPr>
          <p:nvPr/>
        </p:nvPicPr>
        <p:blipFill>
          <a:blip cstate="print" r:embed="rId4"/>
          <a:srcRect b="27" r="1"/>
          <a:stretch>
            <a:fillRect/>
          </a:stretch>
        </p:blipFill>
        <p:spPr bwMode="auto">
          <a:xfrm>
            <a:off x="5940425" y="3357563"/>
            <a:ext cx="2808288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Users\Home\Desktop\фото краев\P1010123.JPG" id="34820" name="Picture 5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539750" y="620713"/>
            <a:ext cx="297497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1-6" id="34821" name="Picture 6"/>
          <p:cNvPicPr>
            <a:picLocks noChangeArrowheads="1" noChangeAspect="1"/>
          </p:cNvPicPr>
          <p:nvPr/>
        </p:nvPicPr>
        <p:blipFill>
          <a:blip cstate="print" r:embed="rId6"/>
          <a:srcRect b="63"/>
          <a:stretch>
            <a:fillRect/>
          </a:stretch>
        </p:blipFill>
        <p:spPr bwMode="auto">
          <a:xfrm>
            <a:off x="6084888" y="549275"/>
            <a:ext cx="2420937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:\фото краев\2-А (23).jpg" id="34822" name="Picture 3"/>
          <p:cNvPicPr>
            <a:picLocks noChangeArrowheads="1" noChangeAspect="1"/>
          </p:cNvPicPr>
          <p:nvPr/>
        </p:nvPicPr>
        <p:blipFill>
          <a:blip cstate="print" r:embed="rId7"/>
          <a:srcRect/>
          <a:stretch>
            <a:fillRect/>
          </a:stretch>
        </p:blipFill>
        <p:spPr bwMode="auto">
          <a:xfrm>
            <a:off x="3708400" y="620713"/>
            <a:ext cx="2062163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4" descr="H:\DCIM\100OLYMP\P1010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549275"/>
            <a:ext cx="7704138" cy="577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F:\Краєзнавство\Музей\P32404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549275"/>
            <a:ext cx="8113712" cy="608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088" y="476250"/>
            <a:ext cx="7772400" cy="18288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dirty="0" smtClean="0">
                <a:solidFill>
                  <a:srgbClr val="FF0000"/>
                </a:solidFill>
              </a:rPr>
              <a:t>Історичне краєзнавство</a:t>
            </a:r>
            <a:br>
              <a:rPr lang="uk-UA" dirty="0" smtClean="0">
                <a:solidFill>
                  <a:srgbClr val="FF0000"/>
                </a:solidFill>
              </a:rPr>
            </a:br>
            <a:r>
              <a:rPr lang="uk-UA" dirty="0" err="1" smtClean="0">
                <a:solidFill>
                  <a:srgbClr val="FF0000"/>
                </a:solidFill>
              </a:rPr>
              <a:t>“Без</a:t>
            </a:r>
            <a:r>
              <a:rPr lang="uk-UA" dirty="0" smtClean="0">
                <a:solidFill>
                  <a:srgbClr val="FF0000"/>
                </a:solidFill>
              </a:rPr>
              <a:t> минулого – немає </a:t>
            </a:r>
            <a:r>
              <a:rPr lang="uk-UA" dirty="0" err="1" smtClean="0">
                <a:solidFill>
                  <a:srgbClr val="FF0000"/>
                </a:solidFill>
              </a:rPr>
              <a:t>майбутнього”</a:t>
            </a:r>
            <a:endParaRPr lang="uk-UA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Місце для вмісту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5778500"/>
          </a:xfrm>
        </p:spPr>
        <p:txBody>
          <a:bodyPr/>
          <a:lstStyle/>
          <a:p>
            <a:pPr eaLnBrk="1" hangingPunct="1"/>
            <a:r>
              <a:rPr lang="uk-UA" sz="3600" smtClean="0"/>
              <a:t>Перш за все, необхідно пам'ятати про значення краєзнавства у вихованні патріотизму і громадянськості. Любов до Батьківщини завжди конкретна: це любов до свого будинку, міста, села, рідного краю. А для того щоб полюбити свій край, необхідно знати його історію.</a:t>
            </a:r>
          </a:p>
          <a:p>
            <a:pPr eaLnBrk="1" hangingPunct="1">
              <a:buFont typeface="Wingdings 2" pitchFamily="18" charset="2"/>
              <a:buNone/>
            </a:pPr>
            <a:endParaRPr lang="uk-UA" sz="36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404813"/>
            <a:ext cx="8183562" cy="67627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b="1" dirty="0" smtClean="0"/>
              <a:t>Історичне краєзнавство</a:t>
            </a:r>
            <a:endParaRPr lang="uk-UA" b="1" dirty="0"/>
          </a:p>
        </p:txBody>
      </p:sp>
      <p:sp>
        <p:nvSpPr>
          <p:cNvPr id="38914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68313" y="1412875"/>
            <a:ext cx="8183562" cy="4895850"/>
          </a:xfrm>
        </p:spPr>
        <p:txBody>
          <a:bodyPr/>
          <a:lstStyle/>
          <a:p>
            <a:pPr marR="0" eaLnBrk="1" hangingPunct="1">
              <a:spcBef>
                <a:spcPct val="0"/>
              </a:spcBef>
              <a:spcAft>
                <a:spcPct val="0"/>
              </a:spcAft>
            </a:pPr>
            <a:r>
              <a:rPr lang="uk-UA" sz="2800" b="1" smtClean="0">
                <a:solidFill>
                  <a:schemeClr val="tx1"/>
                </a:solidFill>
              </a:rPr>
              <a:t>Історичне краєзнавство </a:t>
            </a:r>
            <a:r>
              <a:rPr lang="uk-UA" sz="2800" smtClean="0">
                <a:solidFill>
                  <a:schemeClr val="tx1"/>
                </a:solidFill>
              </a:rPr>
              <a:t>- один з елементів історичної освіти і одна з найважливіших галузей шкільного краєзнавства. Воно ж є важливим засобом зв'язку школи з життям.</a:t>
            </a:r>
          </a:p>
          <a:p>
            <a:pPr marR="0" eaLnBrk="1" hangingPunct="1">
              <a:spcBef>
                <a:spcPct val="0"/>
              </a:spcBef>
              <a:spcAft>
                <a:spcPct val="0"/>
              </a:spcAft>
            </a:pPr>
            <a:r>
              <a:rPr lang="uk-UA" sz="2800" smtClean="0">
                <a:solidFill>
                  <a:schemeClr val="tx1"/>
                </a:solidFill>
              </a:rPr>
              <a:t> </a:t>
            </a:r>
          </a:p>
          <a:p>
            <a:pPr marR="0" eaLnBrk="1" hangingPunct="1">
              <a:spcBef>
                <a:spcPct val="0"/>
              </a:spcBef>
              <a:spcAft>
                <a:spcPct val="0"/>
              </a:spcAft>
            </a:pPr>
            <a:r>
              <a:rPr lang="uk-UA" sz="2800" smtClean="0">
                <a:solidFill>
                  <a:schemeClr val="tx1"/>
                </a:solidFill>
              </a:rPr>
              <a:t>Історичне краєзнавство є одним із джерел збагачення учнів знаннями про історію рідного краю, засобом виховання любові до нього і формування громадянських понять і якостей. </a:t>
            </a:r>
            <a:endParaRPr lang="uk-UA" sz="2800" smtClean="0">
              <a:solidFill>
                <a:srgbClr val="B95C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3" y="333375"/>
            <a:ext cx="8183562" cy="10795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Робота факультативу </a:t>
            </a:r>
            <a:br>
              <a:rPr lang="uk-UA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r>
              <a:rPr lang="uk-UA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«Мій край – Луганщина</a:t>
            </a: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»</a:t>
            </a:r>
            <a:endParaRPr lang="uk-UA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63938" y="1412875"/>
            <a:ext cx="5087937" cy="2303463"/>
          </a:xfrm>
        </p:spPr>
        <p:txBody>
          <a:bodyPr>
            <a:normAutofit fontScale="85000" lnSpcReduction="20000"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uk-UA" dirty="0" smtClean="0"/>
              <a:t>Основним завданням факультативу є розвиток інтересу до рідного краю, його історії та історичної науки, з метою поглиблення знань та розвитку здібностей учнів.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uk-UA" dirty="0"/>
          </a:p>
        </p:txBody>
      </p:sp>
      <p:pic>
        <p:nvPicPr>
          <p:cNvPr id="39939" name="Picture 2" descr="F:\Краєзнавство\Скуридина Н.И. ФОТО\P42701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0200" y="3573463"/>
            <a:ext cx="3840163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2" descr="F:\Краєзнавство\Музей\P12200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1484313"/>
            <a:ext cx="3078162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467544" y="476672"/>
          <a:ext cx="8208912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 descr="F:\Краєзнавство\9 МАЯ 2012\P101027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59338" y="620713"/>
            <a:ext cx="3768725" cy="2825750"/>
          </a:xfrm>
        </p:spPr>
      </p:pic>
      <p:pic>
        <p:nvPicPr>
          <p:cNvPr id="41986" name="Picture 3" descr="F:\Краєзнавство\9 МАЯ 2012\IMG_03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363" y="3573463"/>
            <a:ext cx="3671887" cy="275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Picture 4" descr="F:\Краєзнавство\9 МАЯ 2012\P101026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908050"/>
            <a:ext cx="3833813" cy="511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 descr="P101008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549275"/>
            <a:ext cx="4176713" cy="312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0" name="Picture 3" descr="P101010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538" y="3141663"/>
            <a:ext cx="4279900" cy="320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 descr="F:\Краєзнавство\Скуридина Н.И. ФОТО\DSC0044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750" y="549275"/>
            <a:ext cx="4608513" cy="3455988"/>
          </a:xfrm>
        </p:spPr>
      </p:pic>
      <p:pic>
        <p:nvPicPr>
          <p:cNvPr id="44034" name="Picture 2" descr="F:\Краєзнавство\Скуридина Н.И. ФОТО\IMG_00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538" y="3303588"/>
            <a:ext cx="4208462" cy="315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Picture 5" descr="F:\Краєзнавство\Скуридина Н.И. ФОТО\Scan0010.t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725" y="549275"/>
            <a:ext cx="3419475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Picture 4" descr="F:\Краєзнавство\Скуридина Н.И. ФОТО\Scan0005.t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8313" y="4365625"/>
            <a:ext cx="3311525" cy="20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2" descr="F:\Краєзнавство\Скуридина Н.И. ФОТО\Scan0003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76250"/>
            <a:ext cx="8347075" cy="597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40163" y="260350"/>
            <a:ext cx="5053012" cy="792163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err="1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Гурткова</a:t>
            </a: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 робота</a:t>
            </a:r>
            <a:endParaRPr lang="uk-UA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Місце для вмісту 2"/>
          <p:cNvSpPr>
            <a:spLocks noGrp="1"/>
          </p:cNvSpPr>
          <p:nvPr>
            <p:ph idx="1"/>
          </p:nvPr>
        </p:nvSpPr>
        <p:spPr>
          <a:xfrm>
            <a:off x="539750" y="2565400"/>
            <a:ext cx="8183563" cy="3671888"/>
          </a:xfrm>
        </p:spPr>
        <p:txBody>
          <a:bodyPr/>
          <a:lstStyle/>
          <a:p>
            <a:pPr eaLnBrk="1" hangingPunct="1"/>
            <a:endParaRPr lang="uk-UA" smtClean="0"/>
          </a:p>
          <a:p>
            <a:pPr eaLnBrk="1" hangingPunct="1"/>
            <a:r>
              <a:rPr lang="uk-UA" smtClean="0"/>
              <a:t>Таким чином, в процесі роботи гуртка накопичується багатий і цікавий матеріал у вигляді альбомів, доповідей, рефератів, книг, фотоматеріалів, а також розробки вечорів, конференцій тощо.</a:t>
            </a:r>
          </a:p>
          <a:p>
            <a:pPr eaLnBrk="1" hangingPunct="1">
              <a:buFont typeface="Wingdings 2" pitchFamily="18" charset="2"/>
              <a:buNone/>
            </a:pPr>
            <a:r>
              <a:rPr lang="uk-UA" smtClean="0"/>
              <a:t> </a:t>
            </a:r>
          </a:p>
          <a:p>
            <a:pPr eaLnBrk="1" hangingPunct="1"/>
            <a:endParaRPr lang="uk-UA" smtClean="0"/>
          </a:p>
        </p:txBody>
      </p:sp>
      <p:sp>
        <p:nvSpPr>
          <p:cNvPr id="46082" name="Прямокутник 4"/>
          <p:cNvSpPr>
            <a:spLocks noChangeArrowheads="1"/>
          </p:cNvSpPr>
          <p:nvPr/>
        </p:nvSpPr>
        <p:spPr bwMode="auto">
          <a:xfrm>
            <a:off x="3708400" y="549275"/>
            <a:ext cx="4967288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Verdana" pitchFamily="34" charset="0"/>
              </a:rPr>
              <a:t>«</a:t>
            </a:r>
            <a:r>
              <a:rPr lang="uk-UA" sz="2400">
                <a:latin typeface="Verdana" pitchFamily="34" charset="0"/>
              </a:rPr>
              <a:t>Гурток є та ланка, за яке потрібно вчепитися для того, щоб витягнути весь ланцюг різноманітних форм позакласної роботи ...»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2" descr="IMG_52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476250"/>
            <a:ext cx="26670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6" name="Picture 3" descr="IMG_524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888" y="549275"/>
            <a:ext cx="25908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Picture 3" descr="F:\Краєзнавство\Скуридина Н.И. ФОТО\IMG_52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513" y="3621088"/>
            <a:ext cx="4248150" cy="283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39750" y="549275"/>
            <a:ext cx="8064500" cy="3311525"/>
          </a:xfrm>
        </p:spPr>
        <p:txBody>
          <a:bodyPr>
            <a:normAutofit fontScale="77500" lnSpcReduction="20000"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uk-UA" dirty="0" smtClean="0"/>
              <a:t>В останні десятиліття у багатьох школах стали організовуватися музеї - кімнати бойової слави, історичні музеї. Яскравим прикладом такого музею є шкільний музей СЗШ № 19 історії селища Борівське. Його створили вчителі - ентузіасти разом зі школярами в 1985 році. В 2010 році музей було зареєстровано у Луганському відділу освіти. Основний напрямок роботи - вивчення історії селища Борівське. Протягом довгого часу організатори збирали матеріал про людей, які внесли найбільший вклад в розвиток селища.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uk-UA" dirty="0" smtClean="0"/>
          </a:p>
        </p:txBody>
      </p:sp>
      <p:pic>
        <p:nvPicPr>
          <p:cNvPr id="48130" name="Picture 2" descr="F:\Краєзнавство\Музей\DSC_11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6100" y="3644900"/>
            <a:ext cx="4222750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Picture 3" descr="F:\Краєзнавство\Скуридина Н.И. ФОТО\P50902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3644900"/>
            <a:ext cx="3598862" cy="270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2" descr="F:\Краєзнавство\Музей\DSC_115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8313" y="549275"/>
            <a:ext cx="4548187" cy="3024188"/>
          </a:xfrm>
        </p:spPr>
      </p:pic>
      <p:pic>
        <p:nvPicPr>
          <p:cNvPr id="49154" name="Picture 3" descr="F:\Краєзнавство\Музей\P32404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538" y="3249613"/>
            <a:ext cx="4273550" cy="320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AM_0164" id="50177" name="Picture 4"/>
          <p:cNvPicPr>
            <a:picLocks noChangeArrowheads="1" noChangeAspect="1" noGrp="1"/>
          </p:cNvPicPr>
          <p:nvPr>
            <p:ph idx="1"/>
          </p:nvPr>
        </p:nvPicPr>
        <p:blipFill>
          <a:blip cstate="print" r:embed="rId2"/>
          <a:stretch>
            <a:fillRect/>
          </a:stretch>
        </p:blipFill>
        <p:spPr>
          <a:xfrm>
            <a:off x="323850" y="476250"/>
            <a:ext cx="8555038" cy="561657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549275"/>
            <a:ext cx="8183563" cy="16002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dirty="0" lang="uk-UA" smtClean="0" sz="2800">
                <a:solidFill>
                  <a:srgbClr val="FF0000"/>
                </a:solidFill>
              </a:rPr>
              <a:t>Національне виховання на уроках художньо-естетичного циклу, трудового навчання та у позашкільній роботі</a:t>
            </a:r>
            <a:endParaRPr dirty="0" lang="uk-UA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Picture 3" descr="H:\семинар\img0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76250"/>
            <a:ext cx="4248150" cy="281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2" name="Picture 4" descr="H:\семинар\img0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3429000"/>
            <a:ext cx="4608512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3" name="Picture 2" descr="H:\семинар\img0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6100" y="1268413"/>
            <a:ext cx="439102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-684584" y="188640"/>
          <a:ext cx="10081120" cy="6480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2" descr="H:\семинар\Фото00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76250"/>
            <a:ext cx="2746375" cy="343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6" name="Picture 4" descr="H:\семинар\Фото00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313" y="2565400"/>
            <a:ext cx="3078162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7" name="Picture 3" descr="H:\семинар\Фото00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5963" y="476250"/>
            <a:ext cx="287972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Picture 2" descr="H:\семинар\Фото00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341438"/>
            <a:ext cx="3514725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0" name="Picture 3" descr="H:\семинар\Фото00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0200" y="692150"/>
            <a:ext cx="4572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2" descr="H:\DCIM\100PHOTO\SAM_03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76250"/>
            <a:ext cx="4103687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6" name="Picture 4" descr="H:\DCIM\100PHOTO\SAM_03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175" y="2959100"/>
            <a:ext cx="4562475" cy="342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:\Кукла\Фото031.jpg" id="54273" name="Picture 3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5330825" y="549275"/>
            <a:ext cx="3186113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:\Кукла\Фото032.jpg" id="54274" name="Picture 2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468313" y="476250"/>
            <a:ext cx="2968625" cy="396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:\Кукла\Фото027.jpg" id="54275" name="Picture 4"/>
          <p:cNvPicPr>
            <a:picLocks noChangeArrowheads="1" noChangeAspect="1"/>
          </p:cNvPicPr>
          <p:nvPr/>
        </p:nvPicPr>
        <p:blipFill>
          <a:blip cstate="print" r:embed="rId4"/>
          <a:stretch>
            <a:fillRect/>
          </a:stretch>
        </p:blipFill>
        <p:spPr bwMode="auto">
          <a:xfrm>
            <a:off x="2987675" y="3860800"/>
            <a:ext cx="2736850" cy="258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2" descr="H:\DCIM\100PHOTO\SAM_03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738" y="2924175"/>
            <a:ext cx="4703762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2" name="Picture 3" descr="H:\DCIM\100PHOTO\SAM_03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404813"/>
            <a:ext cx="4248150" cy="318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:\семинар\img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3" y="548680"/>
            <a:ext cx="8064896" cy="5359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Picture 2" descr="H:\семинар\img0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76250"/>
            <a:ext cx="3875087" cy="590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2" name="Picture 3" descr="H:\семинар\img0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476250"/>
            <a:ext cx="3852862" cy="590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2" descr="H:\семинар\img0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476250"/>
            <a:ext cx="3887788" cy="259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6" name="Picture 3" descr="H:\семинар\img0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900" y="476250"/>
            <a:ext cx="3960813" cy="262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7" name="Picture 4" descr="H:\семинар\img0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313" y="3213100"/>
            <a:ext cx="489743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Picture 2" descr="H:\семинар\Фото00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052513"/>
            <a:ext cx="3833812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4" name="Picture 5" descr="H:\семинар\Свадьба 2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363" y="3716338"/>
            <a:ext cx="3624262" cy="271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5" name="Picture 4" descr="H:\семинар\img0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3" y="692150"/>
            <a:ext cx="4176712" cy="278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2" descr="H:\семинар\DSC019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549275"/>
            <a:ext cx="3159125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298" name="Picture 3" descr="H:\семинар\DSC019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2348880"/>
            <a:ext cx="4610100" cy="259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539552" y="548680"/>
          <a:ext cx="8136904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Picture 3" descr="H:\семинар\Scan0003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4663" y="476250"/>
            <a:ext cx="4321175" cy="286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8" name="Picture 4" descr="H:\семинар\Scan0007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4663" y="3452813"/>
            <a:ext cx="4321175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9" name="Picture 5" descr="H:\семинар\Scan0008.t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8" y="836613"/>
            <a:ext cx="35814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2" descr="H:\семинар\P50905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76250"/>
            <a:ext cx="4105275" cy="307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4" name="Picture 4" descr="H:\семинар\P50905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638" y="3049588"/>
            <a:ext cx="4521200" cy="339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AM_0157" id="53249" name="Picture 4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468313" y="476250"/>
            <a:ext cx="381635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SAM_0143" id="53250" name="Picture 4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5435600" y="476250"/>
            <a:ext cx="2376488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SAM_0159" id="53251" name="Picture 4"/>
          <p:cNvPicPr>
            <a:picLocks noChangeArrowheads="1" noChangeAspect="1"/>
          </p:cNvPicPr>
          <p:nvPr/>
        </p:nvPicPr>
        <p:blipFill>
          <a:blip cstate="print" r:embed="rId4"/>
          <a:srcRect b="15"/>
          <a:stretch>
            <a:fillRect/>
          </a:stretch>
        </p:blipFill>
        <p:spPr bwMode="auto">
          <a:xfrm>
            <a:off x="468313" y="3387725"/>
            <a:ext cx="3887787" cy="304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SAM_0178" id="53252" name="Picture 4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5003800" y="3789363"/>
            <a:ext cx="35306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4" descr="SAM_016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404813"/>
            <a:ext cx="7920038" cy="614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Picture 10" descr="DSC000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16238" y="5029200"/>
            <a:ext cx="6227762" cy="18288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dirty="0" smtClean="0"/>
              <a:t>Бібліотечне краєзнавство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Місце для вмісту 7"/>
          <p:cNvGraphicFramePr>
            <a:graphicFrameLocks noGrp="1"/>
          </p:cNvGraphicFramePr>
          <p:nvPr>
            <p:ph idx="1"/>
          </p:nvPr>
        </p:nvGraphicFramePr>
        <p:xfrm>
          <a:off x="467544" y="476672"/>
          <a:ext cx="8183562" cy="5832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8610" name="Picture 11" descr="P101001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8313" y="476250"/>
            <a:ext cx="2879725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1" name="Picture 4" descr="P101001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24525" y="476250"/>
            <a:ext cx="297497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Місце для вмісту 3"/>
          <p:cNvGraphicFramePr>
            <a:graphicFrameLocks noGrp="1"/>
          </p:cNvGraphicFramePr>
          <p:nvPr>
            <p:ph idx="1"/>
          </p:nvPr>
        </p:nvGraphicFramePr>
        <p:xfrm>
          <a:off x="503238" y="530225"/>
          <a:ext cx="8183562" cy="58511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Місце для вмісту 4"/>
          <p:cNvGraphicFramePr>
            <a:graphicFrameLocks noGrp="1"/>
          </p:cNvGraphicFramePr>
          <p:nvPr>
            <p:ph idx="1"/>
          </p:nvPr>
        </p:nvGraphicFramePr>
        <p:xfrm>
          <a:off x="503238" y="530225"/>
          <a:ext cx="8183562" cy="58511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476250"/>
            <a:ext cx="4464050" cy="148272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Поширення краєзнавчих знань у бібліотеці</a:t>
            </a:r>
            <a:endParaRPr lang="uk-UA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71682" name="Picture 2" descr="F:\Освіта Сєвєродонецька 2012\Коломийцева Н.Н\В библиотеке\Библиотека\Фото023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1188" y="2060575"/>
            <a:ext cx="3240087" cy="4321175"/>
          </a:xfrm>
        </p:spPr>
      </p:pic>
      <p:pic>
        <p:nvPicPr>
          <p:cNvPr id="71683" name="Picture 3" descr="F:\Освіта Сєвєродонецька 2012\Коломийцева Н.Н\В библиотеке\Библиотека\Фото02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08550" y="3573463"/>
            <a:ext cx="3695700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4" name="Picture 2" descr="F:\Освіта Сєвєродонецька 2012\Коломийцева Н.Н\В библиотеке\DSC000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84738" y="549275"/>
            <a:ext cx="3646487" cy="273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763713" y="404813"/>
            <a:ext cx="7031037" cy="105092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dirty="0" smtClean="0">
                <a:solidFill>
                  <a:srgbClr val="FF0000"/>
                </a:solidFill>
                <a:latin typeface="Monotype Corsiva" pitchFamily="66" charset="0"/>
              </a:rPr>
              <a:t>Традиції  України </a:t>
            </a:r>
            <a:br>
              <a:rPr lang="uk-UA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uk-UA" dirty="0" smtClean="0">
                <a:solidFill>
                  <a:srgbClr val="FF0000"/>
                </a:solidFill>
                <a:latin typeface="Monotype Corsiva" pitchFamily="66" charset="0"/>
              </a:rPr>
              <a:t>в традиціях нашого селища</a:t>
            </a:r>
            <a:endParaRPr lang="uk-UA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72706" name="Picture 2" descr="H:\Устный журнал\IMG_467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750" y="476250"/>
            <a:ext cx="2519363" cy="3259138"/>
          </a:xfrm>
        </p:spPr>
      </p:pic>
      <p:pic>
        <p:nvPicPr>
          <p:cNvPr id="72707" name="Picture 3" descr="H:\Устный журнал\IMG_47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1412875"/>
            <a:ext cx="3565525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8" name="Picture 4" descr="H:\Устный журнал\IMG_47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9338" y="4005263"/>
            <a:ext cx="360045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9" name="Picture 5" descr="H:\Устный журнал\IMG_469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8313" y="4076700"/>
            <a:ext cx="3382962" cy="225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395536" y="548680"/>
          <a:ext cx="8352928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556792"/>
            <a:ext cx="8136904" cy="4936495"/>
          </a:xfrm>
          <a:prstGeom prst="rect">
            <a:avLst/>
          </a:prstGeom>
          <a:ln w="0" cap="sq">
            <a:solidFill>
              <a:srgbClr val="0070C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Прямокутник 4"/>
          <p:cNvSpPr/>
          <p:nvPr/>
        </p:nvSpPr>
        <p:spPr>
          <a:xfrm>
            <a:off x="611560" y="260648"/>
            <a:ext cx="7777163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Звичаї – скарб українського</a:t>
            </a:r>
            <a:r>
              <a:rPr lang="uk-UA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uk-UA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народу</a:t>
            </a:r>
            <a:endParaRPr lang="uk-UA" sz="36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rrowheads="1" noChangeAspect="1"/>
          </p:cNvPicPr>
          <p:nvPr/>
        </p:nvPicPr>
        <p:blipFill>
          <a:blip cstate="print" r:embed="rId2"/>
          <a:srcRect r="27"/>
          <a:stretch>
            <a:fillRect/>
          </a:stretch>
        </p:blipFill>
        <p:spPr bwMode="auto">
          <a:xfrm>
            <a:off x="539552" y="548680"/>
            <a:ext cx="3945436" cy="4752528"/>
          </a:xfrm>
          <a:prstGeom prst="rect">
            <a:avLst/>
          </a:prstGeom>
          <a:ln cap="sq" w="190500">
            <a:solidFill>
              <a:srgbClr val="0070C0"/>
            </a:solidFill>
            <a:prstDash val="solid"/>
            <a:miter lim="800000"/>
          </a:ln>
          <a:effectLst>
            <a:outerShdw algn="bl" blurRad="254000" rotWithShape="0">
              <a:srgbClr val="000000">
                <a:alpha val="43000"/>
              </a:srgbClr>
            </a:outerShdw>
          </a:effectLst>
          <a:scene3d>
            <a:camera fov="5400000" prst="perspectiveFront"/>
            <a:lightRig dir="t" rig="threePt">
              <a:rot lat="0" lon="0" rev="21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  <p:pic>
        <p:nvPicPr>
          <p:cNvPr id="3" name="Picture 3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>
            <a:off x="4932040" y="1299565"/>
            <a:ext cx="3691189" cy="5009755"/>
          </a:xfrm>
          <a:prstGeom prst="rect">
            <a:avLst/>
          </a:prstGeom>
          <a:ln cap="sq" w="190500">
            <a:solidFill>
              <a:srgbClr val="0070C0"/>
            </a:solidFill>
            <a:prstDash val="solid"/>
            <a:miter lim="800000"/>
          </a:ln>
          <a:effectLst>
            <a:outerShdw algn="bl" blurRad="254000" rotWithShape="0">
              <a:srgbClr val="000000">
                <a:alpha val="43000"/>
              </a:srgbClr>
            </a:outerShdw>
          </a:effectLst>
          <a:scene3d>
            <a:camera fov="5400000" prst="perspectiveFront"/>
            <a:lightRig dir="t" rig="threePt">
              <a:rot lat="0" lon="0" rev="21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643050"/>
            <a:ext cx="3357586" cy="4704677"/>
          </a:xfrm>
          <a:prstGeom prst="rect">
            <a:avLst/>
          </a:prstGeom>
          <a:ln w="190500" cap="sq">
            <a:solidFill>
              <a:srgbClr val="0070C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714488"/>
            <a:ext cx="3357586" cy="4630620"/>
          </a:xfrm>
          <a:prstGeom prst="rect">
            <a:avLst/>
          </a:prstGeom>
          <a:ln w="190500" cap="sq">
            <a:solidFill>
              <a:srgbClr val="0070C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Прямокутник 3"/>
          <p:cNvSpPr/>
          <p:nvPr/>
        </p:nvSpPr>
        <p:spPr>
          <a:xfrm>
            <a:off x="323850" y="549275"/>
            <a:ext cx="8510588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Вірю в майбутнє твоє, Україно!</a:t>
            </a:r>
            <a:endParaRPr lang="uk-UA" sz="36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Picture 3" descr="E:\Зимові свята, 6-а\P31100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476250"/>
            <a:ext cx="3681412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6" name="Picture 4" descr="E:\Зимові свята, 6-а\P31100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363" y="476250"/>
            <a:ext cx="3743325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7" name="Picture 5" descr="E:\Зимові свята, 6-а\P31100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3429000"/>
            <a:ext cx="3992563" cy="299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8" name="Picture 6" descr="E:\Зимові свята, 6-а\P311003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463" y="3446463"/>
            <a:ext cx="3983037" cy="298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Изображение 078" id="2" name="Picture 4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214282" y="1357298"/>
            <a:ext cx="3009200" cy="186213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88900" rotWithShape="0">
              <a:srgbClr val="000000">
                <a:alpha val="45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descr="Изображение 082" id="3" name="Picture 6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3428992" y="1357298"/>
            <a:ext cx="2171700" cy="188912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88900" rotWithShape="0">
              <a:srgbClr val="000000">
                <a:alpha val="45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descr="Изображение 080" id="4" name="Picture 7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5929322" y="1357298"/>
            <a:ext cx="3000364" cy="187692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88900" rotWithShape="0">
              <a:srgbClr val="000000">
                <a:alpha val="45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descr="Изображение 084" id="5" name="Picture 2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 flipH="1">
            <a:off x="285720" y="3286124"/>
            <a:ext cx="1992628" cy="335756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88900" rotWithShape="0">
              <a:srgbClr val="000000">
                <a:alpha val="45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descr="Изображение 092" id="6" name="Picture 3"/>
          <p:cNvPicPr>
            <a:picLocks noChangeArrowheads="1" noChangeAspect="1"/>
          </p:cNvPicPr>
          <p:nvPr/>
        </p:nvPicPr>
        <p:blipFill>
          <a:blip cstate="print" r:embed="rId6"/>
          <a:srcRect r="90"/>
          <a:stretch>
            <a:fillRect/>
          </a:stretch>
        </p:blipFill>
        <p:spPr bwMode="auto">
          <a:xfrm>
            <a:off x="2499731" y="3571876"/>
            <a:ext cx="1857955" cy="278608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88900" rotWithShape="0">
              <a:srgbClr val="000000">
                <a:alpha val="45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descr="Изображение 079" id="7" name="Picture 8"/>
          <p:cNvPicPr>
            <a:picLocks noChangeArrowheads="1" noChangeAspect="1"/>
          </p:cNvPicPr>
          <p:nvPr/>
        </p:nvPicPr>
        <p:blipFill>
          <a:blip cstate="print" r:embed="rId7"/>
          <a:stretch>
            <a:fillRect/>
          </a:stretch>
        </p:blipFill>
        <p:spPr bwMode="auto">
          <a:xfrm>
            <a:off x="4572000" y="3571876"/>
            <a:ext cx="2117451" cy="278608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88900" rotWithShape="0">
              <a:srgbClr val="000000">
                <a:alpha val="45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descr="Изображение 086" id="8" name="Picture 5"/>
          <p:cNvPicPr>
            <a:picLocks noChangeArrowheads="1" noChangeAspect="1"/>
          </p:cNvPicPr>
          <p:nvPr/>
        </p:nvPicPr>
        <p:blipFill>
          <a:blip cstate="print" r:embed="rId8"/>
          <a:srcRect/>
          <a:stretch>
            <a:fillRect/>
          </a:stretch>
        </p:blipFill>
        <p:spPr bwMode="auto">
          <a:xfrm>
            <a:off x="6786578" y="3286124"/>
            <a:ext cx="2189162" cy="338296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88900" rotWithShape="0">
              <a:srgbClr val="000000">
                <a:alpha val="45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sp>
        <p:nvSpPr>
          <p:cNvPr id="9" name="Прямокутник 8"/>
          <p:cNvSpPr/>
          <p:nvPr/>
        </p:nvSpPr>
        <p:spPr>
          <a:xfrm>
            <a:off x="179512" y="404664"/>
            <a:ext cx="882164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err="1" lang="ru-RU" sz="480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  <a:latin typeface="+mn-lt"/>
              </a:rPr>
              <a:t>Кабінет</a:t>
            </a:r>
            <a:r>
              <a:rPr b="1" dirty="0" lang="ru-RU" sz="480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  <a:latin typeface="+mn-lt"/>
              </a:rPr>
              <a:t> </a:t>
            </a:r>
            <a:r>
              <a:rPr b="1" dirty="0" err="1" lang="ru-RU" sz="480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  <a:latin typeface="+mn-lt"/>
              </a:rPr>
              <a:t>народознавства</a:t>
            </a:r>
            <a:endParaRPr b="1" dirty="0" lang="ru-RU" sz="480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r="5400000" dist="43180">
                  <a:srgbClr val="000000">
                    <a:alpha val="65000"/>
                  </a:srgbClr>
                </a:inn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49" name="Picture 2" descr="E:\Зимові свята, 6-а\P3110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76250"/>
            <a:ext cx="3800475" cy="285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0" name="Picture 3" descr="E:\Зимові свята, 6-а\P31100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263" y="404813"/>
            <a:ext cx="3249612" cy="243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1" name="Picture 4" descr="E:\Зимові свята, 6-а\P31100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063" y="2924175"/>
            <a:ext cx="2486025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2" name="Picture 2" descr="E:\Зимові свята, 6-а\P31100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750" y="3500438"/>
            <a:ext cx="3816350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200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548680"/>
            <a:ext cx="7769957" cy="583264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5373688"/>
            <a:ext cx="8183562" cy="1023937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b="1" dirty="0" smtClean="0">
                <a:solidFill>
                  <a:srgbClr val="FF0000"/>
                </a:solidFill>
              </a:rPr>
              <a:t>Краєзнавчий напрямок у роботі вчителів початкової школи</a:t>
            </a:r>
            <a:endParaRPr lang="uk-UA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fdfedd9cba6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1999" y="476672"/>
            <a:ext cx="7746437" cy="58098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C:\Users\Home\Desktop\фото краев\лес7.04 (7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549275"/>
            <a:ext cx="3995737" cy="532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3" descr="C:\Users\Home\Desktop\фото краев\Фото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1196975"/>
            <a:ext cx="3873500" cy="516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642</TotalTime>
  <Words>443</Words>
  <Application>Microsoft Office PowerPoint</Application>
  <PresentationFormat>Екран (4:3)</PresentationFormat>
  <Paragraphs>78</Paragraphs>
  <Slides>65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65</vt:i4>
      </vt:variant>
    </vt:vector>
  </HeadingPairs>
  <TitlesOfParts>
    <vt:vector size="66" baseType="lpstr">
      <vt:lpstr>Аспект</vt:lpstr>
      <vt:lpstr>Методична проблема школи:</vt:lpstr>
      <vt:lpstr>“Без історичної пам’яті немає традицій, без традицій нема культури, без культури нема виховання, без виховання нема духовності, без духовності нема особистості, без особистості нема народу”   </vt:lpstr>
      <vt:lpstr>Слайд 3</vt:lpstr>
      <vt:lpstr>Слайд 4</vt:lpstr>
      <vt:lpstr>Слайд 5</vt:lpstr>
      <vt:lpstr>Слайд 6</vt:lpstr>
      <vt:lpstr>Краєзнавчий напрямок у роботі вчителів початкової школи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Історичне краєзнавство “Без минулого – немає майбутнього”</vt:lpstr>
      <vt:lpstr>Слайд 27</vt:lpstr>
      <vt:lpstr>Історичне краєзнавство</vt:lpstr>
      <vt:lpstr>Робота факультативу  «Мій край – Луганщина»</vt:lpstr>
      <vt:lpstr>Слайд 30</vt:lpstr>
      <vt:lpstr>Слайд 31</vt:lpstr>
      <vt:lpstr>Слайд 32</vt:lpstr>
      <vt:lpstr>Гурткова робота</vt:lpstr>
      <vt:lpstr>Слайд 34</vt:lpstr>
      <vt:lpstr>Слайд 35</vt:lpstr>
      <vt:lpstr>Слайд 36</vt:lpstr>
      <vt:lpstr>Слайд 37</vt:lpstr>
      <vt:lpstr>Національне виховання на уроках художньо-естетичного циклу, трудового навчання та у позашкільній роботі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Бібліотечне краєзнавство</vt:lpstr>
      <vt:lpstr>Слайд 55</vt:lpstr>
      <vt:lpstr>Слайд 56</vt:lpstr>
      <vt:lpstr>Слайд 57</vt:lpstr>
      <vt:lpstr>Поширення краєзнавчих знань у бібліотеці</vt:lpstr>
      <vt:lpstr>Традиції  України  в традиціях нашого селища</vt:lpstr>
      <vt:lpstr>Слайд 60</vt:lpstr>
      <vt:lpstr>Слайд 61</vt:lpstr>
      <vt:lpstr>Слайд 62</vt:lpstr>
      <vt:lpstr>Слайд 63</vt:lpstr>
      <vt:lpstr>Слайд 64</vt:lpstr>
      <vt:lpstr>Слайд 65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Home</cp:lastModifiedBy>
  <cp:revision>73</cp:revision>
  <dcterms:created xsi:type="dcterms:W3CDTF">2012-03-31T03:35:15Z</dcterms:created>
  <dcterms:modified xsi:type="dcterms:W3CDTF">2012-09-21T07:57:31Z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4035835</vt:lpwstr>
  </property>
  <property fmtid="{D5CDD505-2E9C-101B-9397-08002B2CF9AE}" name="NXPowerLiteVersion" pid="3">
    <vt:lpwstr>D4.1.4</vt:lpwstr>
  </property>
</Properties>
</file>