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62" r:id="rId3"/>
    <p:sldId id="278" r:id="rId4"/>
    <p:sldId id="256" r:id="rId5"/>
    <p:sldId id="289" r:id="rId6"/>
    <p:sldId id="283" r:id="rId7"/>
    <p:sldId id="269" r:id="rId8"/>
    <p:sldId id="285" r:id="rId9"/>
    <p:sldId id="286" r:id="rId10"/>
    <p:sldId id="279" r:id="rId11"/>
    <p:sldId id="298" r:id="rId12"/>
    <p:sldId id="295" r:id="rId13"/>
    <p:sldId id="271" r:id="rId14"/>
    <p:sldId id="284" r:id="rId15"/>
    <p:sldId id="294" r:id="rId16"/>
    <p:sldId id="290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9" autoAdjust="0"/>
  </p:normalViewPr>
  <p:slideViewPr>
    <p:cSldViewPr>
      <p:cViewPr>
        <p:scale>
          <a:sx n="56" d="100"/>
          <a:sy n="56" d="100"/>
        </p:scale>
        <p:origin x="-906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4E6A0-7B69-4CB8-94BB-B47DF8ADC411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4B369-4052-432B-8054-EFD16368D9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03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4B369-4052-432B-8054-EFD16368D92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9816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19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3520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3811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0842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450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7747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33460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21083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0728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3630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0F302-C8D9-48D9-AEC7-422BE4633EDC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6EDA7-31A4-426A-847B-4C204F828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47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7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5.xml" Type="http://schemas.openxmlformats.org/officeDocument/2006/relationships/slideLayout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467544" y="4149080"/>
            <a:ext cx="8208912" cy="20162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endParaRPr b="1" dirty="0" i="1" lang="ru-RU" smtClean="0" sz="1000"/>
          </a:p>
          <a:p>
            <a:pPr algn="ctr"/>
            <a:r>
              <a:rPr b="1" dirty="0" i="1" lang="ru-RU" smtClean="0" sz="2400"/>
              <a:t>У </a:t>
            </a:r>
            <a:r>
              <a:rPr b="1" dirty="0" err="1" i="1" lang="ru-RU" smtClean="0" sz="2400"/>
              <a:t>цьому</a:t>
            </a:r>
            <a:r>
              <a:rPr b="1" dirty="0" i="1" lang="ru-RU" smtClean="0" sz="2400"/>
              <a:t> </a:t>
            </a:r>
            <a:r>
              <a:rPr b="1" dirty="0" err="1" i="1" lang="ru-RU" smtClean="0" sz="2400"/>
              <a:t>світі</a:t>
            </a:r>
            <a:r>
              <a:rPr b="1" dirty="0" i="1" lang="ru-RU" smtClean="0" sz="2400"/>
              <a:t> є </a:t>
            </a:r>
            <a:r>
              <a:rPr b="1" dirty="0" err="1" i="1" lang="ru-RU" smtClean="0" sz="2400"/>
              <a:t>тільки</a:t>
            </a:r>
            <a:r>
              <a:rPr b="1" dirty="0" i="1" lang="ru-RU" smtClean="0" sz="2400"/>
              <a:t> одна </a:t>
            </a:r>
            <a:r>
              <a:rPr b="1" dirty="0" err="1" i="1" lang="ru-RU" smtClean="0" sz="2400"/>
              <a:t>річ</a:t>
            </a:r>
            <a:r>
              <a:rPr b="1" dirty="0" i="1" lang="ru-RU" smtClean="0" sz="2400"/>
              <a:t>, перед </a:t>
            </a:r>
            <a:r>
              <a:rPr b="1" dirty="0" err="1" i="1" lang="ru-RU" smtClean="0" sz="2400"/>
              <a:t>якою</a:t>
            </a:r>
            <a:r>
              <a:rPr b="1" dirty="0" i="1" lang="ru-RU" smtClean="0" sz="2400"/>
              <a:t> </a:t>
            </a:r>
            <a:r>
              <a:rPr b="1" dirty="0" err="1" i="1" lang="ru-RU" smtClean="0" sz="2400"/>
              <a:t>належить</a:t>
            </a:r>
            <a:r>
              <a:rPr b="1" dirty="0" i="1" lang="ru-RU" smtClean="0" sz="2400"/>
              <a:t> </a:t>
            </a:r>
            <a:r>
              <a:rPr b="1" dirty="0" err="1" i="1" lang="ru-RU" smtClean="0" sz="2400"/>
              <a:t>схилятися</a:t>
            </a:r>
            <a:r>
              <a:rPr b="1" dirty="0" i="1" lang="ru-RU" smtClean="0" sz="2400"/>
              <a:t>, </a:t>
            </a:r>
            <a:r>
              <a:rPr b="1" dirty="0" err="1" i="1" lang="ru-RU" smtClean="0" sz="2400"/>
              <a:t>це</a:t>
            </a:r>
            <a:r>
              <a:rPr b="1" dirty="0" i="1" lang="ru-RU" smtClean="0" sz="2400"/>
              <a:t> - </a:t>
            </a:r>
            <a:r>
              <a:rPr b="1" dirty="0" err="1" i="1" lang="ru-RU" smtClean="0" sz="2400"/>
              <a:t>геній</a:t>
            </a:r>
            <a:r>
              <a:rPr b="1" dirty="0" i="1" lang="ru-RU" smtClean="0" sz="2400"/>
              <a:t>, і одна </a:t>
            </a:r>
            <a:r>
              <a:rPr b="1" dirty="0" err="1" i="1" lang="ru-RU" smtClean="0" sz="2400"/>
              <a:t>річ</a:t>
            </a:r>
            <a:r>
              <a:rPr b="1" dirty="0" i="1" lang="ru-RU" smtClean="0" sz="2400"/>
              <a:t>, перед </a:t>
            </a:r>
            <a:r>
              <a:rPr b="1" dirty="0" err="1" i="1" lang="ru-RU" smtClean="0" sz="2400"/>
              <a:t>якою</a:t>
            </a:r>
            <a:r>
              <a:rPr b="1" dirty="0" i="1" lang="ru-RU" smtClean="0" sz="2400"/>
              <a:t> </a:t>
            </a:r>
            <a:r>
              <a:rPr b="1" dirty="0" err="1" i="1" lang="ru-RU" smtClean="0" sz="2400"/>
              <a:t>слід</a:t>
            </a:r>
            <a:r>
              <a:rPr b="1" dirty="0" i="1" lang="ru-RU" smtClean="0" sz="2400"/>
              <a:t> упасти    на </a:t>
            </a:r>
            <a:r>
              <a:rPr b="1" dirty="0" err="1" i="1" lang="ru-RU" smtClean="0" sz="2400"/>
              <a:t>коліна</a:t>
            </a:r>
            <a:r>
              <a:rPr b="1" dirty="0" i="1" lang="ru-RU" smtClean="0" sz="2400"/>
              <a:t>, </a:t>
            </a:r>
            <a:r>
              <a:rPr b="1" dirty="0" err="1" i="1" lang="ru-RU" smtClean="0" sz="2400"/>
              <a:t>це</a:t>
            </a:r>
            <a:r>
              <a:rPr b="1" dirty="0" i="1" lang="ru-RU" smtClean="0" sz="2400"/>
              <a:t> –  Доброта.</a:t>
            </a:r>
          </a:p>
          <a:p>
            <a:pPr algn="r"/>
            <a:r>
              <a:rPr b="1" dirty="0" i="1" lang="ru-RU" smtClean="0" sz="2000"/>
              <a:t>                                                                      </a:t>
            </a:r>
            <a:r>
              <a:rPr b="1" dirty="0" i="1" lang="ru-RU" smtClean="0" sz="2400"/>
              <a:t>В. Гюго</a:t>
            </a:r>
          </a:p>
          <a:p>
            <a:endParaRPr dirty="0" lang="ru-RU" sz="1800"/>
          </a:p>
        </p:txBody>
      </p:sp>
      <p:pic>
        <p:nvPicPr>
          <p:cNvPr descr="C:\Users\Elena\Desktop\22 октября11\картинки\DSCN1085.jpg" id="2050" name="Picture 2"/>
          <p:cNvPicPr>
            <a:picLocks noChangeArrowheads="1" noChangeAspect="1" noGrp="1"/>
          </p:cNvPicPr>
          <p:nvPr>
            <p:ph idx="1" type="pic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58"/>
          <a:stretch/>
        </p:blipFill>
        <p:spPr bwMode="auto">
          <a:xfrm>
            <a:off x="2483768" y="186267"/>
            <a:ext cx="3781565" cy="36914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9"/>
            <a:ext cx="4038600" cy="3429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3" name="Picture 3" descr="C:\Users\Elena\Desktop\22 октября11\картинки\1486765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"/>
            <a:ext cx="2214578" cy="1571612"/>
          </a:xfrm>
          <a:prstGeom prst="rect">
            <a:avLst/>
          </a:prstGeom>
          <a:noFill/>
        </p:spPr>
      </p:pic>
      <p:pic>
        <p:nvPicPr>
          <p:cNvPr id="10245" name="Picture 5" descr="C:\Users\Elena\Desktop\22 октября11\картинки\image_image_6153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3857628"/>
          </a:xfrm>
          <a:prstGeom prst="rect">
            <a:avLst/>
          </a:prstGeom>
          <a:noFill/>
        </p:spPr>
      </p:pic>
      <p:pic>
        <p:nvPicPr>
          <p:cNvPr id="10246" name="Picture 6" descr="C:\Users\Elena\Desktop\22 октября11\картинки\muzikaa-40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4572008"/>
            <a:ext cx="2786082" cy="2071702"/>
          </a:xfrm>
          <a:prstGeom prst="rect">
            <a:avLst/>
          </a:prstGeom>
          <a:noFill/>
        </p:spPr>
      </p:pic>
      <p:pic>
        <p:nvPicPr>
          <p:cNvPr id="10247" name="Picture 7" descr="C:\Users\Elena\Desktop\22 октября11\картинки\pianista20gif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43116"/>
            <a:ext cx="3857652" cy="3619502"/>
          </a:xfrm>
          <a:prstGeom prst="rect">
            <a:avLst/>
          </a:prstGeom>
          <a:noFill/>
        </p:spPr>
      </p:pic>
      <p:pic>
        <p:nvPicPr>
          <p:cNvPr id="10248" name="Picture 8" descr="C:\Users\Elena\Desktop\22 октября11\картинки\0d13c0a948bb19d3f0cd86d1e69783cf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00504"/>
            <a:ext cx="2262155" cy="2476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err="1" smtClean="0"/>
              <a:t>Ввічливо</a:t>
            </a:r>
            <a:r>
              <a:rPr lang="ru-RU" b="1" dirty="0" smtClean="0"/>
              <a:t> — </a:t>
            </a:r>
            <a:r>
              <a:rPr lang="ru-RU" b="1" dirty="0" err="1" smtClean="0"/>
              <a:t>неввічливо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556792"/>
            <a:ext cx="7643192" cy="506916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/>
              <a:t>  </a:t>
            </a:r>
            <a:r>
              <a:rPr lang="ru-RU" sz="2800" i="1" dirty="0" err="1" smtClean="0"/>
              <a:t>Привітатися</a:t>
            </a:r>
            <a:r>
              <a:rPr lang="ru-RU" sz="2800" i="1" dirty="0" smtClean="0"/>
              <a:t>  </a:t>
            </a:r>
            <a:r>
              <a:rPr lang="ru-RU" sz="2800" i="1" dirty="0" err="1" smtClean="0"/>
              <a:t>під</a:t>
            </a:r>
            <a:r>
              <a:rPr lang="ru-RU" sz="2800" i="1" dirty="0" smtClean="0"/>
              <a:t> час </a:t>
            </a:r>
            <a:r>
              <a:rPr lang="ru-RU" sz="2800" i="1" dirty="0" err="1" smtClean="0"/>
              <a:t>зустрічі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 smtClean="0"/>
              <a:t>  </a:t>
            </a:r>
            <a:r>
              <a:rPr lang="ru-RU" sz="2800" i="1" dirty="0" err="1" smtClean="0"/>
              <a:t>Штовхнути</a:t>
            </a:r>
            <a:r>
              <a:rPr lang="ru-RU" sz="2800" i="1" dirty="0" smtClean="0"/>
              <a:t> </a:t>
            </a:r>
            <a:r>
              <a:rPr lang="ru-RU" sz="2800" i="1" dirty="0" smtClean="0"/>
              <a:t>і не </a:t>
            </a:r>
            <a:r>
              <a:rPr lang="ru-RU" sz="2800" i="1" dirty="0" err="1" smtClean="0"/>
              <a:t>вибачитись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Допомогти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підняти</a:t>
            </a:r>
            <a:r>
              <a:rPr lang="ru-RU" sz="2800" i="1" dirty="0" smtClean="0"/>
              <a:t>  </a:t>
            </a:r>
            <a:r>
              <a:rPr lang="ru-RU" sz="2800" i="1" dirty="0" err="1" smtClean="0"/>
              <a:t>річ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smtClean="0"/>
              <a:t>До </a:t>
            </a:r>
            <a:r>
              <a:rPr lang="ru-RU" sz="2800" i="1" dirty="0" err="1" smtClean="0"/>
              <a:t>всіх</a:t>
            </a:r>
            <a:r>
              <a:rPr lang="ru-RU" sz="2800" i="1" dirty="0" smtClean="0"/>
              <a:t> у </a:t>
            </a:r>
            <a:r>
              <a:rPr lang="ru-RU" sz="2800" i="1" dirty="0" err="1" smtClean="0"/>
              <a:t>родині</a:t>
            </a:r>
            <a:r>
              <a:rPr lang="ru-RU" sz="2800" i="1" dirty="0" smtClean="0"/>
              <a:t> бути </a:t>
            </a:r>
            <a:r>
              <a:rPr lang="ru-RU" sz="2800" i="1" dirty="0" err="1" smtClean="0"/>
              <a:t>уважним</a:t>
            </a:r>
            <a:r>
              <a:rPr lang="ru-RU" sz="2800" i="1" dirty="0" smtClean="0"/>
              <a:t> і </a:t>
            </a:r>
            <a:r>
              <a:rPr lang="ru-RU" sz="2800" i="1" dirty="0" err="1" smtClean="0"/>
              <a:t>ласкавим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Робити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всім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тільки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приємне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Інколи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обманювати</a:t>
            </a:r>
            <a:r>
              <a:rPr lang="ru-RU" sz="2800" i="1" dirty="0" smtClean="0"/>
              <a:t>    </a:t>
            </a:r>
            <a:r>
              <a:rPr lang="ru-RU" sz="2800" i="1" dirty="0" err="1" smtClean="0"/>
              <a:t>товариша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smtClean="0"/>
              <a:t>Не  </a:t>
            </a:r>
            <a:r>
              <a:rPr lang="ru-RU" sz="2800" i="1" dirty="0" err="1" smtClean="0"/>
              <a:t>дотримуватися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традицій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родини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школи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 smtClean="0"/>
              <a:t>  Бути  </a:t>
            </a:r>
            <a:r>
              <a:rPr lang="ru-RU" sz="2800" i="1" dirty="0" err="1" smtClean="0"/>
              <a:t>скромним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 smtClean="0"/>
              <a:t>  </a:t>
            </a:r>
            <a:r>
              <a:rPr lang="ru-RU" sz="2800" i="1" dirty="0" err="1" smtClean="0"/>
              <a:t>Знімати</a:t>
            </a:r>
            <a:r>
              <a:rPr lang="ru-RU" sz="2800" i="1" dirty="0" smtClean="0"/>
              <a:t>  </a:t>
            </a:r>
            <a:r>
              <a:rPr lang="ru-RU" sz="2800" i="1" dirty="0" err="1" smtClean="0"/>
              <a:t>рукавиці</a:t>
            </a:r>
            <a:r>
              <a:rPr lang="ru-RU" sz="2800" i="1" dirty="0" smtClean="0"/>
              <a:t>   </a:t>
            </a:r>
            <a:r>
              <a:rPr lang="ru-RU" sz="2800" i="1" dirty="0" err="1" smtClean="0"/>
              <a:t>під</a:t>
            </a:r>
            <a:r>
              <a:rPr lang="ru-RU" sz="2800" i="1" dirty="0" smtClean="0"/>
              <a:t>   час  </a:t>
            </a:r>
            <a:r>
              <a:rPr lang="ru-RU" sz="2800" i="1" dirty="0" err="1" smtClean="0"/>
              <a:t>вітання</a:t>
            </a:r>
            <a:r>
              <a:rPr lang="ru-RU" sz="2800" i="1" dirty="0" smtClean="0"/>
              <a:t>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i="1" dirty="0"/>
              <a:t> </a:t>
            </a:r>
            <a:r>
              <a:rPr lang="ru-RU" sz="2800" i="1" dirty="0" smtClean="0"/>
              <a:t> </a:t>
            </a:r>
            <a:r>
              <a:rPr lang="ru-RU" sz="2800" i="1" dirty="0" smtClean="0"/>
              <a:t>Хлопчикам  </a:t>
            </a:r>
            <a:r>
              <a:rPr lang="ru-RU" sz="2800" i="1" dirty="0" err="1" smtClean="0"/>
              <a:t>знімати</a:t>
            </a:r>
            <a:r>
              <a:rPr lang="ru-RU" sz="2800" i="1" dirty="0" smtClean="0"/>
              <a:t>  </a:t>
            </a:r>
            <a:r>
              <a:rPr lang="ru-RU" sz="2800" i="1" dirty="0" err="1" smtClean="0"/>
              <a:t>головні</a:t>
            </a:r>
            <a:r>
              <a:rPr lang="ru-RU" sz="2800" i="1" dirty="0" smtClean="0"/>
              <a:t>  </a:t>
            </a:r>
            <a:r>
              <a:rPr lang="ru-RU" sz="2800" i="1" dirty="0" err="1" smtClean="0"/>
              <a:t>убори</a:t>
            </a:r>
            <a:r>
              <a:rPr lang="ru-RU" sz="2800" i="1" dirty="0" smtClean="0"/>
              <a:t>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i="1" dirty="0" smtClean="0"/>
              <a:t>       </a:t>
            </a:r>
            <a:r>
              <a:rPr lang="ru-RU" sz="2800" i="1" dirty="0" smtClean="0"/>
              <a:t>в </a:t>
            </a:r>
            <a:r>
              <a:rPr lang="ru-RU" sz="2800" i="1" dirty="0" err="1" smtClean="0"/>
              <a:t>приміщення</a:t>
            </a:r>
            <a:endParaRPr lang="ru-RU" sz="2800" i="1" dirty="0" smtClean="0"/>
          </a:p>
          <a:p>
            <a:pPr>
              <a:buFont typeface="Wingdings" pitchFamily="2" charset="2"/>
              <a:buChar char="Ø"/>
            </a:pPr>
            <a:endParaRPr lang="ru-RU" sz="20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2 октября11\muzikaa-34баян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2643206" cy="2857520"/>
          </a:xfrm>
          <a:prstGeom prst="rect">
            <a:avLst/>
          </a:prstGeom>
          <a:noFill/>
        </p:spPr>
      </p:pic>
      <p:pic>
        <p:nvPicPr>
          <p:cNvPr id="1027" name="Picture 3" descr="F:\22 октября11\163l.gif~c2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3668" y="1052736"/>
            <a:ext cx="2286016" cy="2733453"/>
          </a:xfrm>
          <a:prstGeom prst="rect">
            <a:avLst/>
          </a:prstGeom>
          <a:noFill/>
        </p:spPr>
      </p:pic>
      <p:pic>
        <p:nvPicPr>
          <p:cNvPr id="1029" name="Picture 5" descr="F:\22 октября11\016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643314"/>
            <a:ext cx="2971800" cy="3043260"/>
          </a:xfrm>
          <a:prstGeom prst="rect">
            <a:avLst/>
          </a:prstGeom>
          <a:noFill/>
        </p:spPr>
      </p:pic>
      <p:pic>
        <p:nvPicPr>
          <p:cNvPr id="1031" name="Picture 7" descr="F:\22 октября11\violin-animated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786190"/>
            <a:ext cx="3333750" cy="2714644"/>
          </a:xfrm>
          <a:prstGeom prst="rect">
            <a:avLst/>
          </a:prstGeom>
          <a:noFill/>
        </p:spPr>
      </p:pic>
      <p:pic>
        <p:nvPicPr>
          <p:cNvPr id="1034" name="Picture 10" descr="F:\22 октября11\00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0"/>
            <a:ext cx="2500329" cy="2857496"/>
          </a:xfrm>
          <a:prstGeom prst="rect">
            <a:avLst/>
          </a:prstGeom>
          <a:noFill/>
        </p:spPr>
      </p:pic>
      <p:pic>
        <p:nvPicPr>
          <p:cNvPr id="2" name="Picture 2" descr="C:\Users\Elena\Desktop\баян1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285728"/>
            <a:ext cx="3657600" cy="27146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4762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Цінні поради 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sz="2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556792"/>
            <a:ext cx="7931224" cy="4853136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lvl="0"/>
            <a:r>
              <a:rPr lang="ru-RU" b="1" i="1" dirty="0" err="1"/>
              <a:t>Пам’ятай</a:t>
            </a:r>
            <a:r>
              <a:rPr lang="ru-RU" b="1" i="1" dirty="0"/>
              <a:t> добро.</a:t>
            </a:r>
            <a:endParaRPr lang="ru-RU" i="1" dirty="0"/>
          </a:p>
          <a:p>
            <a:pPr lvl="0"/>
            <a:r>
              <a:rPr lang="ru-RU" b="1" i="1" dirty="0" err="1" smtClean="0"/>
              <a:t>Можна</a:t>
            </a:r>
            <a:r>
              <a:rPr lang="ru-RU" b="1" i="1" dirty="0" smtClean="0"/>
              <a:t> </a:t>
            </a:r>
            <a:r>
              <a:rPr lang="ru-RU" b="1" i="1" dirty="0"/>
              <a:t>забути того, з ким разом </a:t>
            </a:r>
            <a:r>
              <a:rPr lang="ru-RU" b="1" i="1" dirty="0" err="1"/>
              <a:t>сміявся</a:t>
            </a:r>
            <a:r>
              <a:rPr lang="ru-RU" b="1" i="1" dirty="0"/>
              <a:t>, </a:t>
            </a:r>
            <a:r>
              <a:rPr lang="ru-RU" b="1" i="1" dirty="0" smtClean="0"/>
              <a:t>        але </a:t>
            </a:r>
            <a:r>
              <a:rPr lang="ru-RU" b="1" i="1" dirty="0" err="1"/>
              <a:t>ніколи</a:t>
            </a:r>
            <a:r>
              <a:rPr lang="ru-RU" b="1" i="1" dirty="0"/>
              <a:t> не </a:t>
            </a:r>
            <a:r>
              <a:rPr lang="ru-RU" b="1" i="1" dirty="0" err="1"/>
              <a:t>забувай</a:t>
            </a:r>
            <a:r>
              <a:rPr lang="ru-RU" b="1" i="1" dirty="0"/>
              <a:t> того, з ким разом плакав.</a:t>
            </a:r>
            <a:endParaRPr lang="ru-RU" i="1" dirty="0"/>
          </a:p>
          <a:p>
            <a:pPr lvl="0"/>
            <a:r>
              <a:rPr lang="ru-RU" b="1" i="1" dirty="0" smtClean="0"/>
              <a:t>Будь </a:t>
            </a:r>
            <a:r>
              <a:rPr lang="ru-RU" b="1" i="1" dirty="0" err="1"/>
              <a:t>вищим</a:t>
            </a:r>
            <a:r>
              <a:rPr lang="ru-RU" b="1" i="1" dirty="0"/>
              <a:t> </a:t>
            </a:r>
            <a:r>
              <a:rPr lang="ru-RU" b="1" i="1" dirty="0" err="1"/>
              <a:t>від</a:t>
            </a:r>
            <a:r>
              <a:rPr lang="ru-RU" b="1" i="1" dirty="0"/>
              <a:t> </a:t>
            </a:r>
            <a:r>
              <a:rPr lang="ru-RU" b="1" i="1" dirty="0" err="1"/>
              <a:t>усіляких</a:t>
            </a:r>
            <a:r>
              <a:rPr lang="ru-RU" b="1" i="1" dirty="0"/>
              <a:t> </a:t>
            </a:r>
            <a:r>
              <a:rPr lang="ru-RU" b="1" i="1" dirty="0" err="1"/>
              <a:t>пліток</a:t>
            </a:r>
            <a:r>
              <a:rPr lang="ru-RU" b="1" i="1" dirty="0"/>
              <a:t>, </a:t>
            </a:r>
            <a:r>
              <a:rPr lang="ru-RU" b="1" i="1" dirty="0" err="1"/>
              <a:t>заздрощів</a:t>
            </a:r>
            <a:r>
              <a:rPr lang="ru-RU" b="1" i="1" dirty="0"/>
              <a:t>.</a:t>
            </a:r>
            <a:endParaRPr lang="ru-RU" i="1" dirty="0"/>
          </a:p>
          <a:p>
            <a:pPr lvl="0"/>
            <a:r>
              <a:rPr lang="ru-RU" b="1" i="1" dirty="0" err="1" smtClean="0"/>
              <a:t>Найкращі</a:t>
            </a:r>
            <a:r>
              <a:rPr lang="ru-RU" b="1" i="1" dirty="0" smtClean="0"/>
              <a:t> </a:t>
            </a:r>
            <a:r>
              <a:rPr lang="ru-RU" b="1" i="1" dirty="0" err="1"/>
              <a:t>ліки</a:t>
            </a:r>
            <a:r>
              <a:rPr lang="ru-RU" b="1" i="1" dirty="0"/>
              <a:t> </a:t>
            </a:r>
            <a:r>
              <a:rPr lang="ru-RU" b="1" i="1" dirty="0" err="1"/>
              <a:t>від</a:t>
            </a:r>
            <a:r>
              <a:rPr lang="ru-RU" b="1" i="1" dirty="0"/>
              <a:t> </a:t>
            </a:r>
            <a:r>
              <a:rPr lang="ru-RU" b="1" i="1" dirty="0" err="1"/>
              <a:t>образи</a:t>
            </a:r>
            <a:r>
              <a:rPr lang="ru-RU" b="1" i="1" dirty="0"/>
              <a:t> - </a:t>
            </a:r>
            <a:r>
              <a:rPr lang="ru-RU" b="1" i="1" dirty="0" err="1"/>
              <a:t>прощення</a:t>
            </a:r>
            <a:r>
              <a:rPr lang="ru-RU" b="1" i="1" dirty="0"/>
              <a:t>.</a:t>
            </a:r>
            <a:endParaRPr lang="ru-RU" i="1" dirty="0"/>
          </a:p>
          <a:p>
            <a:pPr lvl="0"/>
            <a:r>
              <a:rPr lang="ru-RU" b="1" i="1" dirty="0" smtClean="0"/>
              <a:t>Не </a:t>
            </a:r>
            <a:r>
              <a:rPr lang="ru-RU" b="1" i="1" dirty="0" err="1"/>
              <a:t>втрачай</a:t>
            </a:r>
            <a:r>
              <a:rPr lang="ru-RU" b="1" i="1" dirty="0"/>
              <a:t> </a:t>
            </a:r>
            <a:r>
              <a:rPr lang="ru-RU" b="1" i="1" dirty="0" err="1"/>
              <a:t>самоповаги</a:t>
            </a:r>
            <a:r>
              <a:rPr lang="ru-RU" b="1" i="1" dirty="0"/>
              <a:t>. </a:t>
            </a:r>
            <a:r>
              <a:rPr lang="ru-RU" b="1" i="1" dirty="0" err="1"/>
              <a:t>Умій</a:t>
            </a:r>
            <a:r>
              <a:rPr lang="ru-RU" b="1" i="1" dirty="0"/>
              <a:t> </a:t>
            </a:r>
            <a:r>
              <a:rPr lang="ru-RU" b="1" i="1" dirty="0" err="1"/>
              <a:t>володіти</a:t>
            </a:r>
            <a:r>
              <a:rPr lang="ru-RU" b="1" i="1" dirty="0"/>
              <a:t> собою.</a:t>
            </a:r>
            <a:endParaRPr lang="ru-RU" i="1" dirty="0"/>
          </a:p>
          <a:p>
            <a:pPr lvl="0"/>
            <a:r>
              <a:rPr lang="ru-RU" b="1" i="1" dirty="0" smtClean="0"/>
              <a:t>Перш </a:t>
            </a:r>
            <a:r>
              <a:rPr lang="ru-RU" b="1" i="1" dirty="0" err="1"/>
              <a:t>ніж</a:t>
            </a:r>
            <a:r>
              <a:rPr lang="ru-RU" b="1" i="1" dirty="0"/>
              <a:t> </a:t>
            </a:r>
            <a:r>
              <a:rPr lang="ru-RU" b="1" i="1" dirty="0" err="1"/>
              <a:t>сказати</a:t>
            </a:r>
            <a:r>
              <a:rPr lang="ru-RU" b="1" i="1" dirty="0"/>
              <a:t> </a:t>
            </a:r>
            <a:r>
              <a:rPr lang="ru-RU" b="1" i="1" dirty="0" err="1"/>
              <a:t>щось</a:t>
            </a:r>
            <a:r>
              <a:rPr lang="ru-RU" b="1" i="1" dirty="0"/>
              <a:t> </a:t>
            </a:r>
            <a:r>
              <a:rPr lang="ru-RU" b="1" i="1" dirty="0" err="1"/>
              <a:t>погане</a:t>
            </a:r>
            <a:r>
              <a:rPr lang="ru-RU" b="1" i="1" dirty="0"/>
              <a:t>, </a:t>
            </a:r>
            <a:r>
              <a:rPr lang="ru-RU" b="1" i="1" dirty="0" err="1"/>
              <a:t>згадай</a:t>
            </a:r>
            <a:r>
              <a:rPr lang="ru-RU" b="1" i="1" dirty="0"/>
              <a:t>, </a:t>
            </a:r>
            <a:r>
              <a:rPr lang="ru-RU" b="1" i="1" dirty="0" smtClean="0"/>
              <a:t>               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</a:t>
            </a:r>
            <a:r>
              <a:rPr lang="ru-RU" b="1" i="1" dirty="0" err="1"/>
              <a:t>найкраще</a:t>
            </a:r>
            <a:r>
              <a:rPr lang="ru-RU" b="1" i="1" dirty="0"/>
              <a:t> слово - не </a:t>
            </a:r>
            <a:r>
              <a:rPr lang="ru-RU" b="1" i="1" dirty="0" err="1"/>
              <a:t>сказане</a:t>
            </a:r>
            <a:r>
              <a:rPr lang="ru-RU" b="1" i="1" dirty="0"/>
              <a:t>.</a:t>
            </a:r>
            <a:endParaRPr lang="ru-RU" i="1" dirty="0"/>
          </a:p>
          <a:p>
            <a:pPr lvl="0"/>
            <a:r>
              <a:rPr lang="ru-RU" b="1" i="1" dirty="0" err="1" smtClean="0"/>
              <a:t>Найкоротша</a:t>
            </a:r>
            <a:r>
              <a:rPr lang="ru-RU" b="1" i="1" dirty="0" smtClean="0"/>
              <a:t> </a:t>
            </a:r>
            <a:r>
              <a:rPr lang="ru-RU" b="1" i="1" dirty="0" err="1"/>
              <a:t>відстань</a:t>
            </a:r>
            <a:r>
              <a:rPr lang="ru-RU" b="1" i="1" dirty="0"/>
              <a:t> </a:t>
            </a:r>
            <a:r>
              <a:rPr lang="ru-RU" b="1" i="1" dirty="0" err="1"/>
              <a:t>між</a:t>
            </a:r>
            <a:r>
              <a:rPr lang="ru-RU" b="1" i="1" dirty="0"/>
              <a:t> людьми - </a:t>
            </a:r>
            <a:r>
              <a:rPr lang="ru-RU" b="1" i="1" dirty="0" err="1"/>
              <a:t>усмішка</a:t>
            </a:r>
            <a:r>
              <a:rPr lang="ru-RU" b="1" i="1" dirty="0"/>
              <a:t>. </a:t>
            </a:r>
            <a:r>
              <a:rPr lang="ru-RU" b="1" i="1" dirty="0" err="1"/>
              <a:t>Частіше</a:t>
            </a:r>
            <a:r>
              <a:rPr lang="ru-RU" b="1" i="1" dirty="0"/>
              <a:t> </a:t>
            </a:r>
            <a:r>
              <a:rPr lang="ru-RU" b="1" i="1" dirty="0" err="1"/>
              <a:t>усміхайся</a:t>
            </a:r>
            <a:r>
              <a:rPr lang="ru-RU" b="1" i="1" dirty="0"/>
              <a:t>.</a:t>
            </a:r>
            <a:endParaRPr lang="ru-RU" i="1" dirty="0"/>
          </a:p>
          <a:p>
            <a:pPr lvl="0"/>
            <a:r>
              <a:rPr lang="ru-RU" b="1" i="1" dirty="0" err="1" smtClean="0"/>
              <a:t>Якщо</a:t>
            </a:r>
            <a:r>
              <a:rPr lang="ru-RU" b="1" i="1" dirty="0" smtClean="0"/>
              <a:t> </a:t>
            </a:r>
            <a:r>
              <a:rPr lang="ru-RU" b="1" i="1" dirty="0" err="1"/>
              <a:t>тобі</a:t>
            </a:r>
            <a:r>
              <a:rPr lang="ru-RU" b="1" i="1" dirty="0"/>
              <a:t> погано, то </a:t>
            </a:r>
            <a:r>
              <a:rPr lang="ru-RU" b="1" i="1" dirty="0" err="1"/>
              <a:t>це</a:t>
            </a:r>
            <a:r>
              <a:rPr lang="ru-RU" b="1" i="1" dirty="0"/>
              <a:t> не причина, </a:t>
            </a:r>
            <a:r>
              <a:rPr lang="ru-RU" b="1" i="1" dirty="0" smtClean="0"/>
              <a:t>                 </a:t>
            </a:r>
            <a:r>
              <a:rPr lang="ru-RU" b="1" i="1" dirty="0" err="1" smtClean="0"/>
              <a:t>щоб</a:t>
            </a:r>
            <a:r>
              <a:rPr lang="ru-RU" b="1" i="1" dirty="0" smtClean="0"/>
              <a:t> </a:t>
            </a:r>
            <a:r>
              <a:rPr lang="ru-RU" b="1" i="1" dirty="0" err="1"/>
              <a:t>завдавати</a:t>
            </a:r>
            <a:r>
              <a:rPr lang="ru-RU" b="1" i="1" dirty="0"/>
              <a:t> </a:t>
            </a:r>
            <a:r>
              <a:rPr lang="ru-RU" b="1" i="1" dirty="0" err="1"/>
              <a:t>страждан</a:t>
            </a:r>
            <a:r>
              <a:rPr lang="uk-UA" b="1" i="1" dirty="0"/>
              <a:t>ь</a:t>
            </a:r>
            <a:r>
              <a:rPr lang="ru-RU" b="1" i="1" dirty="0"/>
              <a:t> </a:t>
            </a:r>
            <a:r>
              <a:rPr lang="ru-RU" b="1" i="1" dirty="0" err="1"/>
              <a:t>іншому</a:t>
            </a:r>
            <a:r>
              <a:rPr lang="ru-RU" b="1" i="1" dirty="0"/>
              <a:t>.</a:t>
            </a:r>
            <a:endParaRPr lang="ru-RU" i="1" dirty="0"/>
          </a:p>
          <a:p>
            <a:endParaRPr lang="ru-RU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539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Дівчата  і хлоп</a:t>
            </a:r>
            <a:r>
              <a:rPr lang="en-US" dirty="0" smtClean="0"/>
              <a:t>‘</a:t>
            </a:r>
            <a:r>
              <a:rPr lang="uk-UA" dirty="0" smtClean="0"/>
              <a:t>ята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Elena\Desktop\22 октября11\картинки\1_html_15297e50.p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097" y="1556791"/>
            <a:ext cx="3857652" cy="504056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267" name="Picture 3" descr="C:\Users\Elena\Desktop\22 октября11\картинки\d2a52dd7bb8c929f2154b971c99b34f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56791"/>
            <a:ext cx="4071966" cy="504056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-97764"/>
            <a:ext cx="8424936" cy="105273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Чарівниця  осінь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5229200"/>
            <a:ext cx="4614866" cy="896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Elena\Desktop\22 октября11\картинки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720"/>
            <a:ext cx="2495550" cy="4020478"/>
          </a:xfrm>
          <a:prstGeom prst="rect">
            <a:avLst/>
          </a:prstGeom>
          <a:noFill/>
        </p:spPr>
      </p:pic>
      <p:pic>
        <p:nvPicPr>
          <p:cNvPr id="12292" name="Picture 4" descr="C:\Users\Elena\Desktop\22 октября11\картинки\267_html_3aebfa8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4629" y="1628800"/>
            <a:ext cx="3214710" cy="33003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2293" name="Picture 5" descr="C:\Users\Elena\Desktop\22 октября11\картинки\11269137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6000760" y="908719"/>
            <a:ext cx="2928958" cy="5949280"/>
          </a:xfrm>
          <a:prstGeom prst="rect">
            <a:avLst/>
          </a:prstGeom>
          <a:noFill/>
        </p:spPr>
      </p:pic>
      <p:pic>
        <p:nvPicPr>
          <p:cNvPr id="12294" name="Picture 6" descr="C:\Users\Elena\Desktop\22 октября11\картинки\2010020811132894370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8475" y="4929198"/>
            <a:ext cx="4524375" cy="1285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Батьківщина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Elena\Desktop\22 октября11\картинки\99883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714488"/>
            <a:ext cx="7848872" cy="4594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72452" cy="14176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Elena\Desktop\22 октября11\картинки\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00175"/>
            <a:ext cx="4057627" cy="507207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8197" name="Picture 5" descr="C:\Users\Elena\Desktop\22 октября11\картинки\88837519_4946890_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643050"/>
            <a:ext cx="4168779" cy="49291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8198" name="Picture 6" descr="C:\Users\Elena\Desktop\22 октября11\картинки\eylemcenet_ayrac_gif_58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1463"/>
            <a:ext cx="7171160" cy="142871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Королева  Доброта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1600200"/>
            <a:ext cx="7543824" cy="504972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E:\22 октября11\королева доброты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72816"/>
            <a:ext cx="5112568" cy="463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979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44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2250" y="357166"/>
            <a:ext cx="5111750" cy="6000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429000"/>
            <a:ext cx="3008313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Elena\Desktop\22 октября11\картинки\00000004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14290"/>
            <a:ext cx="4857784" cy="5715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77" name="Picture 5" descr="C:\Users\Elena\Desktop\22 октября11\картинки\6d9725efdfe440e280f58c4b6515dc75_h-446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38"/>
            <a:ext cx="3643306" cy="350046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3078" name="Picture 6" descr="C:\Users\Elena\Desktop\22 октября11\картинки\podborka_177_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786182" cy="31432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err="1" smtClean="0"/>
              <a:t>Прислів</a:t>
            </a:r>
            <a:r>
              <a:rPr lang="en-US" dirty="0" smtClean="0"/>
              <a:t>‘</a:t>
            </a:r>
            <a:r>
              <a:rPr lang="ru-RU" dirty="0" smtClean="0"/>
              <a:t>я  про  добро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Буде добре, як мине зле.</a:t>
            </a:r>
          </a:p>
          <a:p>
            <a:pPr>
              <a:buNone/>
            </a:pPr>
            <a:r>
              <a:rPr lang="ru-RU" b="1" i="1" dirty="0" smtClean="0"/>
              <a:t>      </a:t>
            </a:r>
            <a:r>
              <a:rPr lang="ru-RU" b="1" i="1" dirty="0" err="1" smtClean="0"/>
              <a:t>Від</a:t>
            </a:r>
            <a:r>
              <a:rPr lang="ru-RU" b="1" i="1" dirty="0" smtClean="0"/>
              <a:t> добра </a:t>
            </a:r>
            <a:r>
              <a:rPr lang="ru-RU" b="1" i="1" dirty="0" err="1" smtClean="0"/>
              <a:t>ніхто</a:t>
            </a:r>
            <a:r>
              <a:rPr lang="ru-RU" b="1" i="1" dirty="0" smtClean="0"/>
              <a:t> не </a:t>
            </a:r>
            <a:r>
              <a:rPr lang="ru-RU" b="1" i="1" dirty="0" err="1" smtClean="0"/>
              <a:t>тікає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Від</a:t>
            </a:r>
            <a:r>
              <a:rPr lang="ru-RU" b="1" i="1" dirty="0" smtClean="0"/>
              <a:t> добра </a:t>
            </a:r>
            <a:r>
              <a:rPr lang="ru-RU" b="1" i="1" dirty="0" err="1" smtClean="0"/>
              <a:t>добра</a:t>
            </a:r>
            <a:r>
              <a:rPr lang="ru-RU" b="1" i="1" dirty="0" smtClean="0"/>
              <a:t> не </a:t>
            </a:r>
            <a:r>
              <a:rPr lang="ru-RU" b="1" i="1" dirty="0" err="1" smtClean="0"/>
              <a:t>шукають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Все добре, 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добре </a:t>
            </a:r>
            <a:r>
              <a:rPr lang="ru-RU" b="1" i="1" dirty="0" err="1" smtClean="0"/>
              <a:t>кінчається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Добре </a:t>
            </a:r>
            <a:r>
              <a:rPr lang="ru-RU" b="1" i="1" dirty="0" err="1" smtClean="0"/>
              <a:t>чути</a:t>
            </a:r>
            <a:r>
              <a:rPr lang="ru-RU" b="1" i="1" dirty="0" smtClean="0"/>
              <a:t> далеко, а зле </a:t>
            </a:r>
            <a:r>
              <a:rPr lang="ru-RU" b="1" i="1" dirty="0" err="1" smtClean="0"/>
              <a:t>ще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далі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Добре </a:t>
            </a:r>
            <a:r>
              <a:rPr lang="ru-RU" b="1" i="1" dirty="0" err="1" smtClean="0"/>
              <a:t>ім'я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краще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багатства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Добре </a:t>
            </a:r>
            <a:r>
              <a:rPr lang="ru-RU" b="1" i="1" dirty="0" err="1" smtClean="0"/>
              <a:t>роби</a:t>
            </a:r>
            <a:r>
              <a:rPr lang="ru-RU" b="1" i="1" dirty="0" smtClean="0"/>
              <a:t> - </a:t>
            </a:r>
            <a:r>
              <a:rPr lang="ru-RU" b="1" i="1" dirty="0" err="1" smtClean="0"/>
              <a:t>добре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й</a:t>
            </a:r>
            <a:r>
              <a:rPr lang="ru-RU" b="1" i="1" dirty="0" smtClean="0"/>
              <a:t> буде.</a:t>
            </a:r>
          </a:p>
          <a:p>
            <a:r>
              <a:rPr lang="ru-RU" b="1" i="1" dirty="0" smtClean="0"/>
              <a:t>Добре треба </a:t>
            </a:r>
            <a:r>
              <a:rPr lang="ru-RU" b="1" i="1" dirty="0" err="1" smtClean="0"/>
              <a:t>шукати</a:t>
            </a:r>
            <a:r>
              <a:rPr lang="ru-RU" b="1" i="1" dirty="0" smtClean="0"/>
              <a:t>, </a:t>
            </a:r>
            <a:r>
              <a:rPr lang="ru-RU" b="1" i="1" dirty="0" smtClean="0"/>
              <a:t>               а </a:t>
            </a:r>
            <a:r>
              <a:rPr lang="ru-RU" b="1" i="1" dirty="0" smtClean="0"/>
              <a:t>зло </a:t>
            </a:r>
            <a:r>
              <a:rPr lang="ru-RU" b="1" i="1" dirty="0" err="1" smtClean="0"/>
              <a:t>саме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прийде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Добрий</a:t>
            </a:r>
            <a:r>
              <a:rPr lang="ru-RU" b="1" i="1" dirty="0" smtClean="0"/>
              <a:t>, </a:t>
            </a:r>
            <a:r>
              <a:rPr lang="ru-RU" b="1" i="1" dirty="0" err="1" smtClean="0"/>
              <a:t>хоч</a:t>
            </a:r>
            <a:r>
              <a:rPr lang="ru-RU" b="1" i="1" dirty="0" smtClean="0"/>
              <a:t> до рани </a:t>
            </a:r>
            <a:r>
              <a:rPr lang="ru-RU" b="1" i="1" dirty="0" err="1" smtClean="0"/>
              <a:t>прикладай</a:t>
            </a:r>
            <a:r>
              <a:rPr lang="ru-RU" b="1" i="1" dirty="0" smtClean="0"/>
              <a:t>.</a:t>
            </a:r>
            <a:endParaRPr lang="ru-RU" b="1" i="1" dirty="0" smtClean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uk-UA" b="1" i="1" dirty="0" smtClean="0"/>
              <a:t>Д</a:t>
            </a:r>
            <a:r>
              <a:rPr lang="ru-RU" b="1" i="1" dirty="0" err="1" smtClean="0"/>
              <a:t>оброго</a:t>
            </a:r>
            <a:r>
              <a:rPr lang="ru-RU" b="1" i="1" dirty="0" smtClean="0"/>
              <a:t> і корчма не </a:t>
            </a:r>
            <a:r>
              <a:rPr lang="ru-RU" b="1" i="1" dirty="0" err="1" smtClean="0"/>
              <a:t>зіпсує</a:t>
            </a:r>
            <a:r>
              <a:rPr lang="ru-RU" b="1" i="1" dirty="0" smtClean="0"/>
              <a:t>, </a:t>
            </a:r>
            <a:r>
              <a:rPr lang="ru-RU" b="1" i="1" dirty="0" smtClean="0"/>
              <a:t>       а </a:t>
            </a:r>
            <a:r>
              <a:rPr lang="ru-RU" b="1" i="1" dirty="0" smtClean="0"/>
              <a:t>злого і </a:t>
            </a:r>
            <a:r>
              <a:rPr lang="ru-RU" b="1" i="1" dirty="0" err="1" smtClean="0"/>
              <a:t>церква</a:t>
            </a:r>
            <a:r>
              <a:rPr lang="ru-RU" b="1" i="1" dirty="0" smtClean="0"/>
              <a:t> не направить.</a:t>
            </a:r>
          </a:p>
          <a:p>
            <a:r>
              <a:rPr lang="ru-RU" b="1" i="1" dirty="0" smtClean="0"/>
              <a:t>Доброму </a:t>
            </a:r>
            <a:r>
              <a:rPr lang="ru-RU" b="1" i="1" dirty="0" err="1" smtClean="0"/>
              <a:t>всюди</a:t>
            </a:r>
            <a:r>
              <a:rPr lang="ru-RU" b="1" i="1" dirty="0" smtClean="0"/>
              <a:t> добре.</a:t>
            </a:r>
          </a:p>
          <a:p>
            <a:r>
              <a:rPr lang="ru-RU" b="1" i="1" dirty="0" smtClean="0"/>
              <a:t>Добро пушить, а лихо сушить.</a:t>
            </a:r>
          </a:p>
          <a:p>
            <a:pPr>
              <a:buNone/>
            </a:pPr>
            <a:r>
              <a:rPr lang="ru-RU" b="1" i="1" dirty="0" smtClean="0"/>
              <a:t>     Як не </a:t>
            </a:r>
            <a:r>
              <a:rPr lang="ru-RU" b="1" i="1" dirty="0" err="1" smtClean="0"/>
              <a:t>було</a:t>
            </a:r>
            <a:r>
              <a:rPr lang="ru-RU" b="1" i="1" dirty="0" smtClean="0"/>
              <a:t> добра </a:t>
            </a:r>
            <a:r>
              <a:rPr lang="ru-RU" b="1" i="1" dirty="0" err="1" smtClean="0"/>
              <a:t>змалку</a:t>
            </a:r>
            <a:r>
              <a:rPr lang="ru-RU" b="1" i="1" dirty="0" smtClean="0"/>
              <a:t>, </a:t>
            </a:r>
            <a:r>
              <a:rPr lang="ru-RU" b="1" i="1" dirty="0" smtClean="0"/>
              <a:t>        то </a:t>
            </a:r>
            <a:r>
              <a:rPr lang="ru-RU" b="1" i="1" dirty="0" smtClean="0"/>
              <a:t>не буде до </a:t>
            </a:r>
            <a:r>
              <a:rPr lang="ru-RU" b="1" i="1" dirty="0" err="1" smtClean="0"/>
              <a:t>останку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Світ</a:t>
            </a:r>
            <a:r>
              <a:rPr lang="ru-RU" b="1" i="1" dirty="0" smtClean="0"/>
              <a:t> не без </a:t>
            </a:r>
            <a:r>
              <a:rPr lang="ru-RU" b="1" i="1" dirty="0" err="1" smtClean="0"/>
              <a:t>добрих</a:t>
            </a:r>
            <a:r>
              <a:rPr lang="ru-RU" b="1" i="1" dirty="0" smtClean="0"/>
              <a:t> людей.</a:t>
            </a:r>
          </a:p>
          <a:p>
            <a:r>
              <a:rPr lang="ru-RU" b="1" i="1" dirty="0" smtClean="0"/>
              <a:t>Там добре, де нас нема</a:t>
            </a:r>
            <a:r>
              <a:rPr lang="ru-RU" b="1" i="1" dirty="0" smtClean="0"/>
              <a:t>.</a:t>
            </a:r>
            <a:endParaRPr lang="ru-RU" b="1" i="1" dirty="0" smtClean="0"/>
          </a:p>
        </p:txBody>
      </p:sp>
    </p:spTree>
    <p:extLst>
      <p:ext uri="{BB962C8B-B14F-4D97-AF65-F5344CB8AC3E}">
        <p14:creationId xmlns:p14="http://schemas.microsoft.com/office/powerpoint/2010/main" val="3791058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214546" cy="16541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116632"/>
            <a:ext cx="6173878" cy="662473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1"/>
            <a:r>
              <a:rPr lang="ru-RU" sz="2000" b="1" i="1" dirty="0" smtClean="0"/>
              <a:t>Заходить Г </a:t>
            </a:r>
            <a:r>
              <a:rPr lang="ru-RU" sz="2000" b="1" i="1" dirty="0" err="1" smtClean="0"/>
              <a:t>аля</a:t>
            </a:r>
            <a:r>
              <a:rPr lang="ru-RU" sz="2000" b="1" i="1" dirty="0" smtClean="0"/>
              <a:t> до </a:t>
            </a:r>
            <a:r>
              <a:rPr lang="ru-RU" sz="2000" b="1" i="1" dirty="0" err="1" smtClean="0"/>
              <a:t>кімнати</a:t>
            </a:r>
            <a:r>
              <a:rPr lang="ru-RU" sz="2000" b="1" i="1" dirty="0" smtClean="0"/>
              <a:t>,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ru-RU" sz="2000" b="1" i="1" dirty="0" err="1" smtClean="0"/>
              <a:t>Забула</a:t>
            </a:r>
            <a:r>
              <a:rPr lang="ru-RU" sz="2000" b="1" i="1" dirty="0" smtClean="0"/>
              <a:t> Галя, </a:t>
            </a:r>
            <a:r>
              <a:rPr lang="ru-RU" sz="2000" b="1" i="1" dirty="0" err="1" smtClean="0"/>
              <a:t>що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сказати</a:t>
            </a:r>
            <a:r>
              <a:rPr lang="ru-RU" sz="2000" b="1" i="1" dirty="0" smtClean="0"/>
              <a:t>.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ru-RU" sz="2000" b="1" i="1" dirty="0" err="1" smtClean="0"/>
              <a:t>Стоїть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мовчить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ані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телень</a:t>
            </a:r>
            <a:r>
              <a:rPr lang="ru-RU" sz="2000" b="1" i="1" dirty="0" smtClean="0"/>
              <a:t>,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uk-UA" sz="2000" b="1" i="1" dirty="0" smtClean="0"/>
              <a:t>к</a:t>
            </a:r>
            <a:r>
              <a:rPr lang="ru-RU" sz="2000" b="1" i="1" dirty="0" err="1" smtClean="0"/>
              <a:t>ажи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Галинко</a:t>
            </a:r>
            <a:r>
              <a:rPr lang="ru-RU" sz="2000" b="1" i="1" dirty="0" smtClean="0"/>
              <a:t>:... </a:t>
            </a:r>
            <a:r>
              <a:rPr lang="uk-UA" sz="2000" b="1" i="1" dirty="0" smtClean="0"/>
              <a:t>…….</a:t>
            </a:r>
            <a:endParaRPr lang="ru-RU" sz="2000" i="1" dirty="0" smtClean="0"/>
          </a:p>
          <a:p>
            <a:pPr lvl="1"/>
            <a:r>
              <a:rPr lang="ru-RU" sz="2000" b="1" i="1" dirty="0" err="1" smtClean="0"/>
              <a:t>Якщо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бажаєш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висловити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подяку</a:t>
            </a:r>
            <a:r>
              <a:rPr lang="ru-RU" sz="2000" b="1" i="1" dirty="0" smtClean="0"/>
              <a:t>,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ru-RU" sz="2000" b="1" i="1" dirty="0" err="1" smtClean="0"/>
              <a:t>Промовити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потрібно</a:t>
            </a:r>
            <a:r>
              <a:rPr lang="ru-RU" sz="2000" b="1" i="1" dirty="0" smtClean="0"/>
              <a:t>: </a:t>
            </a:r>
            <a:r>
              <a:rPr lang="uk-UA" sz="2000" b="1" i="1" dirty="0" smtClean="0"/>
              <a:t>…….</a:t>
            </a:r>
            <a:endParaRPr lang="ru-RU" sz="2000" i="1" dirty="0" smtClean="0"/>
          </a:p>
          <a:p>
            <a:pPr lvl="1"/>
            <a:r>
              <a:rPr lang="ru-RU" sz="2000" b="1" i="1" dirty="0" smtClean="0"/>
              <a:t>Коли мене </a:t>
            </a:r>
            <a:r>
              <a:rPr lang="ru-RU" sz="2000" b="1" i="1" dirty="0" err="1" smtClean="0"/>
              <a:t>сварять</a:t>
            </a:r>
            <a:r>
              <a:rPr lang="ru-RU" sz="2000" b="1" i="1" dirty="0" smtClean="0"/>
              <a:t>, я </a:t>
            </a:r>
            <a:r>
              <a:rPr lang="ru-RU" sz="2000" b="1" i="1" dirty="0" err="1" smtClean="0"/>
              <a:t>намагаюсь</a:t>
            </a:r>
            <a:r>
              <a:rPr lang="ru-RU" sz="2000" b="1" i="1" dirty="0" smtClean="0"/>
              <a:t> </a:t>
            </a:r>
            <a:endParaRPr lang="ru-RU" sz="2000" b="1" i="1" dirty="0" smtClean="0"/>
          </a:p>
          <a:p>
            <a:pPr marL="400050" lvl="1" indent="0">
              <a:buNone/>
            </a:pPr>
            <a:r>
              <a:rPr lang="ru-RU" sz="2000" b="1" i="1" dirty="0" err="1" smtClean="0"/>
              <a:t>Завжди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казати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чемно</a:t>
            </a:r>
            <a:r>
              <a:rPr lang="ru-RU" sz="2000" b="1" i="1" dirty="0" smtClean="0"/>
              <a:t>: . </a:t>
            </a:r>
            <a:r>
              <a:rPr lang="uk-UA" sz="2000" b="1" i="1" dirty="0" smtClean="0"/>
              <a:t>……</a:t>
            </a:r>
            <a:endParaRPr lang="ru-RU" sz="2000" i="1" dirty="0" smtClean="0"/>
          </a:p>
          <a:p>
            <a:pPr lvl="1"/>
            <a:r>
              <a:rPr lang="ru-RU" sz="2000" b="1" i="1" dirty="0" smtClean="0"/>
              <a:t>І в </a:t>
            </a:r>
            <a:r>
              <a:rPr lang="ru-RU" sz="2000" b="1" i="1" dirty="0" err="1" smtClean="0"/>
              <a:t>Україні</a:t>
            </a:r>
            <a:r>
              <a:rPr lang="ru-RU" sz="2000" b="1" i="1" dirty="0" smtClean="0"/>
              <a:t>, </a:t>
            </a:r>
            <a:r>
              <a:rPr lang="uk-UA" sz="2000" b="1" i="1" dirty="0" smtClean="0"/>
              <a:t>в Білорусії</a:t>
            </a:r>
            <a:r>
              <a:rPr lang="ru-RU" sz="2000" b="1" i="1" dirty="0" smtClean="0"/>
              <a:t>,  в </a:t>
            </a:r>
            <a:r>
              <a:rPr lang="ru-RU" sz="2000" b="1" i="1" dirty="0" err="1" smtClean="0"/>
              <a:t>Словаччині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ru-RU" sz="2000" b="1" i="1" dirty="0" err="1" smtClean="0"/>
              <a:t>Всі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кажуть</a:t>
            </a:r>
            <a:r>
              <a:rPr lang="ru-RU" sz="2000" b="1" i="1" dirty="0" smtClean="0"/>
              <a:t> на </a:t>
            </a:r>
            <a:r>
              <a:rPr lang="ru-RU" sz="2000" b="1" i="1" dirty="0" err="1" smtClean="0"/>
              <a:t>прощання</a:t>
            </a:r>
            <a:r>
              <a:rPr lang="ru-RU" sz="2000" b="1" i="1" dirty="0" smtClean="0"/>
              <a:t>: </a:t>
            </a:r>
            <a:r>
              <a:rPr lang="uk-UA" sz="2000" b="1" i="1" dirty="0" smtClean="0"/>
              <a:t>……..</a:t>
            </a:r>
            <a:endParaRPr lang="ru-RU" sz="2000" i="1" dirty="0" smtClean="0"/>
          </a:p>
          <a:p>
            <a:pPr lvl="1"/>
            <a:r>
              <a:rPr lang="uk-UA" sz="2000" b="1" i="1" dirty="0" smtClean="0"/>
              <a:t> </a:t>
            </a:r>
            <a:r>
              <a:rPr lang="ru-RU" sz="2000" b="1" i="1" dirty="0" smtClean="0"/>
              <a:t>Будь ласка, </a:t>
            </a:r>
            <a:r>
              <a:rPr lang="ru-RU" sz="2000" b="1" i="1" dirty="0" err="1" smtClean="0"/>
              <a:t>спасибі</a:t>
            </a:r>
            <a:r>
              <a:rPr lang="ru-RU" sz="2000" b="1" i="1" dirty="0" smtClean="0"/>
              <a:t>, будьте </a:t>
            </a:r>
            <a:r>
              <a:rPr lang="ru-RU" sz="2000" b="1" i="1" dirty="0" err="1" smtClean="0"/>
              <a:t>здорові</a:t>
            </a:r>
            <a:r>
              <a:rPr lang="ru-RU" sz="2000" b="1" i="1" dirty="0" smtClean="0"/>
              <a:t>, -</a:t>
            </a:r>
            <a:endParaRPr lang="ru-RU" sz="2000" i="1" dirty="0" smtClean="0"/>
          </a:p>
          <a:p>
            <a:pPr marL="400050" lvl="1" indent="0">
              <a:buNone/>
            </a:pPr>
            <a:r>
              <a:rPr lang="ru-RU" sz="2000" b="1" i="1" dirty="0" smtClean="0"/>
              <a:t>Слова </a:t>
            </a:r>
            <a:r>
              <a:rPr lang="ru-RU" sz="2000" b="1" i="1" dirty="0" err="1" smtClean="0"/>
              <a:t>необхідні</a:t>
            </a:r>
            <a:r>
              <a:rPr lang="ru-RU" sz="2000" b="1" i="1" dirty="0" smtClean="0"/>
              <a:t> і </a:t>
            </a:r>
            <a:r>
              <a:rPr lang="ru-RU" sz="2000" b="1" i="1" dirty="0" err="1" smtClean="0"/>
              <a:t>корисні</a:t>
            </a:r>
            <a:r>
              <a:rPr lang="ru-RU" sz="2000" b="1" i="1" dirty="0" smtClean="0"/>
              <a:t> у </a:t>
            </a:r>
            <a:r>
              <a:rPr lang="ru-RU" sz="2000" b="1" i="1" dirty="0" err="1" smtClean="0"/>
              <a:t>мові</a:t>
            </a:r>
            <a:r>
              <a:rPr lang="ru-RU" sz="2000" b="1" i="1" dirty="0" smtClean="0"/>
              <a:t>.</a:t>
            </a:r>
            <a:endParaRPr lang="ru-RU" sz="2000" i="1" dirty="0" smtClean="0"/>
          </a:p>
          <a:p>
            <a:pPr lvl="1"/>
            <a:r>
              <a:rPr lang="ru-RU" sz="2000" b="1" i="1" dirty="0" err="1" smtClean="0"/>
              <a:t>Приємно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їх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чути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в </a:t>
            </a:r>
            <a:r>
              <a:rPr lang="ru-RU" sz="2000" b="1" i="1" dirty="0" err="1" smtClean="0"/>
              <a:t>школі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дома,</a:t>
            </a:r>
            <a:endParaRPr lang="ru-RU" sz="2000" i="1" dirty="0" smtClean="0"/>
          </a:p>
          <a:p>
            <a:pPr marL="457200" lvl="1" indent="0">
              <a:buNone/>
            </a:pPr>
            <a:r>
              <a:rPr lang="ru-RU" sz="2000" b="1" i="1" dirty="0" err="1" smtClean="0"/>
              <a:t>Від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мами</a:t>
            </a:r>
            <a:r>
              <a:rPr lang="ru-RU" sz="2000" b="1" i="1" dirty="0" smtClean="0"/>
              <a:t>, учителя, просто </a:t>
            </a:r>
            <a:r>
              <a:rPr lang="ru-RU" sz="2000" b="1" i="1" dirty="0" err="1" smtClean="0"/>
              <a:t>знайомих</a:t>
            </a:r>
            <a:r>
              <a:rPr lang="ru-RU" sz="2000" b="1" i="1" dirty="0" smtClean="0"/>
              <a:t>.</a:t>
            </a:r>
            <a:endParaRPr lang="ru-RU" sz="2000" i="1" dirty="0" smtClean="0"/>
          </a:p>
          <a:p>
            <a:pPr marL="457200" lvl="1" indent="0">
              <a:buNone/>
            </a:pPr>
            <a:r>
              <a:rPr lang="ru-RU" sz="2000" b="1" i="1" dirty="0" err="1" smtClean="0"/>
              <a:t>Тож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радьмо</a:t>
            </a:r>
            <a:r>
              <a:rPr lang="ru-RU" sz="2000" b="1" i="1" dirty="0" smtClean="0"/>
              <a:t>: </a:t>
            </a:r>
            <a:r>
              <a:rPr lang="ru-RU" sz="2000" b="1" i="1" dirty="0" err="1" smtClean="0"/>
              <a:t>частіше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їх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друзі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вживайте</a:t>
            </a:r>
            <a:r>
              <a:rPr lang="ru-RU" sz="2000" b="1" i="1" dirty="0" smtClean="0"/>
              <a:t>,</a:t>
            </a:r>
            <a:endParaRPr lang="ru-RU" sz="2000" i="1" dirty="0" smtClean="0"/>
          </a:p>
          <a:p>
            <a:pPr marL="457200" lvl="1" indent="0">
              <a:buNone/>
            </a:pPr>
            <a:r>
              <a:rPr lang="ru-RU" sz="2000" b="1" i="1" dirty="0" smtClean="0"/>
              <a:t>Даруйте </a:t>
            </a:r>
            <a:r>
              <a:rPr lang="ru-RU" sz="2000" b="1" i="1" dirty="0" err="1" smtClean="0"/>
              <a:t>сміливіше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радісний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настрій</a:t>
            </a:r>
            <a:r>
              <a:rPr lang="ru-RU" sz="2000" b="1" i="1" dirty="0" smtClean="0"/>
              <a:t>.</a:t>
            </a:r>
            <a:endParaRPr lang="ru-RU" sz="2000" i="1" dirty="0" smtClean="0"/>
          </a:p>
          <a:p>
            <a:pPr marL="457200" lvl="1" indent="0">
              <a:buNone/>
            </a:pPr>
            <a:r>
              <a:rPr lang="ru-RU" sz="2000" b="1" i="1" dirty="0" smtClean="0"/>
              <a:t>І </a:t>
            </a:r>
            <a:r>
              <a:rPr lang="ru-RU" sz="2000" b="1" i="1" dirty="0" err="1" smtClean="0"/>
              <a:t>кожен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свій</a:t>
            </a:r>
            <a:r>
              <a:rPr lang="ru-RU" sz="2000" b="1" i="1" dirty="0" smtClean="0"/>
              <a:t> день починайте </a:t>
            </a:r>
            <a:r>
              <a:rPr lang="ru-RU" sz="2000" b="1" i="1" dirty="0" err="1" smtClean="0"/>
              <a:t>зі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слів</a:t>
            </a:r>
            <a:r>
              <a:rPr lang="ru-RU" sz="2000" b="1" i="1" dirty="0" smtClean="0"/>
              <a:t>:</a:t>
            </a:r>
          </a:p>
          <a:p>
            <a:pPr marL="400050" lvl="1" indent="0">
              <a:buNone/>
            </a:pPr>
            <a:r>
              <a:rPr lang="ru-RU" sz="2000" b="1" i="1" dirty="0" smtClean="0"/>
              <a:t>     </a:t>
            </a:r>
            <a:r>
              <a:rPr lang="uk-UA" sz="2000" b="1" i="1" dirty="0" smtClean="0"/>
              <a:t>………………………………………..</a:t>
            </a:r>
            <a:endParaRPr lang="ru-RU" sz="2000" i="1" dirty="0" smtClean="0"/>
          </a:p>
          <a:p>
            <a:pPr lvl="1"/>
            <a:endParaRPr lang="ru-RU" sz="2000" dirty="0"/>
          </a:p>
        </p:txBody>
      </p:sp>
      <p:pic>
        <p:nvPicPr>
          <p:cNvPr id="9218" name="Picture 2" descr="C:\Users\Elena\Desktop\22 октября11\картинки\1472864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913456"/>
            <a:ext cx="2428859" cy="2643182"/>
          </a:xfrm>
          <a:prstGeom prst="rect">
            <a:avLst/>
          </a:prstGeom>
          <a:noFill/>
        </p:spPr>
      </p:pic>
      <p:pic>
        <p:nvPicPr>
          <p:cNvPr id="9219" name="Picture 3" descr="C:\Users\Elena\Desktop\22 октября11\картинки\img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0"/>
            <a:ext cx="2285984" cy="26431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2714612" cy="1714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Elena\Desktop\22 октября11\картинки\63415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785794"/>
            <a:ext cx="6072198" cy="4583124"/>
          </a:xfrm>
          <a:prstGeom prst="rect">
            <a:avLst/>
          </a:prstGeom>
          <a:noFill/>
        </p:spPr>
      </p:pic>
      <p:pic>
        <p:nvPicPr>
          <p:cNvPr id="5123" name="Picture 3" descr="C:\Users\Elena\Desktop\22 октября11\картинки\XxG1ef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500702"/>
            <a:ext cx="5857916" cy="1143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5124" name="Picture 4" descr="C:\Users\Elena\Desktop\22 октября11\картинки\1373495_html_m553234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3" y="1"/>
            <a:ext cx="3500462" cy="3071810"/>
          </a:xfrm>
          <a:prstGeom prst="rect">
            <a:avLst/>
          </a:prstGeom>
          <a:noFill/>
        </p:spPr>
      </p:pic>
      <p:pic>
        <p:nvPicPr>
          <p:cNvPr id="5125" name="Picture 5" descr="C:\Users\Elena\Desktop\22 октября11\картинки\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786190"/>
            <a:ext cx="1738314" cy="1785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786610" cy="8689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Так чи  не  так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Проходити </a:t>
            </a:r>
            <a:r>
              <a:rPr lang="uk-UA" sz="2400" b="1" i="1" dirty="0"/>
              <a:t>на своє місце в кінотеатрі треба спиною </a:t>
            </a:r>
            <a:r>
              <a:rPr lang="uk-UA" sz="2400" b="1" i="1" dirty="0" smtClean="0"/>
              <a:t>       до </a:t>
            </a:r>
            <a:r>
              <a:rPr lang="uk-UA" sz="2400" b="1" i="1" dirty="0"/>
              <a:t>тих, хто </a:t>
            </a:r>
            <a:r>
              <a:rPr lang="uk-UA" sz="2400" b="1" i="1" dirty="0" smtClean="0"/>
              <a:t>сидить.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Чемний </a:t>
            </a:r>
            <a:r>
              <a:rPr lang="uk-UA" sz="2400" b="1" i="1" dirty="0"/>
              <a:t>хлопчик завжди смикає дівчаток за коси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Ввічливі </a:t>
            </a:r>
            <a:r>
              <a:rPr lang="uk-UA" sz="2400" b="1" i="1" dirty="0"/>
              <a:t>діти ніколи не поступаються місцем старшим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Виховані </a:t>
            </a:r>
            <a:r>
              <a:rPr lang="uk-UA" sz="2400" b="1" i="1" dirty="0"/>
              <a:t>діти обгортку від цукерки викидають на тротуар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Усі </a:t>
            </a:r>
            <a:r>
              <a:rPr lang="uk-UA" sz="2400" b="1" i="1" dirty="0"/>
              <a:t>діти переходять вулицю на жовте світло світлофора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Чемний </a:t>
            </a:r>
            <a:r>
              <a:rPr lang="uk-UA" sz="2400" b="1" i="1" dirty="0"/>
              <a:t>завжди поспішає першим сісти за стіл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Вихований </a:t>
            </a:r>
            <a:r>
              <a:rPr lang="uk-UA" sz="2400" b="1" i="1" dirty="0"/>
              <a:t>не розмовляє під час вживання їжі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Ввічливий </a:t>
            </a:r>
            <a:r>
              <a:rPr lang="uk-UA" sz="2400" b="1" i="1" dirty="0"/>
              <a:t>не перебиває того, хто говорить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Чемний </a:t>
            </a:r>
            <a:r>
              <a:rPr lang="uk-UA" sz="2400" b="1" i="1" dirty="0"/>
              <a:t>не забуває вибачитися, якщо когось випадково штовхнув</a:t>
            </a:r>
            <a:r>
              <a:rPr lang="uk-UA" sz="24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uk-UA" sz="2400" b="1" i="1" dirty="0" smtClean="0"/>
              <a:t>Вихований </a:t>
            </a:r>
            <a:r>
              <a:rPr lang="uk-UA" sz="2400" b="1" i="1" dirty="0"/>
              <a:t>поступайся місцем людям похилого віку</a:t>
            </a:r>
            <a:r>
              <a:rPr lang="uk-UA" sz="2400" b="1" i="1" dirty="0" smtClean="0"/>
              <a:t>.</a:t>
            </a:r>
            <a:r>
              <a:rPr lang="uk-UA" sz="2400" b="1" i="1" dirty="0"/>
              <a:t> </a:t>
            </a:r>
            <a:endParaRPr lang="ru-RU" sz="2400" i="1" dirty="0"/>
          </a:p>
          <a:p>
            <a:pPr marL="0" indent="0">
              <a:buNone/>
            </a:pP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82834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Щасливі діти</a:t>
            </a:r>
            <a:endParaRPr lang="ru-RU" dirty="0"/>
          </a:p>
        </p:txBody>
      </p:sp>
      <p:pic>
        <p:nvPicPr>
          <p:cNvPr id="6146" name="Picture 2" descr="C:\Users\Elena\Desktop\22 октября11\картинки\f_4b2a8c56ebd7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91680" y="1844824"/>
            <a:ext cx="6000792" cy="4214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88347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i="1" dirty="0" smtClean="0"/>
              <a:t>Казкові герої</a:t>
            </a:r>
            <a:endParaRPr lang="ru-RU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Elena\Desktop\22 октября11\картинки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14612" cy="2928958"/>
          </a:xfrm>
          <a:prstGeom prst="rect">
            <a:avLst/>
          </a:prstGeom>
          <a:noFill/>
        </p:spPr>
      </p:pic>
      <p:pic>
        <p:nvPicPr>
          <p:cNvPr id="7171" name="Picture 3" descr="C:\Users\Elena\Desktop\22 октября11\картинки\217e99e03d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4"/>
            <a:ext cx="4357718" cy="4443412"/>
          </a:xfrm>
          <a:prstGeom prst="rect">
            <a:avLst/>
          </a:prstGeom>
          <a:noFill/>
        </p:spPr>
      </p:pic>
      <p:pic>
        <p:nvPicPr>
          <p:cNvPr id="7172" name="Picture 4" descr="C:\Users\Elena\Desktop\22 октября11\картинки\свети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869160"/>
            <a:ext cx="5000628" cy="2346054"/>
          </a:xfrm>
          <a:prstGeom prst="rect">
            <a:avLst/>
          </a:prstGeom>
          <a:noFill/>
        </p:spPr>
      </p:pic>
      <p:pic>
        <p:nvPicPr>
          <p:cNvPr id="7173" name="Picture 5" descr="C:\Users\Elena\Desktop\22 октября11\картинки\eceadb64441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1107289"/>
            <a:ext cx="4929190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538</Words>
  <Application>Microsoft Office PowerPoint</Application>
  <PresentationFormat>Экран (4:3)</PresentationFormat>
  <Paragraphs>77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</vt:lpstr>
      <vt:lpstr>Королева  Доброта</vt:lpstr>
      <vt:lpstr>Презентация PowerPoint</vt:lpstr>
      <vt:lpstr>Прислів‘я  про  добро</vt:lpstr>
      <vt:lpstr>Презентация PowerPoint</vt:lpstr>
      <vt:lpstr>Презентация PowerPoint</vt:lpstr>
      <vt:lpstr>Так чи  не  так</vt:lpstr>
      <vt:lpstr>Щасливі діти</vt:lpstr>
      <vt:lpstr>Казкові герої</vt:lpstr>
      <vt:lpstr>Презентация PowerPoint</vt:lpstr>
      <vt:lpstr>Ввічливо — неввічливо</vt:lpstr>
      <vt:lpstr>Презентация PowerPoint</vt:lpstr>
      <vt:lpstr> Цінні поради   </vt:lpstr>
      <vt:lpstr>Дівчата  і хлоп‘ята</vt:lpstr>
      <vt:lpstr>Чарівниця  осінь</vt:lpstr>
      <vt:lpstr>Батьківщина</vt:lpstr>
      <vt:lpstr>Презентация PowerPoint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починається з  тебе</dc:title>
  <dc:creator>Учительмакаренко</dc:creator>
  <cp:lastModifiedBy>User</cp:lastModifiedBy>
  <cp:revision>91</cp:revision>
  <dcterms:created xsi:type="dcterms:W3CDTF">2015-10-15T14:12:03Z</dcterms:created>
  <dcterms:modified xsi:type="dcterms:W3CDTF">2015-12-08T00:21:27Z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4307897</vt:lpwstr>
  </property>
  <property fmtid="{D5CDD505-2E9C-101B-9397-08002B2CF9AE}" name="NXPowerLiteVersion" pid="3">
    <vt:lpwstr>D4.1.4</vt:lpwstr>
  </property>
</Properties>
</file>