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74" r:id="rId2"/>
    <p:sldId id="256" r:id="rId3"/>
    <p:sldId id="258" r:id="rId4"/>
    <p:sldId id="257" r:id="rId5"/>
    <p:sldId id="260" r:id="rId6"/>
    <p:sldId id="259" r:id="rId7"/>
    <p:sldId id="283" r:id="rId8"/>
    <p:sldId id="261" r:id="rId9"/>
    <p:sldId id="278" r:id="rId10"/>
    <p:sldId id="279" r:id="rId11"/>
    <p:sldId id="284" r:id="rId12"/>
    <p:sldId id="280" r:id="rId13"/>
    <p:sldId id="270" r:id="rId14"/>
    <p:sldId id="271" r:id="rId15"/>
    <p:sldId id="285" r:id="rId16"/>
    <p:sldId id="265" r:id="rId17"/>
    <p:sldId id="266" r:id="rId18"/>
    <p:sldId id="275" r:id="rId19"/>
    <p:sldId id="276" r:id="rId20"/>
    <p:sldId id="282" r:id="rId21"/>
    <p:sldId id="281" r:id="rId22"/>
    <p:sldId id="286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2BEB"/>
    <a:srgbClr val="230EC2"/>
    <a:srgbClr val="000000"/>
    <a:srgbClr val="140B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 autoAdjust="0"/>
    <p:restoredTop sz="94737" autoAdjust="0"/>
  </p:normalViewPr>
  <p:slideViewPr>
    <p:cSldViewPr>
      <p:cViewPr>
        <p:scale>
          <a:sx n="73" d="100"/>
          <a:sy n="73" d="100"/>
        </p:scale>
        <p:origin x="-1296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ОБРО І ЗЛО\кртинки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204864"/>
            <a:ext cx="2339752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user\Desktop\b3181ab5d5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3599656" cy="29249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0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FFFF00"/>
                </a:solidFill>
              </a:rPr>
              <a:t>ДОБРО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68760"/>
            <a:ext cx="6444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502BEB"/>
                </a:solidFill>
              </a:rPr>
              <a:t>Чуйне, дружнє ставлення до людей</a:t>
            </a:r>
            <a:endParaRPr lang="ru-RU" sz="4800" b="1" dirty="0">
              <a:solidFill>
                <a:srgbClr val="502BE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2924944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92D050"/>
                </a:solidFill>
              </a:rPr>
              <a:t>Привітність</a:t>
            </a:r>
            <a:endParaRPr lang="ru-RU" sz="4800" b="1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4005064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</a:rPr>
              <a:t>Ласка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5301208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C000"/>
                </a:solidFill>
              </a:rPr>
              <a:t>Прихильність</a:t>
            </a:r>
            <a:endParaRPr lang="ru-RU" sz="4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user\Desktop\люда\ДОБРО І ЗЛО\кртинки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0_76e97_d3cf43e7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716016" cy="3433540"/>
          </a:xfrm>
          <a:prstGeom prst="rect">
            <a:avLst/>
          </a:prstGeom>
          <a:noFill/>
        </p:spPr>
      </p:pic>
      <p:pic>
        <p:nvPicPr>
          <p:cNvPr id="3076" name="Picture 4" descr="C:\Users\user\Desktop\4ef695f42d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427984" cy="3501008"/>
          </a:xfrm>
          <a:prstGeom prst="rect">
            <a:avLst/>
          </a:prstGeom>
          <a:noFill/>
        </p:spPr>
      </p:pic>
      <p:pic>
        <p:nvPicPr>
          <p:cNvPr id="3077" name="Picture 5" descr="C:\Users\user\Desktop\0_b6627_5d791e0e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5" y="3356992"/>
            <a:ext cx="4716015" cy="3501008"/>
          </a:xfrm>
          <a:prstGeom prst="rect">
            <a:avLst/>
          </a:prstGeom>
          <a:noFill/>
        </p:spPr>
      </p:pic>
      <p:pic>
        <p:nvPicPr>
          <p:cNvPr id="1026" name="Picture 2" descr="F:\с фотоаппарата\100_14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469565" cy="340618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2843808" y="2564904"/>
            <a:ext cx="3384376" cy="2160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59832" y="2996952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chemeClr val="tx2">
                    <a:lumMod val="75000"/>
                  </a:schemeClr>
                </a:solidFill>
              </a:rPr>
              <a:t>ДОБРО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00_1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</p:spPr>
      </p:pic>
      <p:pic>
        <p:nvPicPr>
          <p:cNvPr id="1027" name="Picture 3" descr="C:\Users\user\Desktop\100_14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00_1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436096" cy="6858000"/>
          </a:xfrm>
          <a:prstGeom prst="rect">
            <a:avLst/>
          </a:prstGeom>
          <a:noFill/>
        </p:spPr>
      </p:pic>
      <p:pic>
        <p:nvPicPr>
          <p:cNvPr id="2051" name="Picture 3" descr="C:\Users\user\Desktop\100_14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1601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ДОБРО І ЗЛО\для презентації\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ДОБРО І ЗЛО\для презентації\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user\Desktop\блис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3" y="2998194"/>
            <a:ext cx="3563888" cy="3859806"/>
          </a:xfrm>
          <a:prstGeom prst="rect">
            <a:avLst/>
          </a:prstGeom>
          <a:noFill/>
        </p:spPr>
      </p:pic>
      <p:pic>
        <p:nvPicPr>
          <p:cNvPr id="5127" name="Picture 7" descr="C:\Users\user\Desktop\сонц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436095" cy="40770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сон і б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0564" y="0"/>
            <a:ext cx="959456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удре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ДОБРО І ЗЛО\для презентації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12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0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chemeClr val="accent5">
                    <a:lumMod val="50000"/>
                  </a:schemeClr>
                </a:solidFill>
                <a:cs typeface="AngsanaUPC" pitchFamily="18" charset="-34"/>
              </a:rPr>
              <a:t>Заповіт добра</a:t>
            </a:r>
            <a:endParaRPr lang="ru-RU" sz="7200" i="1" dirty="0">
              <a:solidFill>
                <a:schemeClr val="accent5">
                  <a:lumMod val="50000"/>
                </a:schemeClr>
              </a:solidFill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052736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3200" b="1" dirty="0" smtClean="0">
                <a:solidFill>
                  <a:srgbClr val="140BCF"/>
                </a:solidFill>
              </a:rPr>
              <a:t> </a:t>
            </a:r>
            <a:r>
              <a:rPr lang="uk-UA" sz="3200" b="1" i="1" dirty="0" smtClean="0">
                <a:solidFill>
                  <a:srgbClr val="140BCF"/>
                </a:solidFill>
              </a:rPr>
              <a:t>Стався до людей так, як хочеш щоб вони     ставились до тебе.</a:t>
            </a:r>
            <a:endParaRPr lang="ru-RU" sz="3200" b="1" i="1" dirty="0">
              <a:solidFill>
                <a:srgbClr val="140BC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132856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uk-UA" sz="3200" b="1" i="1" dirty="0" smtClean="0">
                <a:solidFill>
                  <a:srgbClr val="140BCF"/>
                </a:solidFill>
              </a:rPr>
              <a:t> Допомагати слабким, маленьким, старим, хворим.</a:t>
            </a:r>
            <a:endParaRPr lang="ru-RU" sz="3200" b="1" i="1" dirty="0">
              <a:solidFill>
                <a:srgbClr val="140BC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42900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b="1" i="1" dirty="0" smtClean="0">
                <a:solidFill>
                  <a:srgbClr val="140BCF"/>
                </a:solidFill>
              </a:rPr>
              <a:t> </a:t>
            </a:r>
            <a:r>
              <a:rPr lang="uk-UA" sz="3200" b="1" i="1" dirty="0" smtClean="0">
                <a:solidFill>
                  <a:srgbClr val="140BCF"/>
                </a:solidFill>
              </a:rPr>
              <a:t>Не будь жадібним.</a:t>
            </a:r>
            <a:endParaRPr lang="ru-RU" sz="3200" b="1" i="1" dirty="0">
              <a:solidFill>
                <a:srgbClr val="140BC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14908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b="1" i="1" dirty="0" smtClean="0">
                <a:solidFill>
                  <a:srgbClr val="140BCF"/>
                </a:solidFill>
              </a:rPr>
              <a:t> </a:t>
            </a:r>
            <a:r>
              <a:rPr lang="uk-UA" sz="3200" b="1" i="1" dirty="0" smtClean="0">
                <a:solidFill>
                  <a:srgbClr val="140BCF"/>
                </a:solidFill>
              </a:rPr>
              <a:t>Вибачай іншим їх помилки.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528" y="4941168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b="1" i="1" dirty="0" smtClean="0">
                <a:solidFill>
                  <a:srgbClr val="140BCF"/>
                </a:solidFill>
              </a:rPr>
              <a:t> </a:t>
            </a:r>
            <a:r>
              <a:rPr lang="uk-UA" sz="3200" b="1" i="1" dirty="0" smtClean="0">
                <a:solidFill>
                  <a:srgbClr val="140BCF"/>
                </a:solidFill>
              </a:rPr>
              <a:t>Ніколи не заздри.</a:t>
            </a:r>
            <a:endParaRPr lang="ru-RU" sz="3200" b="1" i="1" dirty="0">
              <a:solidFill>
                <a:srgbClr val="140BC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80528" y="5733256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uk-UA" sz="2800" b="1" i="1" dirty="0" smtClean="0">
                <a:solidFill>
                  <a:srgbClr val="140BCF"/>
                </a:solidFill>
              </a:rPr>
              <a:t> </a:t>
            </a:r>
            <a:r>
              <a:rPr lang="uk-UA" sz="3200" b="1" i="1" dirty="0" smtClean="0">
                <a:solidFill>
                  <a:srgbClr val="140BCF"/>
                </a:solidFill>
              </a:rPr>
              <a:t>Жалій інших, а не себе.</a:t>
            </a:r>
            <a:endParaRPr lang="ru-RU" sz="3200" b="1" i="1" dirty="0">
              <a:solidFill>
                <a:srgbClr val="140BC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     МИ  БАЖАЄМО  ВАМ …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032" y="1556792"/>
            <a:ext cx="871296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rgbClr val="7030A0"/>
                </a:solidFill>
              </a:rPr>
              <a:t>Нашим  гостям  дорогим</a:t>
            </a:r>
          </a:p>
          <a:p>
            <a:r>
              <a:rPr lang="uk-UA" sz="5400" dirty="0" smtClean="0">
                <a:solidFill>
                  <a:srgbClr val="7030A0"/>
                </a:solidFill>
              </a:rPr>
              <a:t>Всім  бажаємо  добра.</a:t>
            </a:r>
          </a:p>
          <a:p>
            <a:r>
              <a:rPr lang="uk-UA" sz="5400" dirty="0" smtClean="0">
                <a:solidFill>
                  <a:srgbClr val="7030A0"/>
                </a:solidFill>
              </a:rPr>
              <a:t>Щоб  у  кожнім  добрім  ділі</a:t>
            </a:r>
          </a:p>
          <a:p>
            <a:r>
              <a:rPr lang="uk-UA" sz="5400" dirty="0" smtClean="0">
                <a:solidFill>
                  <a:srgbClr val="7030A0"/>
                </a:solidFill>
              </a:rPr>
              <a:t>Досягнуть  могли  Ви  цілі.</a:t>
            </a:r>
          </a:p>
          <a:p>
            <a:r>
              <a:rPr lang="uk-UA" sz="5400" dirty="0" smtClean="0">
                <a:solidFill>
                  <a:srgbClr val="7030A0"/>
                </a:solidFill>
              </a:rPr>
              <a:t>Хай  Вам  Бог  </a:t>
            </a:r>
            <a:r>
              <a:rPr lang="uk-UA" sz="5400" dirty="0" err="1" smtClean="0">
                <a:solidFill>
                  <a:srgbClr val="7030A0"/>
                </a:solidFill>
              </a:rPr>
              <a:t>допомага</a:t>
            </a:r>
            <a:r>
              <a:rPr lang="uk-UA" sz="4400" dirty="0" smtClean="0">
                <a:solidFill>
                  <a:srgbClr val="7030A0"/>
                </a:solidFill>
              </a:rPr>
              <a:t>!</a:t>
            </a:r>
          </a:p>
          <a:p>
            <a:endParaRPr lang="uk-UA" sz="4400" dirty="0" smtClean="0">
              <a:solidFill>
                <a:srgbClr val="230EC2"/>
              </a:solidFill>
            </a:endParaRPr>
          </a:p>
          <a:p>
            <a:endParaRPr lang="ru-RU" sz="4400" dirty="0">
              <a:solidFill>
                <a:srgbClr val="230EC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ДОБРО І ЗЛО\для презентації\img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рука с бабоч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с бабоч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09903787_large_x_af59b5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158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добро и з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bog_dyavol_borba_dobro_zlo_2560x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1712" y="1556792"/>
            <a:ext cx="2592288" cy="3240360"/>
          </a:xfrm>
          <a:prstGeom prst="rect">
            <a:avLst/>
          </a:prstGeom>
          <a:noFill/>
        </p:spPr>
      </p:pic>
      <p:pic>
        <p:nvPicPr>
          <p:cNvPr id="2051" name="Picture 3" descr="C:\Users\user\Desktop\alex-note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2411760" cy="31683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87824" y="0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000000"/>
                </a:solidFill>
              </a:rPr>
              <a:t>ЗЛО</a:t>
            </a:r>
            <a:endParaRPr lang="ru-RU" sz="8000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1628800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Протилежне  поняттю  добра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2996952"/>
            <a:ext cx="3960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6">
                    <a:lumMod val="25000"/>
                  </a:schemeClr>
                </a:solidFill>
              </a:rPr>
              <a:t>Свідоме заподіяння комусь шкоди</a:t>
            </a:r>
            <a:endParaRPr lang="ru-RU" sz="40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6" y="5157192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Збиток страждання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91FF27"/>
      </a:dk1>
      <a:lt1>
        <a:srgbClr val="91FF27"/>
      </a:lt1>
      <a:dk2>
        <a:srgbClr val="91FF27"/>
      </a:dk2>
      <a:lt2>
        <a:srgbClr val="91FF27"/>
      </a:lt2>
      <a:accent1>
        <a:srgbClr val="4A9600"/>
      </a:accent1>
      <a:accent2>
        <a:srgbClr val="4A9600"/>
      </a:accent2>
      <a:accent3>
        <a:srgbClr val="4A9600"/>
      </a:accent3>
      <a:accent4>
        <a:srgbClr val="4A9600"/>
      </a:accent4>
      <a:accent5>
        <a:srgbClr val="4A9600"/>
      </a:accent5>
      <a:accent6>
        <a:srgbClr val="4A9600"/>
      </a:accent6>
      <a:hlink>
        <a:srgbClr val="4A9600"/>
      </a:hlink>
      <a:folHlink>
        <a:srgbClr val="4A96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195</TotalTime>
  <Words>98</Words>
  <Application>Microsoft Office PowerPoint</Application>
  <PresentationFormat>Экран (4:3)</PresentationFormat>
  <Paragraphs>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Ксюха</cp:lastModifiedBy>
  <cp:revision>38</cp:revision>
  <dcterms:created xsi:type="dcterms:W3CDTF">2015-03-02T18:59:01Z</dcterms:created>
  <dcterms:modified xsi:type="dcterms:W3CDTF">2016-02-06T10:50:01Z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1384133</vt:lpwstr>
  </property>
  <property fmtid="{D5CDD505-2E9C-101B-9397-08002B2CF9AE}" name="NXPowerLiteVersion" pid="3">
    <vt:lpwstr>D4.1.4</vt:lpwstr>
  </property>
</Properties>
</file>