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6600"/>
    <a:srgbClr val="FF0000"/>
    <a:srgbClr val="0000CC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3EE7-5615-4D8D-8E61-4897ABD49DD4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D392F-32F8-4916-BC72-71383D50A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DC5C-00E5-410B-A335-B69849B031D0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1A41E-2B87-4E1D-ABC6-07C16192F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6EC21-D3E1-488A-8582-7E60B516FEA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9EDD4-9F7B-426F-9A8D-B10678126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BE95-94C7-4C84-939B-B0E5DE60DC2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59562-7C89-4BC8-A601-B5D80F4C4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63FCE-8EA2-46E8-AA55-BE00CC1BE1B3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811E-9F53-4FCF-A4B6-674D3314D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4DEDB-BE3E-445D-972B-5C177E016841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5F5E0-4F0B-43CF-BC1F-10590E755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0EA3E-E3EC-4AA9-A115-3577798A289F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C96E-0C93-4998-8DFA-8EEC2330B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E64D8-FF09-48E4-91D6-CDEB3D3F4FE9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61A29-D6B7-478B-BD8C-025C20035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8117E-8A63-4C52-85ED-5C6834ABE05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8A57-B86E-495D-A2BC-EDAD72F4F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5EACE-9A63-44C6-B2F4-7F02A072DC1F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2B59A-ABA9-47F8-98B7-96931F381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03B12-0C3A-4006-AC01-1DDD61AFA2D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09EE2-C258-41E6-8584-44845F452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78D14F-8814-4059-9644-10B310F0D1CE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A63A4A-2BD1-47C9-BACA-D418D8E70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.pn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ctrTitle"/>
          </p:nvPr>
        </p:nvSpPr>
        <p:spPr>
          <a:xfrm>
            <a:off x="900113" y="1052513"/>
            <a:ext cx="7772400" cy="1470025"/>
          </a:xfrm>
        </p:spPr>
        <p:txBody>
          <a:bodyPr/>
          <a:lstStyle/>
          <a:p>
            <a:r>
              <a:rPr lang="uk-UA" sz="8000" smtClean="0">
                <a:solidFill>
                  <a:srgbClr val="CC0066"/>
                </a:solidFill>
                <a:latin typeface="Monotype Corsiva" pitchFamily="66" charset="0"/>
              </a:rPr>
              <a:t>“Геть лихослів</a:t>
            </a:r>
            <a:r>
              <a:rPr lang="en-US" sz="8000" smtClean="0">
                <a:solidFill>
                  <a:srgbClr val="CC0066"/>
                </a:solidFill>
                <a:latin typeface="Monotype Corsiva" pitchFamily="66" charset="0"/>
              </a:rPr>
              <a:t>’</a:t>
            </a:r>
            <a:r>
              <a:rPr lang="uk-UA" sz="8000" smtClean="0">
                <a:solidFill>
                  <a:srgbClr val="CC0066"/>
                </a:solidFill>
                <a:latin typeface="Monotype Corsiva" pitchFamily="66" charset="0"/>
              </a:rPr>
              <a:t>я!”</a:t>
            </a:r>
            <a:endParaRPr lang="ru-RU" sz="8000" smtClean="0">
              <a:solidFill>
                <a:srgbClr val="CC0066"/>
              </a:solidFill>
              <a:latin typeface="Monotype Corsiva" pitchFamily="66" charset="0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type="subTitle" idx="1"/>
          </p:nvPr>
        </p:nvSpPr>
        <p:spPr>
          <a:xfrm>
            <a:off x="1619250" y="2708275"/>
            <a:ext cx="6400800" cy="1752600"/>
          </a:xfrm>
        </p:spPr>
        <p:txBody>
          <a:bodyPr/>
          <a:lstStyle/>
          <a:p>
            <a:r>
              <a:rPr lang="uk-UA" sz="6600" smtClean="0">
                <a:solidFill>
                  <a:srgbClr val="FF6600"/>
                </a:solidFill>
                <a:latin typeface="Monotype Corsiva" pitchFamily="66" charset="0"/>
              </a:rPr>
              <a:t>Презентація до виховної години</a:t>
            </a:r>
            <a:endParaRPr lang="ru-RU" sz="6600" smtClean="0">
              <a:solidFill>
                <a:srgbClr val="FF66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Зробіть!            Давайте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                       зробимо!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0482" name="Рисунок 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143125"/>
            <a:ext cx="36195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143125"/>
            <a:ext cx="38100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5"/>
            <a:ext cx="8229600" cy="5000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rgbClr val="002060"/>
                </a:solidFill>
                <a:latin typeface="a_CopperGothCaps" pitchFamily="34" charset="-52"/>
              </a:rPr>
              <a:t>    Прекрасно       Люблю            Дякую</a:t>
            </a:r>
            <a:endParaRPr lang="uk-UA" dirty="0">
              <a:solidFill>
                <a:srgbClr val="002060"/>
              </a:solidFill>
              <a:latin typeface="a_CopperGothCaps" pitchFamily="34" charset="-52"/>
            </a:endParaRPr>
          </a:p>
        </p:txBody>
      </p:sp>
      <p:pic>
        <p:nvPicPr>
          <p:cNvPr id="21506" name="Рисунок 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85750"/>
            <a:ext cx="25146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285750"/>
            <a:ext cx="23812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285750"/>
            <a:ext cx="25717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5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3714750"/>
            <a:ext cx="278606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00063" y="6000750"/>
            <a:ext cx="2747962" cy="5000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200" dirty="0">
                <a:solidFill>
                  <a:srgbClr val="002060"/>
                </a:solidFill>
                <a:latin typeface="a_CopperGothCaps" pitchFamily="34" charset="-52"/>
              </a:rPr>
              <a:t>Мерзотно</a:t>
            </a:r>
            <a:endParaRPr lang="uk-UA" sz="3200" dirty="0">
              <a:solidFill>
                <a:srgbClr val="002060"/>
              </a:solidFill>
              <a:latin typeface="a_CopperGothCaps" pitchFamily="34" charset="-5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КОПРОЛАЛІЯ</a:t>
            </a:r>
            <a:endParaRPr lang="uk-UA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429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rgbClr val="002060"/>
                </a:solidFill>
                <a:latin typeface="a_CopperGothCaps" pitchFamily="34" charset="-52"/>
              </a:rPr>
              <a:t>(давньогрецьке)</a:t>
            </a:r>
            <a:endParaRPr lang="uk-UA" dirty="0">
              <a:solidFill>
                <a:srgbClr val="002060"/>
              </a:solidFill>
              <a:latin typeface="a_CopperGothCaps" pitchFamily="34" charset="-52"/>
            </a:endParaRPr>
          </a:p>
        </p:txBody>
      </p:sp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571500" y="2643188"/>
            <a:ext cx="7543800" cy="13716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uk-UA" sz="4000" b="1" i="1">
                <a:solidFill>
                  <a:srgbClr val="008000"/>
                </a:solidFill>
                <a:latin typeface="a_CopperGothCaps"/>
                <a:cs typeface="Arial" charset="0"/>
              </a:rPr>
              <a:t>Копрос</a:t>
            </a:r>
            <a:r>
              <a:rPr lang="uk-UA" sz="4000" b="1" i="1">
                <a:solidFill>
                  <a:srgbClr val="CC0066"/>
                </a:solidFill>
                <a:latin typeface="a_CopperGothCaps"/>
                <a:cs typeface="Arial" charset="0"/>
              </a:rPr>
              <a:t> </a:t>
            </a:r>
            <a:r>
              <a:rPr lang="uk-UA" sz="4000" b="1" i="1">
                <a:latin typeface="a_CopperGothCaps"/>
                <a:cs typeface="Arial" charset="0"/>
              </a:rPr>
              <a:t>–</a:t>
            </a:r>
            <a:r>
              <a:rPr lang="uk-UA" sz="4000" b="1" i="1">
                <a:solidFill>
                  <a:srgbClr val="CC0066"/>
                </a:solidFill>
                <a:latin typeface="a_CopperGothCaps"/>
                <a:cs typeface="Arial" charset="0"/>
              </a:rPr>
              <a:t> </a:t>
            </a:r>
            <a:r>
              <a:rPr lang="uk-UA" sz="4000" b="1">
                <a:solidFill>
                  <a:srgbClr val="CC0066"/>
                </a:solidFill>
                <a:latin typeface="a_CopperGothCaps"/>
                <a:cs typeface="Arial" charset="0"/>
              </a:rPr>
              <a:t>кал, бруд</a:t>
            </a:r>
            <a:endParaRPr lang="uk-UA" sz="4000">
              <a:latin typeface="a_CopperGothCaps"/>
              <a:cs typeface="Arial" charset="0"/>
            </a:endParaRPr>
          </a:p>
        </p:txBody>
      </p:sp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3500438" y="4357688"/>
            <a:ext cx="5372100" cy="13716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uk-UA" sz="4400" b="1" i="1">
                <a:solidFill>
                  <a:srgbClr val="008000"/>
                </a:solidFill>
                <a:latin typeface="a_CopperGothCaps"/>
                <a:cs typeface="Arial" charset="0"/>
              </a:rPr>
              <a:t>Лалія</a:t>
            </a:r>
            <a:r>
              <a:rPr lang="uk-UA" sz="4400" b="1" i="1">
                <a:latin typeface="a_CopperGothCaps"/>
                <a:cs typeface="Arial" charset="0"/>
              </a:rPr>
              <a:t> - </a:t>
            </a:r>
            <a:r>
              <a:rPr lang="uk-UA" sz="4400" b="1">
                <a:solidFill>
                  <a:srgbClr val="CC0066"/>
                </a:solidFill>
                <a:latin typeface="a_CopperGothCaps"/>
                <a:cs typeface="Arial" charset="0"/>
              </a:rPr>
              <a:t>мова</a:t>
            </a:r>
            <a:endParaRPr lang="uk-UA" sz="4400">
              <a:latin typeface="a_CopperGothCaps"/>
              <a:cs typeface="Arial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530" grpId="0" animBg="1"/>
      <p:bldP spid="225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Стадії розвитку 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цієї хвороби: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572000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І </a:t>
            </a:r>
            <a:r>
              <a:rPr lang="uk-UA" b="1" i="1" dirty="0" err="1" smtClean="0">
                <a:solidFill>
                  <a:srgbClr val="002060"/>
                </a:solidFill>
                <a:latin typeface="a_CopperGothCaps" pitchFamily="34" charset="-52"/>
              </a:rPr>
              <a:t>ст</a:t>
            </a: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 .– людина почуває сором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 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ІІ ст. – людина вперше вживає  погане слово за компанію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ІІІ ст. – використовує ці слова, не помічаючи цього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 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І</a:t>
            </a:r>
            <a:r>
              <a:rPr lang="en-US" b="1" i="1" dirty="0" smtClean="0">
                <a:solidFill>
                  <a:srgbClr val="002060"/>
                </a:solidFill>
              </a:rPr>
              <a:t>V</a:t>
            </a:r>
            <a:r>
              <a:rPr lang="uk-UA" b="1" i="1" dirty="0" smtClean="0">
                <a:solidFill>
                  <a:srgbClr val="002060"/>
                </a:solidFill>
                <a:latin typeface="a_CopperGothCaps" pitchFamily="34" charset="-52"/>
              </a:rPr>
              <a:t>ст. – не може без них висловлюватись, забуває інші слова</a:t>
            </a: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</a:t>
            </a:r>
            <a:endParaRPr lang="uk-UA" dirty="0">
              <a:solidFill>
                <a:srgbClr val="002060"/>
              </a:solidFill>
              <a:latin typeface="a_CopperGothCaps" pitchFamily="34" charset="-5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6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6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6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37"/>
          </a:xfrm>
        </p:spPr>
        <p:txBody>
          <a:bodyPr>
            <a:normAutofit/>
          </a:bodyPr>
          <a:lstStyle/>
          <a:p>
            <a:r>
              <a:rPr lang="uk-UA" sz="88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“</a:t>
            </a:r>
            <a:r>
              <a:rPr lang="uk-UA" sz="60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Якщо тебе переслідують невдачі,</a:t>
            </a:r>
            <a:br>
              <a:rPr lang="uk-UA" sz="60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60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наведи лад  у своїй голові”</a:t>
            </a:r>
            <a:br>
              <a:rPr lang="uk-UA" sz="60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600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Біблія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1500188"/>
            <a:ext cx="8643937" cy="5000625"/>
          </a:xfrm>
        </p:spPr>
        <p:txBody>
          <a:bodyPr>
            <a:normAutofit/>
          </a:bodyPr>
          <a:lstStyle/>
          <a:p>
            <a: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Спочатку було Слово,</a:t>
            </a:r>
            <a:b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і Слово було у Бога,</a:t>
            </a:r>
            <a:b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і Слово було Бог</a:t>
            </a:r>
            <a:b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  <a:t>(Йоан, 1:1)</a:t>
            </a:r>
            <a:br>
              <a:rPr lang="uk-UA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govest"/>
              </a:rPr>
            </a:br>
            <a:r>
              <a:rPr lang="uk-UA" sz="3200" smtClean="0"/>
              <a:t/>
            </a:r>
            <a:br>
              <a:rPr lang="uk-UA" sz="3200" smtClean="0"/>
            </a:br>
            <a:r>
              <a:rPr lang="uk-UA" sz="4000" smtClean="0"/>
              <a:t/>
            </a:r>
            <a:br>
              <a:rPr lang="uk-UA" sz="4000" smtClean="0"/>
            </a:br>
            <a:endParaRPr lang="uk-UA" sz="400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5" y="2500313"/>
            <a:ext cx="4686300" cy="40544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700" smtClean="0">
                <a:solidFill>
                  <a:srgbClr val="FF0000"/>
                </a:solidFill>
                <a:latin typeface="a_CopperGothCaps"/>
              </a:rPr>
              <a:t>Це слово означає: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400" b="1" i="1" smtClean="0">
                <a:latin typeface="a_CopperGothCaps"/>
              </a:rPr>
              <a:t>Мерзенність,  мертвечина,  нечистота,  гидота,  виверження, бруд,  капость, кал,  гнилизна,  усе мерзотне,  сморід,  осоружне, розпуста,  непотребство,  огидне,  моральне розтління,  непотрібне,     усе   богопротивне…</a:t>
            </a:r>
            <a:endParaRPr lang="uk-UA" sz="2400" smtClean="0">
              <a:latin typeface="a_CopperGothCaps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uk-UA" sz="2400" smtClean="0">
              <a:latin typeface="a_CopperGothCaps"/>
            </a:endParaRPr>
          </a:p>
          <a:p>
            <a:pPr>
              <a:lnSpc>
                <a:spcPct val="80000"/>
              </a:lnSpc>
            </a:pPr>
            <a:endParaRPr lang="uk-UA" sz="2400" smtClean="0">
              <a:latin typeface="a_CopperGothCaps"/>
            </a:endParaRPr>
          </a:p>
        </p:txBody>
      </p:sp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214438"/>
            <a:ext cx="3530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4714876" y="285728"/>
            <a:ext cx="4000496" cy="1817692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 err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_CopperGothCaps" pitchFamily="34" charset="-52"/>
                <a:cs typeface="Arial"/>
              </a:rPr>
              <a:t>Згідно</a:t>
            </a:r>
            <a:r>
              <a:rPr lang="ru-RU" sz="3600" b="1" kern="1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_CopperGothCaps" pitchFamily="34" charset="-52"/>
                <a:cs typeface="Arial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 err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_CopperGothCaps" pitchFamily="34" charset="-52"/>
                <a:cs typeface="Arial"/>
              </a:rPr>
              <a:t>зі</a:t>
            </a:r>
            <a:r>
              <a:rPr lang="ru-RU" sz="3600" b="1" kern="1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_CopperGothCaps" pitchFamily="34" charset="-52"/>
                <a:cs typeface="Arial"/>
              </a:rPr>
              <a:t> словником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_CopperGothCaps" pitchFamily="34" charset="-52"/>
                <a:cs typeface="Arial"/>
              </a:rPr>
              <a:t>В. Даля</a:t>
            </a:r>
            <a:endParaRPr lang="uk-UA" sz="3600" b="1" kern="1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_CopperGothCaps" pitchFamily="34" charset="-52"/>
              <a:cs typeface="Arial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1797040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Історія виникнення лексики</a:t>
            </a:r>
            <a:b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</a:br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“тілесного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 </a:t>
            </a:r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низу”</a:t>
            </a:r>
            <a:endParaRPr lang="uk-UA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232150"/>
            <a:ext cx="8229600" cy="3625850"/>
          </a:xfrm>
        </p:spPr>
        <p:txBody>
          <a:bodyPr/>
          <a:lstStyle/>
          <a:p>
            <a:r>
              <a:rPr lang="uk-UA" sz="4800" smtClean="0">
                <a:solidFill>
                  <a:srgbClr val="0000CC"/>
                </a:solidFill>
                <a:latin typeface="a_CopperGothCaps"/>
              </a:rPr>
              <a:t>Часи язичництва</a:t>
            </a:r>
          </a:p>
          <a:p>
            <a:r>
              <a:rPr lang="uk-UA" sz="4800" smtClean="0">
                <a:solidFill>
                  <a:srgbClr val="0000CC"/>
                </a:solidFill>
                <a:latin typeface="a_CopperGothCaps"/>
              </a:rPr>
              <a:t>Як предки використовували мат?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Покарання за лихослів’я</a:t>
            </a:r>
            <a:endParaRPr lang="uk-UA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589213"/>
            <a:ext cx="8229600" cy="4268787"/>
          </a:xfrm>
        </p:spPr>
        <p:txBody>
          <a:bodyPr rtlCol="0">
            <a:normAutofit/>
          </a:bodyPr>
          <a:lstStyle/>
          <a:p>
            <a:pPr marL="979488" indent="-979488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Мат не є </a:t>
            </a:r>
            <a:r>
              <a:rPr lang="uk-UA" b="1" dirty="0" err="1" smtClean="0">
                <a:solidFill>
                  <a:srgbClr val="002060"/>
                </a:solidFill>
                <a:latin typeface="a_CopperGothCaps" pitchFamily="34" charset="-52"/>
              </a:rPr>
              <a:t>слов</a:t>
            </a:r>
            <a:r>
              <a:rPr lang="ru-RU" b="1" dirty="0" smtClean="0">
                <a:solidFill>
                  <a:srgbClr val="002060"/>
                </a:solidFill>
                <a:latin typeface="a_CopperGothCaps" pitchFamily="34" charset="-52"/>
              </a:rPr>
              <a:t>’</a:t>
            </a:r>
            <a:r>
              <a:rPr lang="uk-UA" b="1" dirty="0" err="1" smtClean="0">
                <a:solidFill>
                  <a:srgbClr val="002060"/>
                </a:solidFill>
                <a:latin typeface="a_CopperGothCaps" pitchFamily="34" charset="-52"/>
              </a:rPr>
              <a:t>янською</a:t>
            </a: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традицією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   За часів </a:t>
            </a:r>
            <a:r>
              <a:rPr lang="uk-UA" b="1" dirty="0" err="1" smtClean="0">
                <a:solidFill>
                  <a:srgbClr val="002060"/>
                </a:solidFill>
                <a:latin typeface="a_CopperGothCaps" pitchFamily="34" charset="-52"/>
              </a:rPr>
              <a:t>династіі</a:t>
            </a: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Романових…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   За часів Петра І…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   Карний кодекс СРСР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002060"/>
                </a:solidFill>
                <a:latin typeface="a_CopperGothCaps" pitchFamily="34" charset="-52"/>
              </a:rPr>
              <a:t>    Кримінальний кодекс України  </a:t>
            </a:r>
            <a:endParaRPr lang="uk-UA" dirty="0" smtClean="0">
              <a:solidFill>
                <a:srgbClr val="002060"/>
              </a:solidFill>
              <a:latin typeface="a_CopperGothCaps" pitchFamily="34" charset="-52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>
              <a:solidFill>
                <a:srgbClr val="002060"/>
              </a:solidFill>
              <a:latin typeface="a_CopperGothCaps" pitchFamily="34" charset="-5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   </a:t>
            </a:r>
            <a:r>
              <a:rPr lang="uk-UA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Спасибі     Ти - дурень</a:t>
            </a:r>
            <a:endParaRPr lang="uk-UA" sz="5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5362" name="Рисунок 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8259786" cy="47001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86375"/>
            <a:ext cx="8229600" cy="839788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uk-UA" sz="18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_CopperGothCaps"/>
              </a:rPr>
              <a:t>Здорова молекула ДНК         Молекула ДНК, 		Наслідок</a:t>
            </a:r>
          </a:p>
          <a:p>
            <a:pPr>
              <a:buFont typeface="Arial" charset="0"/>
              <a:buNone/>
            </a:pPr>
            <a:r>
              <a:rPr lang="uk-UA" sz="18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_CopperGothCaps"/>
              </a:rPr>
              <a:t>                                               пошкоджена лайкою  </a:t>
            </a:r>
          </a:p>
        </p:txBody>
      </p:sp>
      <p:pic>
        <p:nvPicPr>
          <p:cNvPr id="16386" name="Рисунок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928688"/>
            <a:ext cx="2786063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pic>
        <p:nvPicPr>
          <p:cNvPr id="16387" name="Рисунок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1071563"/>
            <a:ext cx="27765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857250"/>
            <a:ext cx="2570162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1714512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Експерименти </a:t>
            </a:r>
            <a:b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</a:b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з водою</a:t>
            </a:r>
            <a:endParaRPr lang="uk-UA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000250"/>
            <a:ext cx="8401050" cy="4525963"/>
          </a:xfrm>
        </p:spPr>
        <p:txBody>
          <a:bodyPr/>
          <a:lstStyle/>
          <a:p>
            <a:pPr marL="719138" indent="-719138"/>
            <a:r>
              <a:rPr lang="uk-UA" sz="4000" b="1" smtClean="0">
                <a:solidFill>
                  <a:srgbClr val="002060"/>
                </a:solidFill>
                <a:latin typeface="a_CopperGothCaps"/>
              </a:rPr>
              <a:t>Під дією звуків…</a:t>
            </a:r>
            <a:endParaRPr lang="uk-UA" sz="4000" smtClean="0">
              <a:solidFill>
                <a:srgbClr val="002060"/>
              </a:solidFill>
              <a:latin typeface="a_CopperGothCaps"/>
            </a:endParaRPr>
          </a:p>
          <a:p>
            <a:pPr marL="719138" indent="-719138"/>
            <a:r>
              <a:rPr lang="uk-UA" sz="4000" b="1" smtClean="0">
                <a:solidFill>
                  <a:srgbClr val="002060"/>
                </a:solidFill>
                <a:latin typeface="a_CopperGothCaps"/>
              </a:rPr>
              <a:t>Учені провели експеримент… </a:t>
            </a:r>
            <a:endParaRPr lang="uk-UA" sz="4000" smtClean="0">
              <a:solidFill>
                <a:srgbClr val="002060"/>
              </a:solidFill>
              <a:latin typeface="a_CopperGothCaps"/>
            </a:endParaRPr>
          </a:p>
          <a:p>
            <a:pPr marL="719138" indent="-719138"/>
            <a:r>
              <a:rPr lang="uk-UA" sz="4000" b="1" smtClean="0">
                <a:solidFill>
                  <a:srgbClr val="002060"/>
                </a:solidFill>
                <a:latin typeface="a_CopperGothCaps"/>
              </a:rPr>
              <a:t>Лихослів</a:t>
            </a:r>
            <a:r>
              <a:rPr lang="en-US" sz="4000" b="1" smtClean="0">
                <a:solidFill>
                  <a:srgbClr val="002060"/>
                </a:solidFill>
              </a:rPr>
              <a:t>’</a:t>
            </a:r>
            <a:r>
              <a:rPr lang="uk-UA" sz="4000" b="1" smtClean="0">
                <a:solidFill>
                  <a:srgbClr val="002060"/>
                </a:solidFill>
                <a:latin typeface="a_CopperGothCaps"/>
              </a:rPr>
              <a:t>я і молитва над водою</a:t>
            </a:r>
            <a:endParaRPr lang="uk-UA" sz="4000" smtClean="0">
              <a:solidFill>
                <a:srgbClr val="002060"/>
              </a:solidFill>
              <a:latin typeface="a_CopperGothCaps"/>
            </a:endParaRPr>
          </a:p>
          <a:p>
            <a:pPr marL="719138" indent="-719138"/>
            <a:r>
              <a:rPr lang="uk-UA" sz="4000" b="1" smtClean="0">
                <a:solidFill>
                  <a:srgbClr val="002060"/>
                </a:solidFill>
                <a:latin typeface="a_CopperGothCaps"/>
              </a:rPr>
              <a:t> Досліди з насінням</a:t>
            </a:r>
            <a:endParaRPr lang="uk-UA" sz="4000" smtClean="0">
              <a:solidFill>
                <a:srgbClr val="002060"/>
              </a:solidFill>
              <a:latin typeface="a_CopperGothCap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pperGothCaps" pitchFamily="34" charset="-52"/>
              </a:rPr>
              <a:t>Чорт              Ангел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pperGothCaps" pitchFamily="34" charset="-52"/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9458" name="Рисунок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1357313"/>
            <a:ext cx="3581400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357313"/>
            <a:ext cx="37528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150</Words>
  <PresentationFormat>Экран (4:3)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Calibri</vt:lpstr>
      <vt:lpstr>Arial</vt:lpstr>
      <vt:lpstr>Monotype Corsiva</vt:lpstr>
      <vt:lpstr>Blagovest</vt:lpstr>
      <vt:lpstr>a_CopperGothCaps</vt:lpstr>
      <vt:lpstr>Тема Office</vt:lpstr>
      <vt:lpstr>“Геть лихослів’я!”</vt:lpstr>
      <vt:lpstr>Спочатку було Слово, і Слово було у Бога, і Слово було Бог (Йоан, 1:1)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“Якщо тебе переслідують невдачі, наведи лад  у своїй голові” Біблія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Спочатку було Слово, і Слово було у Бога, і Слово було Бог  </dc:title>
  <dc:creator>1</dc:creator>
  <cp:lastModifiedBy>User</cp:lastModifiedBy>
  <cp:revision>13</cp:revision>
  <dcterms:created xsi:type="dcterms:W3CDTF">2012-02-06T10:57:37Z</dcterms:created>
  <dcterms:modified xsi:type="dcterms:W3CDTF">2016-02-19T12:53:40Z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263620</vt:lpwstr>
  </property>
  <property fmtid="{D5CDD505-2E9C-101B-9397-08002B2CF9AE}" name="NXPowerLiteVersion" pid="3">
    <vt:lpwstr>D4.1.4</vt:lpwstr>
  </property>
</Properties>
</file>