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74" r:id="rId8"/>
    <p:sldId id="273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5" r:id="rId17"/>
    <p:sldId id="314" r:id="rId18"/>
    <p:sldId id="264" r:id="rId19"/>
    <p:sldId id="263" r:id="rId20"/>
    <p:sldId id="262" r:id="rId21"/>
    <p:sldId id="297" r:id="rId22"/>
    <p:sldId id="278" r:id="rId23"/>
    <p:sldId id="279" r:id="rId24"/>
    <p:sldId id="313" r:id="rId25"/>
    <p:sldId id="277" r:id="rId26"/>
    <p:sldId id="276" r:id="rId27"/>
    <p:sldId id="284" r:id="rId28"/>
    <p:sldId id="315" r:id="rId29"/>
    <p:sldId id="317" r:id="rId30"/>
    <p:sldId id="316" r:id="rId31"/>
    <p:sldId id="294" r:id="rId32"/>
    <p:sldId id="293" r:id="rId33"/>
    <p:sldId id="291" r:id="rId34"/>
    <p:sldId id="296" r:id="rId35"/>
    <p:sldId id="295" r:id="rId36"/>
    <p:sldId id="292" r:id="rId37"/>
    <p:sldId id="288" r:id="rId38"/>
    <p:sldId id="290" r:id="rId39"/>
    <p:sldId id="289" r:id="rId40"/>
    <p:sldId id="286" r:id="rId41"/>
    <p:sldId id="287" r:id="rId42"/>
    <p:sldId id="285" r:id="rId43"/>
    <p:sldId id="280" r:id="rId44"/>
    <p:sldId id="283" r:id="rId45"/>
    <p:sldId id="282" r:id="rId46"/>
    <p:sldId id="281" r:id="rId47"/>
    <p:sldId id="275" r:id="rId48"/>
    <p:sldId id="301" r:id="rId49"/>
    <p:sldId id="303" r:id="rId50"/>
    <p:sldId id="306" r:id="rId51"/>
    <p:sldId id="299" r:id="rId52"/>
    <p:sldId id="304" r:id="rId53"/>
    <p:sldId id="298" r:id="rId54"/>
    <p:sldId id="308" r:id="rId55"/>
    <p:sldId id="309" r:id="rId56"/>
    <p:sldId id="318" r:id="rId57"/>
    <p:sldId id="310" r:id="rId58"/>
    <p:sldId id="307" r:id="rId59"/>
    <p:sldId id="311" r:id="rId60"/>
    <p:sldId id="312" r:id="rId6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0066"/>
    <a:srgbClr val="CC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8" autoAdjust="0"/>
    <p:restoredTop sz="94660"/>
  </p:normalViewPr>
  <p:slideViewPr>
    <p:cSldViewPr>
      <p:cViewPr>
        <p:scale>
          <a:sx n="78" d="100"/>
          <a:sy n="78" d="100"/>
        </p:scale>
        <p:origin x="-1032" y="-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0E1858-A2F7-446B-829A-56EBE8E9574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45CF85C-358A-4D14-B026-9878F172C5EE}">
      <dgm:prSet phldrT="[Текст]"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Театральна студія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599C50-8919-4300-97F8-F207F1E18084}" type="parTrans" cxnId="{1B18A9B4-E23E-43CE-9170-5EDFD21BDBE6}">
      <dgm:prSet/>
      <dgm:spPr/>
      <dgm:t>
        <a:bodyPr/>
        <a:lstStyle/>
        <a:p>
          <a:endParaRPr lang="uk-UA"/>
        </a:p>
      </dgm:t>
    </dgm:pt>
    <dgm:pt modelId="{48D8309E-409C-4021-8CAF-D8992C7F65EF}" type="sibTrans" cxnId="{1B18A9B4-E23E-43CE-9170-5EDFD21BDBE6}">
      <dgm:prSet/>
      <dgm:spPr/>
      <dgm:t>
        <a:bodyPr/>
        <a:lstStyle/>
        <a:p>
          <a:endParaRPr lang="uk-UA"/>
        </a:p>
      </dgm:t>
    </dgm:pt>
    <dgm:pt modelId="{642EA814-EF2F-4B7F-8590-C492EB3C3253}">
      <dgm:prSet phldrT="[Текст]"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Вокальний ансамбль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C2F11-758F-4B90-82FA-46B213B4B4BD}" type="parTrans" cxnId="{2FD2E1C7-1B5A-4052-B893-EB24CAB3BEFC}">
      <dgm:prSet/>
      <dgm:spPr/>
      <dgm:t>
        <a:bodyPr/>
        <a:lstStyle/>
        <a:p>
          <a:endParaRPr lang="uk-UA"/>
        </a:p>
      </dgm:t>
    </dgm:pt>
    <dgm:pt modelId="{4BB653B6-24CD-4CDE-89CA-05509BE673E2}" type="sibTrans" cxnId="{2FD2E1C7-1B5A-4052-B893-EB24CAB3BEFC}">
      <dgm:prSet/>
      <dgm:spPr/>
      <dgm:t>
        <a:bodyPr/>
        <a:lstStyle/>
        <a:p>
          <a:endParaRPr lang="uk-UA"/>
        </a:p>
      </dgm:t>
    </dgm:pt>
    <dgm:pt modelId="{6B18EAD3-13A2-453B-A23A-440564009684}">
      <dgm:prSet phldrT="[Текст]"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Хореографічний колектив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A63AEF-0C09-48AA-BA48-D2427BB900E0}" type="parTrans" cxnId="{D107190C-6726-4B7E-B508-B9E691C10E7A}">
      <dgm:prSet/>
      <dgm:spPr/>
      <dgm:t>
        <a:bodyPr/>
        <a:lstStyle/>
        <a:p>
          <a:endParaRPr lang="uk-UA"/>
        </a:p>
      </dgm:t>
    </dgm:pt>
    <dgm:pt modelId="{1D8B898E-FCEC-4ED1-A333-BE48BA6EE7BB}" type="sibTrans" cxnId="{D107190C-6726-4B7E-B508-B9E691C10E7A}">
      <dgm:prSet/>
      <dgm:spPr/>
      <dgm:t>
        <a:bodyPr/>
        <a:lstStyle/>
        <a:p>
          <a:endParaRPr lang="uk-UA"/>
        </a:p>
      </dgm:t>
    </dgm:pt>
    <dgm:pt modelId="{52977547-5C21-4E02-B0CF-D4530975AE37}">
      <dgm:prSet phldrT="[Текст]"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Духовий оркестр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C243D0-2898-45DE-8BFA-7D1866BF2D72}" type="parTrans" cxnId="{F76DA33C-BF41-4C57-BB33-46423590A627}">
      <dgm:prSet/>
      <dgm:spPr/>
      <dgm:t>
        <a:bodyPr/>
        <a:lstStyle/>
        <a:p>
          <a:endParaRPr lang="uk-UA"/>
        </a:p>
      </dgm:t>
    </dgm:pt>
    <dgm:pt modelId="{5A9F68CA-E24D-4245-BA2E-3F5A19B92F6C}" type="sibTrans" cxnId="{F76DA33C-BF41-4C57-BB33-46423590A627}">
      <dgm:prSet/>
      <dgm:spPr/>
      <dgm:t>
        <a:bodyPr/>
        <a:lstStyle/>
        <a:p>
          <a:endParaRPr lang="uk-UA"/>
        </a:p>
      </dgm:t>
    </dgm:pt>
    <dgm:pt modelId="{C4695860-BAE7-4CE7-9B5C-3073B0FE9FD2}">
      <dgm:prSet phldrT="[Текст]"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Ляльковий театр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CD8C70-FC1E-43CC-913E-FE7E870445B8}" type="parTrans" cxnId="{98273AF2-6548-4548-B3BE-F971E261C504}">
      <dgm:prSet/>
      <dgm:spPr/>
      <dgm:t>
        <a:bodyPr/>
        <a:lstStyle/>
        <a:p>
          <a:endParaRPr lang="uk-UA"/>
        </a:p>
      </dgm:t>
    </dgm:pt>
    <dgm:pt modelId="{59EB1EFE-9DC7-464B-AC45-DEE51B9D16A6}" type="sibTrans" cxnId="{98273AF2-6548-4548-B3BE-F971E261C504}">
      <dgm:prSet/>
      <dgm:spPr/>
      <dgm:t>
        <a:bodyPr/>
        <a:lstStyle/>
        <a:p>
          <a:endParaRPr lang="uk-UA"/>
        </a:p>
      </dgm:t>
    </dgm:pt>
    <dgm:pt modelId="{F8C21B54-7192-499B-93E4-69F1ED039692}">
      <dgm:prSet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Циркова студія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40E08C-F05B-4CC8-B466-0D7F376B2B06}" type="parTrans" cxnId="{920099DD-F71D-4706-812A-19B6B3C202DF}">
      <dgm:prSet/>
      <dgm:spPr/>
      <dgm:t>
        <a:bodyPr/>
        <a:lstStyle/>
        <a:p>
          <a:endParaRPr lang="uk-UA"/>
        </a:p>
      </dgm:t>
    </dgm:pt>
    <dgm:pt modelId="{F1B1F675-16F1-4D89-AF9D-414962B371E5}" type="sibTrans" cxnId="{920099DD-F71D-4706-812A-19B6B3C202DF}">
      <dgm:prSet/>
      <dgm:spPr/>
      <dgm:t>
        <a:bodyPr/>
        <a:lstStyle/>
        <a:p>
          <a:endParaRPr lang="uk-UA"/>
        </a:p>
      </dgm:t>
    </dgm:pt>
    <dgm:pt modelId="{BDF5B41E-1428-41B3-A0D1-680300C3CC3B}">
      <dgm:prSet custT="1"/>
      <dgm:spPr/>
      <dgm:t>
        <a:bodyPr/>
        <a:lstStyle/>
        <a:p>
          <a:r>
            <a:rPr lang="uk-UA" sz="2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Солісти-вокалісти</a:t>
          </a:r>
          <a:endParaRPr lang="uk-UA" sz="2200" b="1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2EE276-6439-4774-9863-C59118AC9CD3}" type="parTrans" cxnId="{B66B9628-6099-434B-AA88-B4FA99035B88}">
      <dgm:prSet/>
      <dgm:spPr/>
      <dgm:t>
        <a:bodyPr/>
        <a:lstStyle/>
        <a:p>
          <a:endParaRPr lang="uk-UA"/>
        </a:p>
      </dgm:t>
    </dgm:pt>
    <dgm:pt modelId="{1B6E7DBF-E5A6-4766-AE1C-3421CB4F5D22}" type="sibTrans" cxnId="{B66B9628-6099-434B-AA88-B4FA99035B88}">
      <dgm:prSet/>
      <dgm:spPr/>
      <dgm:t>
        <a:bodyPr/>
        <a:lstStyle/>
        <a:p>
          <a:endParaRPr lang="uk-UA"/>
        </a:p>
      </dgm:t>
    </dgm:pt>
    <dgm:pt modelId="{E4669D53-5005-4176-86C1-DA64E2806CA7}" type="pres">
      <dgm:prSet presAssocID="{620E1858-A2F7-446B-829A-56EBE8E9574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72389EA-3809-486B-A448-8F9C6F1FEBAB}" type="pres">
      <dgm:prSet presAssocID="{945CF85C-358A-4D14-B026-9878F172C5EE}" presName="node" presStyleLbl="node1" presStyleIdx="0" presStyleCnt="7" custScaleX="20712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79AFC887-8517-4BD1-99FE-BEDB711E633E}" type="pres">
      <dgm:prSet presAssocID="{48D8309E-409C-4021-8CAF-D8992C7F65EF}" presName="sibTrans" presStyleLbl="sibTrans2D1" presStyleIdx="0" presStyleCnt="7"/>
      <dgm:spPr/>
      <dgm:t>
        <a:bodyPr/>
        <a:lstStyle/>
        <a:p>
          <a:endParaRPr lang="uk-UA"/>
        </a:p>
      </dgm:t>
    </dgm:pt>
    <dgm:pt modelId="{69F45CEB-1FB5-44CC-AEA3-148ED6133CDF}" type="pres">
      <dgm:prSet presAssocID="{48D8309E-409C-4021-8CAF-D8992C7F65EF}" presName="connectorText" presStyleLbl="sibTrans2D1" presStyleIdx="0" presStyleCnt="7"/>
      <dgm:spPr/>
      <dgm:t>
        <a:bodyPr/>
        <a:lstStyle/>
        <a:p>
          <a:endParaRPr lang="uk-UA"/>
        </a:p>
      </dgm:t>
    </dgm:pt>
    <dgm:pt modelId="{35D3236D-B2C7-45FB-96B9-0F412F38936D}" type="pres">
      <dgm:prSet presAssocID="{642EA814-EF2F-4B7F-8590-C492EB3C3253}" presName="node" presStyleLbl="node1" presStyleIdx="1" presStyleCnt="7" custScaleX="203721" custScaleY="114680" custRadScaleRad="135847" custRadScaleInc="4814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5946CC32-FA4F-4C63-827A-4368CF1F7427}" type="pres">
      <dgm:prSet presAssocID="{4BB653B6-24CD-4CDE-89CA-05509BE673E2}" presName="sibTrans" presStyleLbl="sibTrans2D1" presStyleIdx="1" presStyleCnt="7"/>
      <dgm:spPr/>
      <dgm:t>
        <a:bodyPr/>
        <a:lstStyle/>
        <a:p>
          <a:endParaRPr lang="uk-UA"/>
        </a:p>
      </dgm:t>
    </dgm:pt>
    <dgm:pt modelId="{19E343ED-7687-4369-88EA-995E2D0A8403}" type="pres">
      <dgm:prSet presAssocID="{4BB653B6-24CD-4CDE-89CA-05509BE673E2}" presName="connectorText" presStyleLbl="sibTrans2D1" presStyleIdx="1" presStyleCnt="7"/>
      <dgm:spPr/>
      <dgm:t>
        <a:bodyPr/>
        <a:lstStyle/>
        <a:p>
          <a:endParaRPr lang="uk-UA"/>
        </a:p>
      </dgm:t>
    </dgm:pt>
    <dgm:pt modelId="{CAA417C1-0E8C-43B8-BEE1-16D891F3E0E5}" type="pres">
      <dgm:prSet presAssocID="{6B18EAD3-13A2-453B-A23A-440564009684}" presName="node" presStyleLbl="node1" presStyleIdx="2" presStyleCnt="7" custScaleX="203815" custScaleY="112298" custRadScaleRad="143332" custRadScaleInc="-1834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C070EC6F-49E0-4C71-BC45-D2D01E5EC8A5}" type="pres">
      <dgm:prSet presAssocID="{1D8B898E-FCEC-4ED1-A333-BE48BA6EE7BB}" presName="sibTrans" presStyleLbl="sibTrans2D1" presStyleIdx="2" presStyleCnt="7"/>
      <dgm:spPr/>
      <dgm:t>
        <a:bodyPr/>
        <a:lstStyle/>
        <a:p>
          <a:endParaRPr lang="uk-UA"/>
        </a:p>
      </dgm:t>
    </dgm:pt>
    <dgm:pt modelId="{F9492E8B-CA6C-4CDB-88F3-13508E6DC32D}" type="pres">
      <dgm:prSet presAssocID="{1D8B898E-FCEC-4ED1-A333-BE48BA6EE7BB}" presName="connectorText" presStyleLbl="sibTrans2D1" presStyleIdx="2" presStyleCnt="7"/>
      <dgm:spPr/>
      <dgm:t>
        <a:bodyPr/>
        <a:lstStyle/>
        <a:p>
          <a:endParaRPr lang="uk-UA"/>
        </a:p>
      </dgm:t>
    </dgm:pt>
    <dgm:pt modelId="{3EDE8822-2812-4245-A859-0BC6E903638F}" type="pres">
      <dgm:prSet presAssocID="{52977547-5C21-4E02-B0CF-D4530975AE37}" presName="node" presStyleLbl="node1" presStyleIdx="3" presStyleCnt="7" custScaleX="173259" custScaleY="100426" custRadScaleRad="118063" custRadScaleInc="-5730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9CA54BA7-E01B-47E6-B90C-5F916512D89F}" type="pres">
      <dgm:prSet presAssocID="{5A9F68CA-E24D-4245-BA2E-3F5A19B92F6C}" presName="sibTrans" presStyleLbl="sibTrans2D1" presStyleIdx="3" presStyleCnt="7"/>
      <dgm:spPr/>
      <dgm:t>
        <a:bodyPr/>
        <a:lstStyle/>
        <a:p>
          <a:endParaRPr lang="uk-UA"/>
        </a:p>
      </dgm:t>
    </dgm:pt>
    <dgm:pt modelId="{878070BC-07AA-43A5-8D38-3C5D806BF440}" type="pres">
      <dgm:prSet presAssocID="{5A9F68CA-E24D-4245-BA2E-3F5A19B92F6C}" presName="connectorText" presStyleLbl="sibTrans2D1" presStyleIdx="3" presStyleCnt="7"/>
      <dgm:spPr/>
      <dgm:t>
        <a:bodyPr/>
        <a:lstStyle/>
        <a:p>
          <a:endParaRPr lang="uk-UA"/>
        </a:p>
      </dgm:t>
    </dgm:pt>
    <dgm:pt modelId="{FDAC26A4-67F0-4EF6-872F-3978E4026391}" type="pres">
      <dgm:prSet presAssocID="{F8C21B54-7192-499B-93E4-69F1ED039692}" presName="node" presStyleLbl="node1" presStyleIdx="4" presStyleCnt="7" custScaleX="172252" custRadScaleRad="109854" custRadScaleInc="2051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028A912B-B574-4B6F-90DC-36842FB98D69}" type="pres">
      <dgm:prSet presAssocID="{F1B1F675-16F1-4D89-AF9D-414962B371E5}" presName="sibTrans" presStyleLbl="sibTrans2D1" presStyleIdx="4" presStyleCnt="7"/>
      <dgm:spPr/>
      <dgm:t>
        <a:bodyPr/>
        <a:lstStyle/>
        <a:p>
          <a:endParaRPr lang="uk-UA"/>
        </a:p>
      </dgm:t>
    </dgm:pt>
    <dgm:pt modelId="{DDC29712-C2DA-4B4E-A1F6-C47579A4224D}" type="pres">
      <dgm:prSet presAssocID="{F1B1F675-16F1-4D89-AF9D-414962B371E5}" presName="connectorText" presStyleLbl="sibTrans2D1" presStyleIdx="4" presStyleCnt="7"/>
      <dgm:spPr/>
      <dgm:t>
        <a:bodyPr/>
        <a:lstStyle/>
        <a:p>
          <a:endParaRPr lang="uk-UA"/>
        </a:p>
      </dgm:t>
    </dgm:pt>
    <dgm:pt modelId="{EE68A2CE-C770-42D7-A39A-B35886EAB0BA}" type="pres">
      <dgm:prSet presAssocID="{BDF5B41E-1428-41B3-A0D1-680300C3CC3B}" presName="node" presStyleLbl="node1" presStyleIdx="5" presStyleCnt="7" custScaleX="209951" custScaleY="114680" custRadScaleRad="126089" custRadScaleInc="1392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16492E76-84D7-4C47-ADD9-F33B7F7FD9A4}" type="pres">
      <dgm:prSet presAssocID="{1B6E7DBF-E5A6-4766-AE1C-3421CB4F5D22}" presName="sibTrans" presStyleLbl="sibTrans2D1" presStyleIdx="5" presStyleCnt="7"/>
      <dgm:spPr/>
      <dgm:t>
        <a:bodyPr/>
        <a:lstStyle/>
        <a:p>
          <a:endParaRPr lang="uk-UA"/>
        </a:p>
      </dgm:t>
    </dgm:pt>
    <dgm:pt modelId="{C41F9D21-2E69-495A-B734-591E0362285F}" type="pres">
      <dgm:prSet presAssocID="{1B6E7DBF-E5A6-4766-AE1C-3421CB4F5D22}" presName="connectorText" presStyleLbl="sibTrans2D1" presStyleIdx="5" presStyleCnt="7"/>
      <dgm:spPr/>
      <dgm:t>
        <a:bodyPr/>
        <a:lstStyle/>
        <a:p>
          <a:endParaRPr lang="uk-UA"/>
        </a:p>
      </dgm:t>
    </dgm:pt>
    <dgm:pt modelId="{254CE69A-C8D1-44D2-BF2B-EC658C10E9CE}" type="pres">
      <dgm:prSet presAssocID="{C4695860-BAE7-4CE7-9B5C-3073B0FE9FD2}" presName="node" presStyleLbl="node1" presStyleIdx="6" presStyleCnt="7" custScaleX="207511" custScaleY="114467" custRadScaleRad="124035" custRadScaleInc="-4513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uk-UA"/>
        </a:p>
      </dgm:t>
    </dgm:pt>
    <dgm:pt modelId="{8CBA4E32-1AD7-4878-961E-C2CE234D6E23}" type="pres">
      <dgm:prSet presAssocID="{59EB1EFE-9DC7-464B-AC45-DEE51B9D16A6}" presName="sibTrans" presStyleLbl="sibTrans2D1" presStyleIdx="6" presStyleCnt="7"/>
      <dgm:spPr/>
      <dgm:t>
        <a:bodyPr/>
        <a:lstStyle/>
        <a:p>
          <a:endParaRPr lang="uk-UA"/>
        </a:p>
      </dgm:t>
    </dgm:pt>
    <dgm:pt modelId="{E8B5145F-72A9-4283-AAD8-E71690B91E38}" type="pres">
      <dgm:prSet presAssocID="{59EB1EFE-9DC7-464B-AC45-DEE51B9D16A6}" presName="connectorText" presStyleLbl="sibTrans2D1" presStyleIdx="6" presStyleCnt="7"/>
      <dgm:spPr/>
      <dgm:t>
        <a:bodyPr/>
        <a:lstStyle/>
        <a:p>
          <a:endParaRPr lang="uk-UA"/>
        </a:p>
      </dgm:t>
    </dgm:pt>
  </dgm:ptLst>
  <dgm:cxnLst>
    <dgm:cxn modelId="{920099DD-F71D-4706-812A-19B6B3C202DF}" srcId="{620E1858-A2F7-446B-829A-56EBE8E9574E}" destId="{F8C21B54-7192-499B-93E4-69F1ED039692}" srcOrd="4" destOrd="0" parTransId="{A040E08C-F05B-4CC8-B466-0D7F376B2B06}" sibTransId="{F1B1F675-16F1-4D89-AF9D-414962B371E5}"/>
    <dgm:cxn modelId="{119B2E38-ADAD-4226-B966-FBFC550EBC52}" type="presOf" srcId="{4BB653B6-24CD-4CDE-89CA-05509BE673E2}" destId="{5946CC32-FA4F-4C63-827A-4368CF1F7427}" srcOrd="0" destOrd="0" presId="urn:microsoft.com/office/officeart/2005/8/layout/cycle2"/>
    <dgm:cxn modelId="{C21A85D7-6699-4FF9-A290-08A8115C25C4}" type="presOf" srcId="{945CF85C-358A-4D14-B026-9878F172C5EE}" destId="{972389EA-3809-486B-A448-8F9C6F1FEBAB}" srcOrd="0" destOrd="0" presId="urn:microsoft.com/office/officeart/2005/8/layout/cycle2"/>
    <dgm:cxn modelId="{D57AD283-DA28-4F84-958C-3EFBC474038F}" type="presOf" srcId="{1B6E7DBF-E5A6-4766-AE1C-3421CB4F5D22}" destId="{C41F9D21-2E69-495A-B734-591E0362285F}" srcOrd="1" destOrd="0" presId="urn:microsoft.com/office/officeart/2005/8/layout/cycle2"/>
    <dgm:cxn modelId="{3643B7F2-2C2D-430D-8C2B-766C5A897CEA}" type="presOf" srcId="{52977547-5C21-4E02-B0CF-D4530975AE37}" destId="{3EDE8822-2812-4245-A859-0BC6E903638F}" srcOrd="0" destOrd="0" presId="urn:microsoft.com/office/officeart/2005/8/layout/cycle2"/>
    <dgm:cxn modelId="{03F32125-7D7D-47C1-955A-423AAB5CB558}" type="presOf" srcId="{1D8B898E-FCEC-4ED1-A333-BE48BA6EE7BB}" destId="{F9492E8B-CA6C-4CDB-88F3-13508E6DC32D}" srcOrd="1" destOrd="0" presId="urn:microsoft.com/office/officeart/2005/8/layout/cycle2"/>
    <dgm:cxn modelId="{ED37E7AC-E966-4BEB-90EF-60D4F3C9DC86}" type="presOf" srcId="{F8C21B54-7192-499B-93E4-69F1ED039692}" destId="{FDAC26A4-67F0-4EF6-872F-3978E4026391}" srcOrd="0" destOrd="0" presId="urn:microsoft.com/office/officeart/2005/8/layout/cycle2"/>
    <dgm:cxn modelId="{F1E58EC1-41FA-4584-8506-75DA92CD7562}" type="presOf" srcId="{5A9F68CA-E24D-4245-BA2E-3F5A19B92F6C}" destId="{9CA54BA7-E01B-47E6-B90C-5F916512D89F}" srcOrd="0" destOrd="0" presId="urn:microsoft.com/office/officeart/2005/8/layout/cycle2"/>
    <dgm:cxn modelId="{D107190C-6726-4B7E-B508-B9E691C10E7A}" srcId="{620E1858-A2F7-446B-829A-56EBE8E9574E}" destId="{6B18EAD3-13A2-453B-A23A-440564009684}" srcOrd="2" destOrd="0" parTransId="{35A63AEF-0C09-48AA-BA48-D2427BB900E0}" sibTransId="{1D8B898E-FCEC-4ED1-A333-BE48BA6EE7BB}"/>
    <dgm:cxn modelId="{2FD2E1C7-1B5A-4052-B893-EB24CAB3BEFC}" srcId="{620E1858-A2F7-446B-829A-56EBE8E9574E}" destId="{642EA814-EF2F-4B7F-8590-C492EB3C3253}" srcOrd="1" destOrd="0" parTransId="{716C2F11-758F-4B90-82FA-46B213B4B4BD}" sibTransId="{4BB653B6-24CD-4CDE-89CA-05509BE673E2}"/>
    <dgm:cxn modelId="{98273AF2-6548-4548-B3BE-F971E261C504}" srcId="{620E1858-A2F7-446B-829A-56EBE8E9574E}" destId="{C4695860-BAE7-4CE7-9B5C-3073B0FE9FD2}" srcOrd="6" destOrd="0" parTransId="{FACD8C70-FC1E-43CC-913E-FE7E870445B8}" sibTransId="{59EB1EFE-9DC7-464B-AC45-DEE51B9D16A6}"/>
    <dgm:cxn modelId="{A9346094-1FCE-4A14-99D4-B70669D3CAB9}" type="presOf" srcId="{F1B1F675-16F1-4D89-AF9D-414962B371E5}" destId="{028A912B-B574-4B6F-90DC-36842FB98D69}" srcOrd="0" destOrd="0" presId="urn:microsoft.com/office/officeart/2005/8/layout/cycle2"/>
    <dgm:cxn modelId="{B9CDB241-C275-462A-BE7A-7F641335E0F1}" type="presOf" srcId="{6B18EAD3-13A2-453B-A23A-440564009684}" destId="{CAA417C1-0E8C-43B8-BEE1-16D891F3E0E5}" srcOrd="0" destOrd="0" presId="urn:microsoft.com/office/officeart/2005/8/layout/cycle2"/>
    <dgm:cxn modelId="{B66B9628-6099-434B-AA88-B4FA99035B88}" srcId="{620E1858-A2F7-446B-829A-56EBE8E9574E}" destId="{BDF5B41E-1428-41B3-A0D1-680300C3CC3B}" srcOrd="5" destOrd="0" parTransId="{192EE276-6439-4774-9863-C59118AC9CD3}" sibTransId="{1B6E7DBF-E5A6-4766-AE1C-3421CB4F5D22}"/>
    <dgm:cxn modelId="{C6FBC30D-8532-4107-BC9A-37B24F914747}" type="presOf" srcId="{C4695860-BAE7-4CE7-9B5C-3073B0FE9FD2}" destId="{254CE69A-C8D1-44D2-BF2B-EC658C10E9CE}" srcOrd="0" destOrd="0" presId="urn:microsoft.com/office/officeart/2005/8/layout/cycle2"/>
    <dgm:cxn modelId="{3F5A7997-EF6C-4AC2-AEC8-F51A373F1E71}" type="presOf" srcId="{4BB653B6-24CD-4CDE-89CA-05509BE673E2}" destId="{19E343ED-7687-4369-88EA-995E2D0A8403}" srcOrd="1" destOrd="0" presId="urn:microsoft.com/office/officeart/2005/8/layout/cycle2"/>
    <dgm:cxn modelId="{17307122-A025-4A32-8AC0-7E51A18C8F1A}" type="presOf" srcId="{1D8B898E-FCEC-4ED1-A333-BE48BA6EE7BB}" destId="{C070EC6F-49E0-4C71-BC45-D2D01E5EC8A5}" srcOrd="0" destOrd="0" presId="urn:microsoft.com/office/officeart/2005/8/layout/cycle2"/>
    <dgm:cxn modelId="{7B96676E-1C07-4B77-8462-768B811496CA}" type="presOf" srcId="{F1B1F675-16F1-4D89-AF9D-414962B371E5}" destId="{DDC29712-C2DA-4B4E-A1F6-C47579A4224D}" srcOrd="1" destOrd="0" presId="urn:microsoft.com/office/officeart/2005/8/layout/cycle2"/>
    <dgm:cxn modelId="{E703A42D-8EDC-4981-97E1-98029D08196F}" type="presOf" srcId="{48D8309E-409C-4021-8CAF-D8992C7F65EF}" destId="{79AFC887-8517-4BD1-99FE-BEDB711E633E}" srcOrd="0" destOrd="0" presId="urn:microsoft.com/office/officeart/2005/8/layout/cycle2"/>
    <dgm:cxn modelId="{CF2FB5DC-E9CD-4D0C-833B-B3C6F6062BA6}" type="presOf" srcId="{59EB1EFE-9DC7-464B-AC45-DEE51B9D16A6}" destId="{8CBA4E32-1AD7-4878-961E-C2CE234D6E23}" srcOrd="0" destOrd="0" presId="urn:microsoft.com/office/officeart/2005/8/layout/cycle2"/>
    <dgm:cxn modelId="{315791E9-68C4-42E3-B097-9164D65C51FF}" type="presOf" srcId="{48D8309E-409C-4021-8CAF-D8992C7F65EF}" destId="{69F45CEB-1FB5-44CC-AEA3-148ED6133CDF}" srcOrd="1" destOrd="0" presId="urn:microsoft.com/office/officeart/2005/8/layout/cycle2"/>
    <dgm:cxn modelId="{E8120C5E-8873-46CF-83DB-909440237C64}" type="presOf" srcId="{642EA814-EF2F-4B7F-8590-C492EB3C3253}" destId="{35D3236D-B2C7-45FB-96B9-0F412F38936D}" srcOrd="0" destOrd="0" presId="urn:microsoft.com/office/officeart/2005/8/layout/cycle2"/>
    <dgm:cxn modelId="{83027924-1878-49D8-9A2F-8CCD55B796BD}" type="presOf" srcId="{59EB1EFE-9DC7-464B-AC45-DEE51B9D16A6}" destId="{E8B5145F-72A9-4283-AAD8-E71690B91E38}" srcOrd="1" destOrd="0" presId="urn:microsoft.com/office/officeart/2005/8/layout/cycle2"/>
    <dgm:cxn modelId="{CD19BAC1-BB84-4D72-99A4-F153EE91689C}" type="presOf" srcId="{5A9F68CA-E24D-4245-BA2E-3F5A19B92F6C}" destId="{878070BC-07AA-43A5-8D38-3C5D806BF440}" srcOrd="1" destOrd="0" presId="urn:microsoft.com/office/officeart/2005/8/layout/cycle2"/>
    <dgm:cxn modelId="{18A09C93-1DE4-4D73-ACDA-010AA77FACCB}" type="presOf" srcId="{1B6E7DBF-E5A6-4766-AE1C-3421CB4F5D22}" destId="{16492E76-84D7-4C47-ADD9-F33B7F7FD9A4}" srcOrd="0" destOrd="0" presId="urn:microsoft.com/office/officeart/2005/8/layout/cycle2"/>
    <dgm:cxn modelId="{F76DA33C-BF41-4C57-BB33-46423590A627}" srcId="{620E1858-A2F7-446B-829A-56EBE8E9574E}" destId="{52977547-5C21-4E02-B0CF-D4530975AE37}" srcOrd="3" destOrd="0" parTransId="{FBC243D0-2898-45DE-8BFA-7D1866BF2D72}" sibTransId="{5A9F68CA-E24D-4245-BA2E-3F5A19B92F6C}"/>
    <dgm:cxn modelId="{09D091D4-DFB1-488A-80A2-3734CBA663C5}" type="presOf" srcId="{BDF5B41E-1428-41B3-A0D1-680300C3CC3B}" destId="{EE68A2CE-C770-42D7-A39A-B35886EAB0BA}" srcOrd="0" destOrd="0" presId="urn:microsoft.com/office/officeart/2005/8/layout/cycle2"/>
    <dgm:cxn modelId="{310EBCAF-D08B-424B-AA26-E9D246959E14}" type="presOf" srcId="{620E1858-A2F7-446B-829A-56EBE8E9574E}" destId="{E4669D53-5005-4176-86C1-DA64E2806CA7}" srcOrd="0" destOrd="0" presId="urn:microsoft.com/office/officeart/2005/8/layout/cycle2"/>
    <dgm:cxn modelId="{1B18A9B4-E23E-43CE-9170-5EDFD21BDBE6}" srcId="{620E1858-A2F7-446B-829A-56EBE8E9574E}" destId="{945CF85C-358A-4D14-B026-9878F172C5EE}" srcOrd="0" destOrd="0" parTransId="{E1599C50-8919-4300-97F8-F207F1E18084}" sibTransId="{48D8309E-409C-4021-8CAF-D8992C7F65EF}"/>
    <dgm:cxn modelId="{B317AF1B-C7E1-432B-80A4-A4571D4F7A42}" type="presParOf" srcId="{E4669D53-5005-4176-86C1-DA64E2806CA7}" destId="{972389EA-3809-486B-A448-8F9C6F1FEBAB}" srcOrd="0" destOrd="0" presId="urn:microsoft.com/office/officeart/2005/8/layout/cycle2"/>
    <dgm:cxn modelId="{39740F23-F6EE-4699-8F8A-6B34779A1661}" type="presParOf" srcId="{E4669D53-5005-4176-86C1-DA64E2806CA7}" destId="{79AFC887-8517-4BD1-99FE-BEDB711E633E}" srcOrd="1" destOrd="0" presId="urn:microsoft.com/office/officeart/2005/8/layout/cycle2"/>
    <dgm:cxn modelId="{47D83CC0-4A09-4EE4-B0D8-1DB958AD4516}" type="presParOf" srcId="{79AFC887-8517-4BD1-99FE-BEDB711E633E}" destId="{69F45CEB-1FB5-44CC-AEA3-148ED6133CDF}" srcOrd="0" destOrd="0" presId="urn:microsoft.com/office/officeart/2005/8/layout/cycle2"/>
    <dgm:cxn modelId="{E74540D6-C4AF-4020-A3D9-9AE107A8CC9A}" type="presParOf" srcId="{E4669D53-5005-4176-86C1-DA64E2806CA7}" destId="{35D3236D-B2C7-45FB-96B9-0F412F38936D}" srcOrd="2" destOrd="0" presId="urn:microsoft.com/office/officeart/2005/8/layout/cycle2"/>
    <dgm:cxn modelId="{761E95C4-88A0-4297-B24D-1816D45A8BC9}" type="presParOf" srcId="{E4669D53-5005-4176-86C1-DA64E2806CA7}" destId="{5946CC32-FA4F-4C63-827A-4368CF1F7427}" srcOrd="3" destOrd="0" presId="urn:microsoft.com/office/officeart/2005/8/layout/cycle2"/>
    <dgm:cxn modelId="{B7CB4EFA-F67B-4C5F-9BB7-E0D4EBD8BC43}" type="presParOf" srcId="{5946CC32-FA4F-4C63-827A-4368CF1F7427}" destId="{19E343ED-7687-4369-88EA-995E2D0A8403}" srcOrd="0" destOrd="0" presId="urn:microsoft.com/office/officeart/2005/8/layout/cycle2"/>
    <dgm:cxn modelId="{F62A2B35-3ECD-47EE-95F7-7D0B67D0B2A4}" type="presParOf" srcId="{E4669D53-5005-4176-86C1-DA64E2806CA7}" destId="{CAA417C1-0E8C-43B8-BEE1-16D891F3E0E5}" srcOrd="4" destOrd="0" presId="urn:microsoft.com/office/officeart/2005/8/layout/cycle2"/>
    <dgm:cxn modelId="{0D44AE87-3D06-4EA3-8D59-6F3F8BFBF309}" type="presParOf" srcId="{E4669D53-5005-4176-86C1-DA64E2806CA7}" destId="{C070EC6F-49E0-4C71-BC45-D2D01E5EC8A5}" srcOrd="5" destOrd="0" presId="urn:microsoft.com/office/officeart/2005/8/layout/cycle2"/>
    <dgm:cxn modelId="{91D428F2-C0DC-49FD-828E-927E1DBA8A9F}" type="presParOf" srcId="{C070EC6F-49E0-4C71-BC45-D2D01E5EC8A5}" destId="{F9492E8B-CA6C-4CDB-88F3-13508E6DC32D}" srcOrd="0" destOrd="0" presId="urn:microsoft.com/office/officeart/2005/8/layout/cycle2"/>
    <dgm:cxn modelId="{B243C611-99AE-4B58-9D51-23950B2DF137}" type="presParOf" srcId="{E4669D53-5005-4176-86C1-DA64E2806CA7}" destId="{3EDE8822-2812-4245-A859-0BC6E903638F}" srcOrd="6" destOrd="0" presId="urn:microsoft.com/office/officeart/2005/8/layout/cycle2"/>
    <dgm:cxn modelId="{4C730B69-CCD1-4CED-B2B2-F8FE31097ECD}" type="presParOf" srcId="{E4669D53-5005-4176-86C1-DA64E2806CA7}" destId="{9CA54BA7-E01B-47E6-B90C-5F916512D89F}" srcOrd="7" destOrd="0" presId="urn:microsoft.com/office/officeart/2005/8/layout/cycle2"/>
    <dgm:cxn modelId="{D970ACC6-8DAB-4795-A4E9-F7BFA9C6249F}" type="presParOf" srcId="{9CA54BA7-E01B-47E6-B90C-5F916512D89F}" destId="{878070BC-07AA-43A5-8D38-3C5D806BF440}" srcOrd="0" destOrd="0" presId="urn:microsoft.com/office/officeart/2005/8/layout/cycle2"/>
    <dgm:cxn modelId="{F9535943-FBE0-4770-BB41-B0CDEC2D7FFC}" type="presParOf" srcId="{E4669D53-5005-4176-86C1-DA64E2806CA7}" destId="{FDAC26A4-67F0-4EF6-872F-3978E4026391}" srcOrd="8" destOrd="0" presId="urn:microsoft.com/office/officeart/2005/8/layout/cycle2"/>
    <dgm:cxn modelId="{39431C36-CCDB-4CB6-B0FC-29AFC0AD087F}" type="presParOf" srcId="{E4669D53-5005-4176-86C1-DA64E2806CA7}" destId="{028A912B-B574-4B6F-90DC-36842FB98D69}" srcOrd="9" destOrd="0" presId="urn:microsoft.com/office/officeart/2005/8/layout/cycle2"/>
    <dgm:cxn modelId="{E846D626-6E72-40AF-9E3F-6324EC6E3369}" type="presParOf" srcId="{028A912B-B574-4B6F-90DC-36842FB98D69}" destId="{DDC29712-C2DA-4B4E-A1F6-C47579A4224D}" srcOrd="0" destOrd="0" presId="urn:microsoft.com/office/officeart/2005/8/layout/cycle2"/>
    <dgm:cxn modelId="{94011B90-11B5-477F-A7D1-A472BF698B1F}" type="presParOf" srcId="{E4669D53-5005-4176-86C1-DA64E2806CA7}" destId="{EE68A2CE-C770-42D7-A39A-B35886EAB0BA}" srcOrd="10" destOrd="0" presId="urn:microsoft.com/office/officeart/2005/8/layout/cycle2"/>
    <dgm:cxn modelId="{ED840FA9-4ADF-45A7-A396-BBC9F7D042C6}" type="presParOf" srcId="{E4669D53-5005-4176-86C1-DA64E2806CA7}" destId="{16492E76-84D7-4C47-ADD9-F33B7F7FD9A4}" srcOrd="11" destOrd="0" presId="urn:microsoft.com/office/officeart/2005/8/layout/cycle2"/>
    <dgm:cxn modelId="{30E74494-2377-484D-B07E-314A93E74CA3}" type="presParOf" srcId="{16492E76-84D7-4C47-ADD9-F33B7F7FD9A4}" destId="{C41F9D21-2E69-495A-B734-591E0362285F}" srcOrd="0" destOrd="0" presId="urn:microsoft.com/office/officeart/2005/8/layout/cycle2"/>
    <dgm:cxn modelId="{8C3FBB34-8A02-4906-806B-446FDE8A9297}" type="presParOf" srcId="{E4669D53-5005-4176-86C1-DA64E2806CA7}" destId="{254CE69A-C8D1-44D2-BF2B-EC658C10E9CE}" srcOrd="12" destOrd="0" presId="urn:microsoft.com/office/officeart/2005/8/layout/cycle2"/>
    <dgm:cxn modelId="{91CD8B6B-ABB4-42B5-AFE5-C911EB9FE514}" type="presParOf" srcId="{E4669D53-5005-4176-86C1-DA64E2806CA7}" destId="{8CBA4E32-1AD7-4878-961E-C2CE234D6E23}" srcOrd="13" destOrd="0" presId="urn:microsoft.com/office/officeart/2005/8/layout/cycle2"/>
    <dgm:cxn modelId="{933F9B84-D1FC-4B29-8E59-26FB8EC6EF9C}" type="presParOf" srcId="{8CBA4E32-1AD7-4878-961E-C2CE234D6E23}" destId="{E8B5145F-72A9-4283-AAD8-E71690B91E3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F1FFB9-A3D1-46A0-9006-E320F55A85C9}" type="doc">
      <dgm:prSet loTypeId="urn:microsoft.com/office/officeart/2005/8/layout/cycle3" loCatId="cycl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EC2A396F-90BC-4A97-87A6-B266F68AE325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Кабінет Довіра</a:t>
          </a:r>
          <a:endParaRPr lang="uk-UA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915561-B800-40F4-B494-47ADAD414E9B}" type="parTrans" cxnId="{1FA42A15-25A5-418E-9D67-65C0AD9DD388}">
      <dgm:prSet/>
      <dgm:spPr/>
      <dgm:t>
        <a:bodyPr/>
        <a:lstStyle/>
        <a:p>
          <a:endParaRPr lang="uk-UA"/>
        </a:p>
      </dgm:t>
    </dgm:pt>
    <dgm:pt modelId="{138111CA-CC11-43BB-9EF7-18A4B3E76FA7}" type="sibTrans" cxnId="{1FA42A15-25A5-418E-9D67-65C0AD9DD388}">
      <dgm:prSet/>
      <dgm:spPr/>
      <dgm:t>
        <a:bodyPr/>
        <a:lstStyle/>
        <a:p>
          <a:endParaRPr lang="uk-UA"/>
        </a:p>
      </dgm:t>
    </dgm:pt>
    <dgm:pt modelId="{648B42CC-168A-40E6-B095-7A6C060B24E2}">
      <dgm:prSet phldrT="[Текст]" custT="1"/>
      <dgm:spPr/>
      <dgm:t>
        <a:bodyPr/>
        <a:lstStyle/>
        <a:p>
          <a:r>
            <a:rPr lang="uk-UA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Школа майбутнього тандему</a:t>
          </a:r>
          <a:endParaRPr lang="uk-UA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0C1EF8-D558-4800-85E6-BECFF5717491}" type="parTrans" cxnId="{F3984A88-5A26-484D-8DDE-4486FC430323}">
      <dgm:prSet/>
      <dgm:spPr/>
      <dgm:t>
        <a:bodyPr/>
        <a:lstStyle/>
        <a:p>
          <a:endParaRPr lang="uk-UA"/>
        </a:p>
      </dgm:t>
    </dgm:pt>
    <dgm:pt modelId="{FCC28225-1486-4572-8092-E2584BB07B45}" type="sibTrans" cxnId="{F3984A88-5A26-484D-8DDE-4486FC430323}">
      <dgm:prSet/>
      <dgm:spPr/>
      <dgm:t>
        <a:bodyPr/>
        <a:lstStyle/>
        <a:p>
          <a:endParaRPr lang="uk-UA"/>
        </a:p>
      </dgm:t>
    </dgm:pt>
    <dgm:pt modelId="{B1811A18-BAD9-45B3-82B8-1D67A855F50C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Музична вітальня</a:t>
          </a:r>
          <a:endParaRPr lang="uk-UA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5FECC6-F3DD-4866-BC61-096A68F358F9}" type="parTrans" cxnId="{932F4EE4-9B31-48DF-B6BA-9C2E17A6DE00}">
      <dgm:prSet/>
      <dgm:spPr/>
      <dgm:t>
        <a:bodyPr/>
        <a:lstStyle/>
        <a:p>
          <a:endParaRPr lang="uk-UA"/>
        </a:p>
      </dgm:t>
    </dgm:pt>
    <dgm:pt modelId="{7051D52C-1116-4C01-85D0-12133ADC0FAD}" type="sibTrans" cxnId="{932F4EE4-9B31-48DF-B6BA-9C2E17A6DE00}">
      <dgm:prSet/>
      <dgm:spPr/>
      <dgm:t>
        <a:bodyPr/>
        <a:lstStyle/>
        <a:p>
          <a:endParaRPr lang="uk-UA"/>
        </a:p>
      </dgm:t>
    </dgm:pt>
    <dgm:pt modelId="{85682564-35EC-4D3D-9CE4-580CDF6DF8A2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Маршрут безпеки</a:t>
          </a:r>
          <a:endParaRPr lang="uk-UA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A1AE5F-D9AC-4EAC-8C4E-20A431F817E3}" type="parTrans" cxnId="{DC31F94F-B317-472D-B963-9709F70C1C10}">
      <dgm:prSet/>
      <dgm:spPr/>
      <dgm:t>
        <a:bodyPr/>
        <a:lstStyle/>
        <a:p>
          <a:endParaRPr lang="uk-UA"/>
        </a:p>
      </dgm:t>
    </dgm:pt>
    <dgm:pt modelId="{8540F568-3CF1-434C-AFA2-625FD4ED0EDA}" type="sibTrans" cxnId="{DC31F94F-B317-472D-B963-9709F70C1C10}">
      <dgm:prSet/>
      <dgm:spPr/>
      <dgm:t>
        <a:bodyPr/>
        <a:lstStyle/>
        <a:p>
          <a:endParaRPr lang="uk-UA"/>
        </a:p>
      </dgm:t>
    </dgm:pt>
    <dgm:pt modelId="{F3860407-8027-4B87-B66B-D686884E6042}">
      <dgm:prSet phldrT="[Текст]" custT="1"/>
      <dgm:spPr/>
      <dgm:t>
        <a:bodyPr/>
        <a:lstStyle/>
        <a:p>
          <a:r>
            <a:rPr lang="uk-UA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Майбутнє починається сьогодні</a:t>
          </a:r>
          <a:endParaRPr lang="uk-UA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E04599-4730-4BBC-8A6F-80A49A5253A2}" type="parTrans" cxnId="{DBB8C7F1-AAF2-4C44-B13D-4AD0F5A7F02F}">
      <dgm:prSet/>
      <dgm:spPr/>
      <dgm:t>
        <a:bodyPr/>
        <a:lstStyle/>
        <a:p>
          <a:endParaRPr lang="uk-UA"/>
        </a:p>
      </dgm:t>
    </dgm:pt>
    <dgm:pt modelId="{EC5A041E-4CD8-49CA-9C3D-B4EBB1D690FA}" type="sibTrans" cxnId="{DBB8C7F1-AAF2-4C44-B13D-4AD0F5A7F02F}">
      <dgm:prSet/>
      <dgm:spPr/>
      <dgm:t>
        <a:bodyPr/>
        <a:lstStyle/>
        <a:p>
          <a:endParaRPr lang="uk-UA"/>
        </a:p>
      </dgm:t>
    </dgm:pt>
    <dgm:pt modelId="{1974C152-6579-4879-9923-CEE00363DA7D}" type="pres">
      <dgm:prSet presAssocID="{EAF1FFB9-A3D1-46A0-9006-E320F55A85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F18F037-0B60-480B-B0E8-BC8BF00F4DCC}" type="pres">
      <dgm:prSet presAssocID="{EAF1FFB9-A3D1-46A0-9006-E320F55A85C9}" presName="cycle" presStyleCnt="0"/>
      <dgm:spPr/>
    </dgm:pt>
    <dgm:pt modelId="{B5E6372B-6006-47E1-929E-28342C4D37E7}" type="pres">
      <dgm:prSet presAssocID="{EC2A396F-90BC-4A97-87A6-B266F68AE325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7E6F16-4BE8-4B69-9055-0FD9EE103B29}" type="pres">
      <dgm:prSet presAssocID="{138111CA-CC11-43BB-9EF7-18A4B3E76FA7}" presName="sibTransFirstNode" presStyleLbl="bgShp" presStyleIdx="0" presStyleCnt="1" custFlipVert="1" custScaleX="6304" custScaleY="4501" custLinFactNeighborX="25891" custLinFactNeighborY="-4192"/>
      <dgm:spPr>
        <a:prstGeom prst="quadArrow">
          <a:avLst/>
        </a:prstGeom>
      </dgm:spPr>
      <dgm:t>
        <a:bodyPr/>
        <a:lstStyle/>
        <a:p>
          <a:endParaRPr lang="uk-UA"/>
        </a:p>
      </dgm:t>
    </dgm:pt>
    <dgm:pt modelId="{CD4C5D7C-47EE-475E-80E3-AC3A6CF18A54}" type="pres">
      <dgm:prSet presAssocID="{648B42CC-168A-40E6-B095-7A6C060B24E2}" presName="nodeFollowingNodes" presStyleLbl="node1" presStyleIdx="1" presStyleCnt="5" custScaleX="11613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8B7A030-415D-44A9-BB92-8A382BF4C506}" type="pres">
      <dgm:prSet presAssocID="{B1811A18-BAD9-45B3-82B8-1D67A855F50C}" presName="nodeFollowingNodes" presStyleLbl="node1" presStyleIdx="2" presStyleCnt="5" custRadScaleRad="100690" custRadScaleInc="-1995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9CD9D2-A015-4234-B29F-8A57787DFF93}" type="pres">
      <dgm:prSet presAssocID="{85682564-35EC-4D3D-9CE4-580CDF6DF8A2}" presName="nodeFollowingNodes" presStyleLbl="node1" presStyleIdx="3" presStyleCnt="5" custRadScaleRad="97884" custRadScaleInc="1745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92C34DD-ABF7-423E-973C-33891F4A5C89}" type="pres">
      <dgm:prSet presAssocID="{F3860407-8027-4B87-B66B-D686884E6042}" presName="nodeFollowingNodes" presStyleLbl="node1" presStyleIdx="4" presStyleCnt="5" custScaleX="11916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BFA406E-A6DE-43C0-8ED7-D163274436C3}" type="presOf" srcId="{EAF1FFB9-A3D1-46A0-9006-E320F55A85C9}" destId="{1974C152-6579-4879-9923-CEE00363DA7D}" srcOrd="0" destOrd="0" presId="urn:microsoft.com/office/officeart/2005/8/layout/cycle3"/>
    <dgm:cxn modelId="{BA39C7CB-7EC1-43C2-847A-2DD52698F8D0}" type="presOf" srcId="{EC2A396F-90BC-4A97-87A6-B266F68AE325}" destId="{B5E6372B-6006-47E1-929E-28342C4D37E7}" srcOrd="0" destOrd="0" presId="urn:microsoft.com/office/officeart/2005/8/layout/cycle3"/>
    <dgm:cxn modelId="{1FA42A15-25A5-418E-9D67-65C0AD9DD388}" srcId="{EAF1FFB9-A3D1-46A0-9006-E320F55A85C9}" destId="{EC2A396F-90BC-4A97-87A6-B266F68AE325}" srcOrd="0" destOrd="0" parTransId="{09915561-B800-40F4-B494-47ADAD414E9B}" sibTransId="{138111CA-CC11-43BB-9EF7-18A4B3E76FA7}"/>
    <dgm:cxn modelId="{932F4EE4-9B31-48DF-B6BA-9C2E17A6DE00}" srcId="{EAF1FFB9-A3D1-46A0-9006-E320F55A85C9}" destId="{B1811A18-BAD9-45B3-82B8-1D67A855F50C}" srcOrd="2" destOrd="0" parTransId="{095FECC6-F3DD-4866-BC61-096A68F358F9}" sibTransId="{7051D52C-1116-4C01-85D0-12133ADC0FAD}"/>
    <dgm:cxn modelId="{FF844C1C-0DB2-44F3-A55A-4EA8F064A930}" type="presOf" srcId="{85682564-35EC-4D3D-9CE4-580CDF6DF8A2}" destId="{719CD9D2-A015-4234-B29F-8A57787DFF93}" srcOrd="0" destOrd="0" presId="urn:microsoft.com/office/officeart/2005/8/layout/cycle3"/>
    <dgm:cxn modelId="{F3984A88-5A26-484D-8DDE-4486FC430323}" srcId="{EAF1FFB9-A3D1-46A0-9006-E320F55A85C9}" destId="{648B42CC-168A-40E6-B095-7A6C060B24E2}" srcOrd="1" destOrd="0" parTransId="{8B0C1EF8-D558-4800-85E6-BECFF5717491}" sibTransId="{FCC28225-1486-4572-8092-E2584BB07B45}"/>
    <dgm:cxn modelId="{FD74C868-DBDB-468F-AC9E-225162D05DB0}" type="presOf" srcId="{B1811A18-BAD9-45B3-82B8-1D67A855F50C}" destId="{E8B7A030-415D-44A9-BB92-8A382BF4C506}" srcOrd="0" destOrd="0" presId="urn:microsoft.com/office/officeart/2005/8/layout/cycle3"/>
    <dgm:cxn modelId="{BFCB99B6-AF1A-451F-A8D3-393CEAFF7CB3}" type="presOf" srcId="{138111CA-CC11-43BB-9EF7-18A4B3E76FA7}" destId="{847E6F16-4BE8-4B69-9055-0FD9EE103B29}" srcOrd="0" destOrd="0" presId="urn:microsoft.com/office/officeart/2005/8/layout/cycle3"/>
    <dgm:cxn modelId="{DBB8C7F1-AAF2-4C44-B13D-4AD0F5A7F02F}" srcId="{EAF1FFB9-A3D1-46A0-9006-E320F55A85C9}" destId="{F3860407-8027-4B87-B66B-D686884E6042}" srcOrd="4" destOrd="0" parTransId="{E1E04599-4730-4BBC-8A6F-80A49A5253A2}" sibTransId="{EC5A041E-4CD8-49CA-9C3D-B4EBB1D690FA}"/>
    <dgm:cxn modelId="{FDBAC94A-1037-4F06-B7FE-C58A69E29181}" type="presOf" srcId="{F3860407-8027-4B87-B66B-D686884E6042}" destId="{C92C34DD-ABF7-423E-973C-33891F4A5C89}" srcOrd="0" destOrd="0" presId="urn:microsoft.com/office/officeart/2005/8/layout/cycle3"/>
    <dgm:cxn modelId="{DC31F94F-B317-472D-B963-9709F70C1C10}" srcId="{EAF1FFB9-A3D1-46A0-9006-E320F55A85C9}" destId="{85682564-35EC-4D3D-9CE4-580CDF6DF8A2}" srcOrd="3" destOrd="0" parTransId="{3EA1AE5F-D9AC-4EAC-8C4E-20A431F817E3}" sibTransId="{8540F568-3CF1-434C-AFA2-625FD4ED0EDA}"/>
    <dgm:cxn modelId="{E95A8E58-4867-4757-A0B0-78CF12B3433A}" type="presOf" srcId="{648B42CC-168A-40E6-B095-7A6C060B24E2}" destId="{CD4C5D7C-47EE-475E-80E3-AC3A6CF18A54}" srcOrd="0" destOrd="0" presId="urn:microsoft.com/office/officeart/2005/8/layout/cycle3"/>
    <dgm:cxn modelId="{29979298-775C-47F8-9FB1-465915BEDA4F}" type="presParOf" srcId="{1974C152-6579-4879-9923-CEE00363DA7D}" destId="{3F18F037-0B60-480B-B0E8-BC8BF00F4DCC}" srcOrd="0" destOrd="0" presId="urn:microsoft.com/office/officeart/2005/8/layout/cycle3"/>
    <dgm:cxn modelId="{E8FAE3E2-0931-4DF3-B0AD-CCE92FC87B4B}" type="presParOf" srcId="{3F18F037-0B60-480B-B0E8-BC8BF00F4DCC}" destId="{B5E6372B-6006-47E1-929E-28342C4D37E7}" srcOrd="0" destOrd="0" presId="urn:microsoft.com/office/officeart/2005/8/layout/cycle3"/>
    <dgm:cxn modelId="{03269656-0538-438E-81ED-DDDFCCD60657}" type="presParOf" srcId="{3F18F037-0B60-480B-B0E8-BC8BF00F4DCC}" destId="{847E6F16-4BE8-4B69-9055-0FD9EE103B29}" srcOrd="1" destOrd="0" presId="urn:microsoft.com/office/officeart/2005/8/layout/cycle3"/>
    <dgm:cxn modelId="{26BCB6A7-3380-4BAB-A3CD-603A609F723C}" type="presParOf" srcId="{3F18F037-0B60-480B-B0E8-BC8BF00F4DCC}" destId="{CD4C5D7C-47EE-475E-80E3-AC3A6CF18A54}" srcOrd="2" destOrd="0" presId="urn:microsoft.com/office/officeart/2005/8/layout/cycle3"/>
    <dgm:cxn modelId="{28CF64FF-0AE8-43F1-B4B5-371928A1ADCF}" type="presParOf" srcId="{3F18F037-0B60-480B-B0E8-BC8BF00F4DCC}" destId="{E8B7A030-415D-44A9-BB92-8A382BF4C506}" srcOrd="3" destOrd="0" presId="urn:microsoft.com/office/officeart/2005/8/layout/cycle3"/>
    <dgm:cxn modelId="{E0D8F3B1-D730-427A-8C1C-D91E92B5D7D7}" type="presParOf" srcId="{3F18F037-0B60-480B-B0E8-BC8BF00F4DCC}" destId="{719CD9D2-A015-4234-B29F-8A57787DFF93}" srcOrd="4" destOrd="0" presId="urn:microsoft.com/office/officeart/2005/8/layout/cycle3"/>
    <dgm:cxn modelId="{B9864454-8718-4307-936C-9ACCB2B85055}" type="presParOf" srcId="{3F18F037-0B60-480B-B0E8-BC8BF00F4DCC}" destId="{C92C34DD-ABF7-423E-973C-33891F4A5C89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D01C4B-F565-45C2-A660-65BEC9D21655}" type="doc">
      <dgm:prSet loTypeId="urn:microsoft.com/office/officeart/2005/8/layout/defaul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DD856EE4-1D08-4CF8-8942-E857EBEFC95F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Волейбол</a:t>
          </a:r>
          <a:endParaRPr lang="uk-UA" dirty="0">
            <a:solidFill>
              <a:srgbClr val="FF0000"/>
            </a:solidFill>
          </a:endParaRPr>
        </a:p>
      </dgm:t>
    </dgm:pt>
    <dgm:pt modelId="{7074ACEA-0192-420E-BD34-41E1CA78552D}" type="parTrans" cxnId="{9638189F-66CA-48D7-A311-F3668F5AE985}">
      <dgm:prSet/>
      <dgm:spPr/>
      <dgm:t>
        <a:bodyPr/>
        <a:lstStyle/>
        <a:p>
          <a:endParaRPr lang="uk-UA"/>
        </a:p>
      </dgm:t>
    </dgm:pt>
    <dgm:pt modelId="{DAF653DC-0B66-47CA-910E-E95BB763997B}" type="sibTrans" cxnId="{9638189F-66CA-48D7-A311-F3668F5AE985}">
      <dgm:prSet/>
      <dgm:spPr/>
      <dgm:t>
        <a:bodyPr/>
        <a:lstStyle/>
        <a:p>
          <a:endParaRPr lang="uk-UA"/>
        </a:p>
      </dgm:t>
    </dgm:pt>
    <dgm:pt modelId="{880881B4-AE0A-49F0-8EB9-1B1461124600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Баскетбол</a:t>
          </a:r>
          <a:endParaRPr lang="uk-UA" dirty="0">
            <a:solidFill>
              <a:srgbClr val="FF0000"/>
            </a:solidFill>
          </a:endParaRPr>
        </a:p>
      </dgm:t>
    </dgm:pt>
    <dgm:pt modelId="{59CF79D3-AAA7-4A5F-A542-7320A2FD8142}" type="parTrans" cxnId="{51CA3B8D-1885-4804-9A89-3CC56B38F19E}">
      <dgm:prSet/>
      <dgm:spPr/>
      <dgm:t>
        <a:bodyPr/>
        <a:lstStyle/>
        <a:p>
          <a:endParaRPr lang="uk-UA"/>
        </a:p>
      </dgm:t>
    </dgm:pt>
    <dgm:pt modelId="{EF6DC060-0897-4ADF-820F-D5964EEC948C}" type="sibTrans" cxnId="{51CA3B8D-1885-4804-9A89-3CC56B38F19E}">
      <dgm:prSet/>
      <dgm:spPr/>
      <dgm:t>
        <a:bodyPr/>
        <a:lstStyle/>
        <a:p>
          <a:endParaRPr lang="uk-UA"/>
        </a:p>
      </dgm:t>
    </dgm:pt>
    <dgm:pt modelId="{A92418B0-AB52-4AD1-ADB5-0FA0735B9DF5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Футбол</a:t>
          </a:r>
          <a:endParaRPr lang="uk-UA" dirty="0">
            <a:solidFill>
              <a:srgbClr val="FF0000"/>
            </a:solidFill>
          </a:endParaRPr>
        </a:p>
      </dgm:t>
    </dgm:pt>
    <dgm:pt modelId="{D3285990-5586-4AC6-A5CA-93D5E19DE913}" type="parTrans" cxnId="{C3876EF8-AC9E-47CD-8BFF-FE46C3D834DD}">
      <dgm:prSet/>
      <dgm:spPr/>
      <dgm:t>
        <a:bodyPr/>
        <a:lstStyle/>
        <a:p>
          <a:endParaRPr lang="uk-UA"/>
        </a:p>
      </dgm:t>
    </dgm:pt>
    <dgm:pt modelId="{AB15FCEE-2BD6-4439-8F8D-05C8FF1E170C}" type="sibTrans" cxnId="{C3876EF8-AC9E-47CD-8BFF-FE46C3D834DD}">
      <dgm:prSet/>
      <dgm:spPr/>
      <dgm:t>
        <a:bodyPr/>
        <a:lstStyle/>
        <a:p>
          <a:endParaRPr lang="uk-UA"/>
        </a:p>
      </dgm:t>
    </dgm:pt>
    <dgm:pt modelId="{E43C7C43-F31B-4AD7-A86F-48DD63E6CCC6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Легка атлетика</a:t>
          </a:r>
          <a:endParaRPr lang="uk-UA" dirty="0">
            <a:solidFill>
              <a:srgbClr val="FF0000"/>
            </a:solidFill>
          </a:endParaRPr>
        </a:p>
      </dgm:t>
    </dgm:pt>
    <dgm:pt modelId="{B61F1B81-1890-44F9-8E25-648503BDB047}" type="parTrans" cxnId="{98A1E987-53A4-4024-B621-B113E767117F}">
      <dgm:prSet/>
      <dgm:spPr/>
      <dgm:t>
        <a:bodyPr/>
        <a:lstStyle/>
        <a:p>
          <a:endParaRPr lang="uk-UA"/>
        </a:p>
      </dgm:t>
    </dgm:pt>
    <dgm:pt modelId="{1F226C5E-7286-40A7-991C-812907CEB8BD}" type="sibTrans" cxnId="{98A1E987-53A4-4024-B621-B113E767117F}">
      <dgm:prSet/>
      <dgm:spPr/>
      <dgm:t>
        <a:bodyPr/>
        <a:lstStyle/>
        <a:p>
          <a:endParaRPr lang="uk-UA"/>
        </a:p>
      </dgm:t>
    </dgm:pt>
    <dgm:pt modelId="{41843C60-24DA-4192-9EB5-A662BE79D302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Настільний теніс</a:t>
          </a:r>
          <a:endParaRPr lang="uk-UA" dirty="0">
            <a:solidFill>
              <a:srgbClr val="FF0000"/>
            </a:solidFill>
          </a:endParaRPr>
        </a:p>
      </dgm:t>
    </dgm:pt>
    <dgm:pt modelId="{734FB584-70F0-410E-8E03-A449B519C603}" type="parTrans" cxnId="{26A7A051-5B75-493F-A527-D531EB5D018F}">
      <dgm:prSet/>
      <dgm:spPr/>
      <dgm:t>
        <a:bodyPr/>
        <a:lstStyle/>
        <a:p>
          <a:endParaRPr lang="uk-UA"/>
        </a:p>
      </dgm:t>
    </dgm:pt>
    <dgm:pt modelId="{F3B67158-D1BB-4513-BD43-D3ADDC03D023}" type="sibTrans" cxnId="{26A7A051-5B75-493F-A527-D531EB5D018F}">
      <dgm:prSet/>
      <dgm:spPr/>
      <dgm:t>
        <a:bodyPr/>
        <a:lstStyle/>
        <a:p>
          <a:endParaRPr lang="uk-UA"/>
        </a:p>
      </dgm:t>
    </dgm:pt>
    <dgm:pt modelId="{3A201116-A324-44B3-8FFD-50BB20A2FD76}">
      <dgm:prSet phldrT="[Текст]"/>
      <dgm:spPr/>
      <dgm:t>
        <a:bodyPr/>
        <a:lstStyle/>
        <a:p>
          <a:r>
            <a:rPr lang="uk-UA" dirty="0" smtClean="0">
              <a:solidFill>
                <a:srgbClr val="FF0000"/>
              </a:solidFill>
            </a:rPr>
            <a:t>Шахи</a:t>
          </a:r>
          <a:endParaRPr lang="uk-UA" dirty="0">
            <a:solidFill>
              <a:srgbClr val="FF0000"/>
            </a:solidFill>
          </a:endParaRPr>
        </a:p>
      </dgm:t>
    </dgm:pt>
    <dgm:pt modelId="{FDBADF26-A1D8-48E1-9FF7-8085F63FFDC3}" type="parTrans" cxnId="{78546801-0D3C-4839-9BE2-7CAC300D6BA7}">
      <dgm:prSet/>
      <dgm:spPr/>
      <dgm:t>
        <a:bodyPr/>
        <a:lstStyle/>
        <a:p>
          <a:endParaRPr lang="uk-UA"/>
        </a:p>
      </dgm:t>
    </dgm:pt>
    <dgm:pt modelId="{E1D393D1-831B-42CB-B5E4-463736FB2891}" type="sibTrans" cxnId="{78546801-0D3C-4839-9BE2-7CAC300D6BA7}">
      <dgm:prSet/>
      <dgm:spPr/>
      <dgm:t>
        <a:bodyPr/>
        <a:lstStyle/>
        <a:p>
          <a:endParaRPr lang="uk-UA"/>
        </a:p>
      </dgm:t>
    </dgm:pt>
    <dgm:pt modelId="{D3DA3886-3C80-47BE-A1A2-5F4A01166A72}" type="pres">
      <dgm:prSet presAssocID="{4FD01C4B-F565-45C2-A660-65BEC9D2165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D81F37B-7280-4AAF-8467-710D88D4FDF1}" type="pres">
      <dgm:prSet presAssocID="{DD856EE4-1D08-4CF8-8942-E857EBEFC95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C9616CB-D2E2-4EAA-B712-E298503C3DA8}" type="pres">
      <dgm:prSet presAssocID="{DAF653DC-0B66-47CA-910E-E95BB763997B}" presName="sibTrans" presStyleCnt="0"/>
      <dgm:spPr/>
    </dgm:pt>
    <dgm:pt modelId="{7CFC4326-4D44-46F1-B171-7358CD553155}" type="pres">
      <dgm:prSet presAssocID="{880881B4-AE0A-49F0-8EB9-1B1461124600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C496C93-BF9C-43D7-A6F9-FAFF475E7416}" type="pres">
      <dgm:prSet presAssocID="{EF6DC060-0897-4ADF-820F-D5964EEC948C}" presName="sibTrans" presStyleCnt="0"/>
      <dgm:spPr/>
    </dgm:pt>
    <dgm:pt modelId="{7862E9CA-6E7E-46C6-9334-B076B2D7C1A2}" type="pres">
      <dgm:prSet presAssocID="{A92418B0-AB52-4AD1-ADB5-0FA0735B9DF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30C40A-DBF5-4891-8D18-13E66406007D}" type="pres">
      <dgm:prSet presAssocID="{AB15FCEE-2BD6-4439-8F8D-05C8FF1E170C}" presName="sibTrans" presStyleCnt="0"/>
      <dgm:spPr/>
    </dgm:pt>
    <dgm:pt modelId="{AF59FAB0-3C22-49A9-9023-C7DCCA400D24}" type="pres">
      <dgm:prSet presAssocID="{E43C7C43-F31B-4AD7-A86F-48DD63E6CCC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33FEE76-C608-4471-9DBA-EB723F781141}" type="pres">
      <dgm:prSet presAssocID="{1F226C5E-7286-40A7-991C-812907CEB8BD}" presName="sibTrans" presStyleCnt="0"/>
      <dgm:spPr/>
    </dgm:pt>
    <dgm:pt modelId="{E9F5DD9D-2942-4C2B-8C3D-9CB17AF5629F}" type="pres">
      <dgm:prSet presAssocID="{41843C60-24DA-4192-9EB5-A662BE79D30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13391B-DD2B-40EA-9DBE-F5B95B225392}" type="pres">
      <dgm:prSet presAssocID="{F3B67158-D1BB-4513-BD43-D3ADDC03D023}" presName="sibTrans" presStyleCnt="0"/>
      <dgm:spPr/>
    </dgm:pt>
    <dgm:pt modelId="{77268F89-E857-436E-B176-64CBF887B57F}" type="pres">
      <dgm:prSet presAssocID="{3A201116-A324-44B3-8FFD-50BB20A2FD7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8A1E987-53A4-4024-B621-B113E767117F}" srcId="{4FD01C4B-F565-45C2-A660-65BEC9D21655}" destId="{E43C7C43-F31B-4AD7-A86F-48DD63E6CCC6}" srcOrd="3" destOrd="0" parTransId="{B61F1B81-1890-44F9-8E25-648503BDB047}" sibTransId="{1F226C5E-7286-40A7-991C-812907CEB8BD}"/>
    <dgm:cxn modelId="{0A766C85-4AFC-4355-A2BA-9833D14ED504}" type="presOf" srcId="{41843C60-24DA-4192-9EB5-A662BE79D302}" destId="{E9F5DD9D-2942-4C2B-8C3D-9CB17AF5629F}" srcOrd="0" destOrd="0" presId="urn:microsoft.com/office/officeart/2005/8/layout/default"/>
    <dgm:cxn modelId="{DE3D2E82-687B-4321-ADEE-8AEE8F181B43}" type="presOf" srcId="{880881B4-AE0A-49F0-8EB9-1B1461124600}" destId="{7CFC4326-4D44-46F1-B171-7358CD553155}" srcOrd="0" destOrd="0" presId="urn:microsoft.com/office/officeart/2005/8/layout/default"/>
    <dgm:cxn modelId="{51CA3B8D-1885-4804-9A89-3CC56B38F19E}" srcId="{4FD01C4B-F565-45C2-A660-65BEC9D21655}" destId="{880881B4-AE0A-49F0-8EB9-1B1461124600}" srcOrd="1" destOrd="0" parTransId="{59CF79D3-AAA7-4A5F-A542-7320A2FD8142}" sibTransId="{EF6DC060-0897-4ADF-820F-D5964EEC948C}"/>
    <dgm:cxn modelId="{99F95211-023B-419A-81A6-D63737D44E6D}" type="presOf" srcId="{E43C7C43-F31B-4AD7-A86F-48DD63E6CCC6}" destId="{AF59FAB0-3C22-49A9-9023-C7DCCA400D24}" srcOrd="0" destOrd="0" presId="urn:microsoft.com/office/officeart/2005/8/layout/default"/>
    <dgm:cxn modelId="{3C4A650C-9C0F-47ED-BBCC-E3480DEFF9C8}" type="presOf" srcId="{3A201116-A324-44B3-8FFD-50BB20A2FD76}" destId="{77268F89-E857-436E-B176-64CBF887B57F}" srcOrd="0" destOrd="0" presId="urn:microsoft.com/office/officeart/2005/8/layout/default"/>
    <dgm:cxn modelId="{D5E22218-6E33-4AEA-9D72-FECD80D89514}" type="presOf" srcId="{DD856EE4-1D08-4CF8-8942-E857EBEFC95F}" destId="{4D81F37B-7280-4AAF-8467-710D88D4FDF1}" srcOrd="0" destOrd="0" presId="urn:microsoft.com/office/officeart/2005/8/layout/default"/>
    <dgm:cxn modelId="{BE898081-45DD-4D62-AB5C-30213C3C72DE}" type="presOf" srcId="{A92418B0-AB52-4AD1-ADB5-0FA0735B9DF5}" destId="{7862E9CA-6E7E-46C6-9334-B076B2D7C1A2}" srcOrd="0" destOrd="0" presId="urn:microsoft.com/office/officeart/2005/8/layout/default"/>
    <dgm:cxn modelId="{8AB373D7-9793-4737-AB6E-9D7BEF84A6F1}" type="presOf" srcId="{4FD01C4B-F565-45C2-A660-65BEC9D21655}" destId="{D3DA3886-3C80-47BE-A1A2-5F4A01166A72}" srcOrd="0" destOrd="0" presId="urn:microsoft.com/office/officeart/2005/8/layout/default"/>
    <dgm:cxn modelId="{78546801-0D3C-4839-9BE2-7CAC300D6BA7}" srcId="{4FD01C4B-F565-45C2-A660-65BEC9D21655}" destId="{3A201116-A324-44B3-8FFD-50BB20A2FD76}" srcOrd="5" destOrd="0" parTransId="{FDBADF26-A1D8-48E1-9FF7-8085F63FFDC3}" sibTransId="{E1D393D1-831B-42CB-B5E4-463736FB2891}"/>
    <dgm:cxn modelId="{9638189F-66CA-48D7-A311-F3668F5AE985}" srcId="{4FD01C4B-F565-45C2-A660-65BEC9D21655}" destId="{DD856EE4-1D08-4CF8-8942-E857EBEFC95F}" srcOrd="0" destOrd="0" parTransId="{7074ACEA-0192-420E-BD34-41E1CA78552D}" sibTransId="{DAF653DC-0B66-47CA-910E-E95BB763997B}"/>
    <dgm:cxn modelId="{26A7A051-5B75-493F-A527-D531EB5D018F}" srcId="{4FD01C4B-F565-45C2-A660-65BEC9D21655}" destId="{41843C60-24DA-4192-9EB5-A662BE79D302}" srcOrd="4" destOrd="0" parTransId="{734FB584-70F0-410E-8E03-A449B519C603}" sibTransId="{F3B67158-D1BB-4513-BD43-D3ADDC03D023}"/>
    <dgm:cxn modelId="{C3876EF8-AC9E-47CD-8BFF-FE46C3D834DD}" srcId="{4FD01C4B-F565-45C2-A660-65BEC9D21655}" destId="{A92418B0-AB52-4AD1-ADB5-0FA0735B9DF5}" srcOrd="2" destOrd="0" parTransId="{D3285990-5586-4AC6-A5CA-93D5E19DE913}" sibTransId="{AB15FCEE-2BD6-4439-8F8D-05C8FF1E170C}"/>
    <dgm:cxn modelId="{3C223F79-9353-44DB-89D5-5B25F7611686}" type="presParOf" srcId="{D3DA3886-3C80-47BE-A1A2-5F4A01166A72}" destId="{4D81F37B-7280-4AAF-8467-710D88D4FDF1}" srcOrd="0" destOrd="0" presId="urn:microsoft.com/office/officeart/2005/8/layout/default"/>
    <dgm:cxn modelId="{5DAF666C-2534-4BD9-B234-AD3903332A54}" type="presParOf" srcId="{D3DA3886-3C80-47BE-A1A2-5F4A01166A72}" destId="{1C9616CB-D2E2-4EAA-B712-E298503C3DA8}" srcOrd="1" destOrd="0" presId="urn:microsoft.com/office/officeart/2005/8/layout/default"/>
    <dgm:cxn modelId="{B2901CBE-8CD2-4177-8F06-CE059EE025CE}" type="presParOf" srcId="{D3DA3886-3C80-47BE-A1A2-5F4A01166A72}" destId="{7CFC4326-4D44-46F1-B171-7358CD553155}" srcOrd="2" destOrd="0" presId="urn:microsoft.com/office/officeart/2005/8/layout/default"/>
    <dgm:cxn modelId="{405A6537-6BAB-4EC3-902C-C26F1B41D7FA}" type="presParOf" srcId="{D3DA3886-3C80-47BE-A1A2-5F4A01166A72}" destId="{CC496C93-BF9C-43D7-A6F9-FAFF475E7416}" srcOrd="3" destOrd="0" presId="urn:microsoft.com/office/officeart/2005/8/layout/default"/>
    <dgm:cxn modelId="{B1A6311A-AA96-4DFE-89BA-D4A079D1EECA}" type="presParOf" srcId="{D3DA3886-3C80-47BE-A1A2-5F4A01166A72}" destId="{7862E9CA-6E7E-46C6-9334-B076B2D7C1A2}" srcOrd="4" destOrd="0" presId="urn:microsoft.com/office/officeart/2005/8/layout/default"/>
    <dgm:cxn modelId="{70741666-76E8-43EE-9E78-7B0F838BBC67}" type="presParOf" srcId="{D3DA3886-3C80-47BE-A1A2-5F4A01166A72}" destId="{1A30C40A-DBF5-4891-8D18-13E66406007D}" srcOrd="5" destOrd="0" presId="urn:microsoft.com/office/officeart/2005/8/layout/default"/>
    <dgm:cxn modelId="{53E85803-BA89-41BB-89B5-270B81746982}" type="presParOf" srcId="{D3DA3886-3C80-47BE-A1A2-5F4A01166A72}" destId="{AF59FAB0-3C22-49A9-9023-C7DCCA400D24}" srcOrd="6" destOrd="0" presId="urn:microsoft.com/office/officeart/2005/8/layout/default"/>
    <dgm:cxn modelId="{B94FBF08-6454-4EE7-BF88-EE42BE9C7CDF}" type="presParOf" srcId="{D3DA3886-3C80-47BE-A1A2-5F4A01166A72}" destId="{F33FEE76-C608-4471-9DBA-EB723F781141}" srcOrd="7" destOrd="0" presId="urn:microsoft.com/office/officeart/2005/8/layout/default"/>
    <dgm:cxn modelId="{2A5A2168-9049-4A19-A53C-BA9B74507FE1}" type="presParOf" srcId="{D3DA3886-3C80-47BE-A1A2-5F4A01166A72}" destId="{E9F5DD9D-2942-4C2B-8C3D-9CB17AF5629F}" srcOrd="8" destOrd="0" presId="urn:microsoft.com/office/officeart/2005/8/layout/default"/>
    <dgm:cxn modelId="{AD10CF81-23A0-4985-9AB7-F2A3F0ABF5BE}" type="presParOf" srcId="{D3DA3886-3C80-47BE-A1A2-5F4A01166A72}" destId="{DA13391B-DD2B-40EA-9DBE-F5B95B225392}" srcOrd="9" destOrd="0" presId="urn:microsoft.com/office/officeart/2005/8/layout/default"/>
    <dgm:cxn modelId="{7D9F8918-CD1D-4D46-B8BD-B3619C83D5E9}" type="presParOf" srcId="{D3DA3886-3C80-47BE-A1A2-5F4A01166A72}" destId="{77268F89-E857-436E-B176-64CBF887B57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2389EA-3809-486B-A448-8F9C6F1FEBAB}">
      <dsp:nvSpPr>
        <dsp:cNvPr id="0" name=""/>
        <dsp:cNvSpPr/>
      </dsp:nvSpPr>
      <dsp:spPr>
        <a:xfrm>
          <a:off x="2831730" y="697"/>
          <a:ext cx="2364449" cy="1141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Театральна студія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87456" y="56423"/>
        <a:ext cx="2252997" cy="1030110"/>
      </dsp:txXfrm>
    </dsp:sp>
    <dsp:sp modelId="{79AFC887-8517-4BD1-99FE-BEDB711E633E}">
      <dsp:nvSpPr>
        <dsp:cNvPr id="0" name=""/>
        <dsp:cNvSpPr/>
      </dsp:nvSpPr>
      <dsp:spPr>
        <a:xfrm rot="1091104">
          <a:off x="5078700" y="767424"/>
          <a:ext cx="236362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>
        <a:off x="5080471" y="833414"/>
        <a:ext cx="165453" cy="231167"/>
      </dsp:txXfrm>
    </dsp:sp>
    <dsp:sp modelId="{35D3236D-B2C7-45FB-96B9-0F412F38936D}">
      <dsp:nvSpPr>
        <dsp:cNvPr id="0" name=""/>
        <dsp:cNvSpPr/>
      </dsp:nvSpPr>
      <dsp:spPr>
        <a:xfrm>
          <a:off x="5256591" y="707078"/>
          <a:ext cx="2325602" cy="1309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Вокальний ансамбль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20498" y="770985"/>
        <a:ext cx="2197788" cy="1181329"/>
      </dsp:txXfrm>
    </dsp:sp>
    <dsp:sp modelId="{5946CC32-FA4F-4C63-827A-4368CF1F7427}">
      <dsp:nvSpPr>
        <dsp:cNvPr id="0" name=""/>
        <dsp:cNvSpPr/>
      </dsp:nvSpPr>
      <dsp:spPr>
        <a:xfrm rot="4560841">
          <a:off x="6535107" y="1962900"/>
          <a:ext cx="164034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>
        <a:off x="6553765" y="2016079"/>
        <a:ext cx="114824" cy="231167"/>
      </dsp:txXfrm>
    </dsp:sp>
    <dsp:sp modelId="{CAA417C1-0E8C-43B8-BEE1-16D891F3E0E5}">
      <dsp:nvSpPr>
        <dsp:cNvPr id="0" name=""/>
        <dsp:cNvSpPr/>
      </dsp:nvSpPr>
      <dsp:spPr>
        <a:xfrm>
          <a:off x="5650474" y="2304254"/>
          <a:ext cx="2326675" cy="12819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Хореографічний колектив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13054" y="2366834"/>
        <a:ext cx="2201515" cy="1156791"/>
      </dsp:txXfrm>
    </dsp:sp>
    <dsp:sp modelId="{C070EC6F-49E0-4C71-BC45-D2D01E5EC8A5}">
      <dsp:nvSpPr>
        <dsp:cNvPr id="0" name=""/>
        <dsp:cNvSpPr/>
      </dsp:nvSpPr>
      <dsp:spPr>
        <a:xfrm rot="7991487">
          <a:off x="6034052" y="3467210"/>
          <a:ext cx="217777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 rot="10800000">
        <a:off x="6089077" y="3520449"/>
        <a:ext cx="152444" cy="231167"/>
      </dsp:txXfrm>
    </dsp:sp>
    <dsp:sp modelId="{3EDE8822-2812-4245-A859-0BC6E903638F}">
      <dsp:nvSpPr>
        <dsp:cNvPr id="0" name=""/>
        <dsp:cNvSpPr/>
      </dsp:nvSpPr>
      <dsp:spPr>
        <a:xfrm>
          <a:off x="4536499" y="3744415"/>
          <a:ext cx="1977859" cy="11464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Духовий оркестр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92463" y="3800379"/>
        <a:ext cx="1865931" cy="1034497"/>
      </dsp:txXfrm>
    </dsp:sp>
    <dsp:sp modelId="{9CA54BA7-E01B-47E6-B90C-5F916512D89F}">
      <dsp:nvSpPr>
        <dsp:cNvPr id="0" name=""/>
        <dsp:cNvSpPr/>
      </dsp:nvSpPr>
      <dsp:spPr>
        <a:xfrm rot="10789358">
          <a:off x="4044862" y="4129035"/>
          <a:ext cx="347434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 rot="10800000">
        <a:off x="4149092" y="4205929"/>
        <a:ext cx="243204" cy="231167"/>
      </dsp:txXfrm>
    </dsp:sp>
    <dsp:sp modelId="{FDAC26A4-67F0-4EF6-872F-3978E4026391}">
      <dsp:nvSpPr>
        <dsp:cNvPr id="0" name=""/>
        <dsp:cNvSpPr/>
      </dsp:nvSpPr>
      <dsp:spPr>
        <a:xfrm>
          <a:off x="1914629" y="3754981"/>
          <a:ext cx="1966364" cy="1141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Циркова студія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70355" y="3810707"/>
        <a:ext cx="1854912" cy="1030110"/>
      </dsp:txXfrm>
    </dsp:sp>
    <dsp:sp modelId="{028A912B-B574-4B6F-90DC-36842FB98D69}">
      <dsp:nvSpPr>
        <dsp:cNvPr id="0" name=""/>
        <dsp:cNvSpPr/>
      </dsp:nvSpPr>
      <dsp:spPr>
        <a:xfrm rot="13551218">
          <a:off x="2159472" y="3488248"/>
          <a:ext cx="224795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 rot="10800000">
        <a:off x="2216676" y="3589499"/>
        <a:ext cx="157357" cy="231167"/>
      </dsp:txXfrm>
    </dsp:sp>
    <dsp:sp modelId="{EE68A2CE-C770-42D7-A39A-B35886EAB0BA}">
      <dsp:nvSpPr>
        <dsp:cNvPr id="0" name=""/>
        <dsp:cNvSpPr/>
      </dsp:nvSpPr>
      <dsp:spPr>
        <a:xfrm>
          <a:off x="360034" y="2291257"/>
          <a:ext cx="2396721" cy="1309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Солісти-вокалісти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3941" y="2355164"/>
        <a:ext cx="2268907" cy="1181329"/>
      </dsp:txXfrm>
    </dsp:sp>
    <dsp:sp modelId="{16492E76-84D7-4C47-ADD9-F33B7F7FD9A4}">
      <dsp:nvSpPr>
        <dsp:cNvPr id="0" name=""/>
        <dsp:cNvSpPr/>
      </dsp:nvSpPr>
      <dsp:spPr>
        <a:xfrm rot="16816949">
          <a:off x="1638582" y="2000219"/>
          <a:ext cx="112827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>
        <a:off x="1652485" y="2093926"/>
        <a:ext cx="78979" cy="231167"/>
      </dsp:txXfrm>
    </dsp:sp>
    <dsp:sp modelId="{254CE69A-C8D1-44D2-BF2B-EC658C10E9CE}">
      <dsp:nvSpPr>
        <dsp:cNvPr id="0" name=""/>
        <dsp:cNvSpPr/>
      </dsp:nvSpPr>
      <dsp:spPr>
        <a:xfrm>
          <a:off x="648071" y="781519"/>
          <a:ext cx="2368867" cy="13067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Ляльковий театр</a:t>
          </a:r>
          <a:endParaRPr lang="uk-UA" sz="2200" b="1" kern="1200" dirty="0">
            <a:solidFill>
              <a:srgbClr val="FFC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1859" y="845307"/>
        <a:ext cx="2241291" cy="1179136"/>
      </dsp:txXfrm>
    </dsp:sp>
    <dsp:sp modelId="{8CBA4E32-1AD7-4878-961E-C2CE234D6E23}">
      <dsp:nvSpPr>
        <dsp:cNvPr id="0" name=""/>
        <dsp:cNvSpPr/>
      </dsp:nvSpPr>
      <dsp:spPr>
        <a:xfrm rot="20304409">
          <a:off x="2855815" y="802835"/>
          <a:ext cx="173753" cy="3852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>
        <a:off x="2857644" y="889482"/>
        <a:ext cx="121627" cy="2311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E6F16-4BE8-4B69-9055-0FD9EE103B29}">
      <dsp:nvSpPr>
        <dsp:cNvPr id="0" name=""/>
        <dsp:cNvSpPr/>
      </dsp:nvSpPr>
      <dsp:spPr>
        <a:xfrm flipV="1">
          <a:off x="3984117" y="1743972"/>
          <a:ext cx="255598" cy="182494"/>
        </a:xfrm>
        <a:prstGeom prst="quadArrow">
          <a:avLst/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5E6372B-6006-47E1-929E-28342C4D37E7}">
      <dsp:nvSpPr>
        <dsp:cNvPr id="0" name=""/>
        <dsp:cNvSpPr/>
      </dsp:nvSpPr>
      <dsp:spPr>
        <a:xfrm>
          <a:off x="2129003" y="1515"/>
          <a:ext cx="1866304" cy="93315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Кабінет Довіра</a:t>
          </a:r>
          <a:endParaRPr lang="uk-UA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74556" y="47068"/>
        <a:ext cx="1775198" cy="842046"/>
      </dsp:txXfrm>
    </dsp:sp>
    <dsp:sp modelId="{CD4C5D7C-47EE-475E-80E3-AC3A6CF18A54}">
      <dsp:nvSpPr>
        <dsp:cNvPr id="0" name=""/>
        <dsp:cNvSpPr/>
      </dsp:nvSpPr>
      <dsp:spPr>
        <a:xfrm>
          <a:off x="3622839" y="1196235"/>
          <a:ext cx="2167414" cy="933152"/>
        </a:xfrm>
        <a:prstGeom prst="round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Школа майбутнього тандему</a:t>
          </a:r>
          <a:endParaRPr lang="uk-UA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68392" y="1241788"/>
        <a:ext cx="2076308" cy="842046"/>
      </dsp:txXfrm>
    </dsp:sp>
    <dsp:sp modelId="{E8B7A030-415D-44A9-BB92-8A382BF4C506}">
      <dsp:nvSpPr>
        <dsp:cNvPr id="0" name=""/>
        <dsp:cNvSpPr/>
      </dsp:nvSpPr>
      <dsp:spPr>
        <a:xfrm>
          <a:off x="3422192" y="2896099"/>
          <a:ext cx="1866304" cy="933152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Музична вітальня</a:t>
          </a:r>
          <a:endParaRPr lang="uk-UA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67745" y="2941652"/>
        <a:ext cx="1775198" cy="842046"/>
      </dsp:txXfrm>
    </dsp:sp>
    <dsp:sp modelId="{719CD9D2-A015-4234-B29F-8A57787DFF93}">
      <dsp:nvSpPr>
        <dsp:cNvPr id="0" name=""/>
        <dsp:cNvSpPr/>
      </dsp:nvSpPr>
      <dsp:spPr>
        <a:xfrm>
          <a:off x="901908" y="2896099"/>
          <a:ext cx="1866304" cy="933152"/>
        </a:xfrm>
        <a:prstGeom prst="round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Маршрут безпеки</a:t>
          </a:r>
          <a:endParaRPr lang="uk-UA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7461" y="2941652"/>
        <a:ext cx="1775198" cy="842046"/>
      </dsp:txXfrm>
    </dsp:sp>
    <dsp:sp modelId="{C92C34DD-ABF7-423E-973C-33891F4A5C89}">
      <dsp:nvSpPr>
        <dsp:cNvPr id="0" name=""/>
        <dsp:cNvSpPr/>
      </dsp:nvSpPr>
      <dsp:spPr>
        <a:xfrm>
          <a:off x="305746" y="1196235"/>
          <a:ext cx="2224037" cy="933152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Майбутнє починається сьогодні</a:t>
          </a:r>
          <a:endParaRPr lang="uk-UA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299" y="1241788"/>
        <a:ext cx="2132931" cy="8420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81F37B-7280-4AAF-8467-710D88D4FDF1}">
      <dsp:nvSpPr>
        <dsp:cNvPr id="0" name=""/>
        <dsp:cNvSpPr/>
      </dsp:nvSpPr>
      <dsp:spPr>
        <a:xfrm>
          <a:off x="0" y="371981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Волейбол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0" y="371981"/>
        <a:ext cx="2553874" cy="1532325"/>
      </dsp:txXfrm>
    </dsp:sp>
    <dsp:sp modelId="{7CFC4326-4D44-46F1-B171-7358CD553155}">
      <dsp:nvSpPr>
        <dsp:cNvPr id="0" name=""/>
        <dsp:cNvSpPr/>
      </dsp:nvSpPr>
      <dsp:spPr>
        <a:xfrm>
          <a:off x="2809262" y="371981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Баскетбол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2809262" y="371981"/>
        <a:ext cx="2553874" cy="1532325"/>
      </dsp:txXfrm>
    </dsp:sp>
    <dsp:sp modelId="{7862E9CA-6E7E-46C6-9334-B076B2D7C1A2}">
      <dsp:nvSpPr>
        <dsp:cNvPr id="0" name=""/>
        <dsp:cNvSpPr/>
      </dsp:nvSpPr>
      <dsp:spPr>
        <a:xfrm>
          <a:off x="5618525" y="371981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Футбол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5618525" y="371981"/>
        <a:ext cx="2553874" cy="1532325"/>
      </dsp:txXfrm>
    </dsp:sp>
    <dsp:sp modelId="{AF59FAB0-3C22-49A9-9023-C7DCCA400D24}">
      <dsp:nvSpPr>
        <dsp:cNvPr id="0" name=""/>
        <dsp:cNvSpPr/>
      </dsp:nvSpPr>
      <dsp:spPr>
        <a:xfrm>
          <a:off x="0" y="2159693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Легка атлетика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0" y="2159693"/>
        <a:ext cx="2553874" cy="1532325"/>
      </dsp:txXfrm>
    </dsp:sp>
    <dsp:sp modelId="{E9F5DD9D-2942-4C2B-8C3D-9CB17AF5629F}">
      <dsp:nvSpPr>
        <dsp:cNvPr id="0" name=""/>
        <dsp:cNvSpPr/>
      </dsp:nvSpPr>
      <dsp:spPr>
        <a:xfrm>
          <a:off x="2809262" y="2159693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Настільний теніс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2809262" y="2159693"/>
        <a:ext cx="2553874" cy="1532325"/>
      </dsp:txXfrm>
    </dsp:sp>
    <dsp:sp modelId="{77268F89-E857-436E-B176-64CBF887B57F}">
      <dsp:nvSpPr>
        <dsp:cNvPr id="0" name=""/>
        <dsp:cNvSpPr/>
      </dsp:nvSpPr>
      <dsp:spPr>
        <a:xfrm>
          <a:off x="5618525" y="2159693"/>
          <a:ext cx="2553874" cy="1532325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>
              <a:solidFill>
                <a:srgbClr val="FF0000"/>
              </a:solidFill>
            </a:rPr>
            <a:t>Шахи</a:t>
          </a:r>
          <a:endParaRPr lang="uk-UA" sz="3700" kern="1200" dirty="0">
            <a:solidFill>
              <a:srgbClr val="FF0000"/>
            </a:solidFill>
          </a:endParaRPr>
        </a:p>
      </dsp:txBody>
      <dsp:txXfrm>
        <a:off x="5618525" y="2159693"/>
        <a:ext cx="2553874" cy="15323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69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4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9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0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6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1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9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41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5526"/>
            <a:ext cx="698477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80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71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93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500" b="1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Методологічні засади </a:t>
            </a:r>
            <a:endParaRPr lang="ru-RU" sz="4500" b="1" dirty="0">
              <a:ln w="11430">
                <a:solidFill>
                  <a:srgbClr val="FFFF00"/>
                </a:solidFill>
              </a:ln>
              <a:solidFill>
                <a:srgbClr val="00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15566"/>
            <a:ext cx="8172400" cy="339447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загальну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середню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освіту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uk-UA" b="1" dirty="0">
              <a:ln>
                <a:solidFill>
                  <a:srgbClr val="002060"/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 права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b="1" dirty="0">
              <a:ln>
                <a:solidFill>
                  <a:srgbClr val="002060"/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молодіжні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дитячі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uk-UA" b="1" dirty="0">
              <a:ln>
                <a:solidFill>
                  <a:srgbClr val="002060"/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Концепція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громадянського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державності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uk-UA" b="1" dirty="0">
              <a:ln>
                <a:solidFill>
                  <a:srgbClr val="002060"/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Наказ 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орієнтири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1-11 </a:t>
            </a:r>
            <a:r>
              <a:rPr lang="ru-RU" b="1" dirty="0" err="1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загальноосвітніх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навчальних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ln>
                  <a:solidFill>
                    <a:srgbClr val="002060"/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b="1" dirty="0">
              <a:ln>
                <a:solidFill>
                  <a:srgbClr val="002060"/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4099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035" y="267494"/>
            <a:ext cx="8380965" cy="6480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Провідна ідея виховної системи: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843558"/>
            <a:ext cx="8316416" cy="367905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сприятливе середовище на ідеалах козацької педагогіки для формування особистості козака-лицаря, що забезпечить його високий ідейний рівень, глибоку історичну пам’ять, національну свідомість і самосвідомість. 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творчо відродити і розвинути в сучасних умовах традиції козацької педагогіки, сприяти духовному оновленню суспільства та формуванню у         школярів глибокої любові до рідного народу, високої моральності.</a:t>
            </a:r>
            <a:endParaRPr lang="ru-RU" b="1" dirty="0">
              <a:solidFill>
                <a:srgbClr val="00206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073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Мета виховної системи: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771550"/>
            <a:ext cx="8172400" cy="437195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uk-UA" sz="2300" b="1" dirty="0" smtClean="0">
                <a:ln w="6350">
                  <a:solidFill>
                    <a:srgbClr val="002060"/>
                  </a:solidFill>
                  <a:prstDash val="solid"/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забезпечити розвиток здорової, творчої, компетентної особистості козака-лицаря та козачки-берегині - громадян України - носіїв національних цінностей, загальнолюдських, наукових, філософських надбань, які вміють самовизначатися і </a:t>
            </a:r>
            <a:r>
              <a:rPr lang="uk-UA" sz="2300" b="1" dirty="0" err="1" smtClean="0">
                <a:ln w="6350">
                  <a:solidFill>
                    <a:srgbClr val="002060"/>
                  </a:solidFill>
                  <a:prstDash val="solid"/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самореалізуватися</a:t>
            </a:r>
            <a:r>
              <a:rPr lang="uk-UA" sz="2300" b="1" dirty="0" smtClean="0">
                <a:ln w="6350">
                  <a:solidFill>
                    <a:srgbClr val="002060"/>
                  </a:solidFill>
                  <a:prstDash val="solid"/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і складуть з часом національну еліту нашого народу;</a:t>
            </a:r>
            <a:endParaRPr lang="ru-RU" sz="2300" b="1" dirty="0" smtClean="0">
              <a:ln w="6350">
                <a:solidFill>
                  <a:srgbClr val="002060"/>
                </a:solidFill>
                <a:prstDash val="solid"/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300" b="1" dirty="0" smtClean="0">
                <a:ln w="6350">
                  <a:solidFill>
                    <a:srgbClr val="002060"/>
                  </a:solidFill>
                  <a:prstDash val="solid"/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сприяти відродженню духовних та культурних надбань українського козацтва та відновленню зв’язку поколінь;</a:t>
            </a:r>
            <a:endParaRPr lang="ru-RU" sz="2300" b="1" dirty="0" smtClean="0">
              <a:ln w="6350">
                <a:solidFill>
                  <a:srgbClr val="002060"/>
                </a:solidFill>
                <a:prstDash val="solid"/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</a:pPr>
            <a:r>
              <a:rPr lang="uk-UA" sz="2300" b="1" dirty="0" smtClean="0">
                <a:ln w="6350">
                  <a:solidFill>
                    <a:srgbClr val="002060"/>
                  </a:solidFill>
                  <a:prstDash val="solid"/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умови для співпраці педагогів, учнів, батьків,  єднання впливу на особистість сім’ї, школи та            громадськості.</a:t>
            </a:r>
            <a:endParaRPr lang="ru-RU" sz="2300" b="1" dirty="0" smtClean="0">
              <a:ln w="6350">
                <a:solidFill>
                  <a:srgbClr val="002060"/>
                </a:solidFill>
                <a:prstDash val="solid"/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4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306"/>
            <a:ext cx="9144000" cy="1063229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Основні завдання виховної діяльності</a:t>
            </a:r>
            <a:endParaRPr lang="ru-RU" sz="4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99542"/>
            <a:ext cx="8028384" cy="381642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SzPct val="100000"/>
            </a:pPr>
            <a:r>
              <a:rPr lang="uk-UA" sz="23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оптимальних умов для виховання фізично і морально здорової дитини, забезпечення необхідної </a:t>
            </a:r>
            <a:r>
              <a:rPr lang="uk-UA" sz="2300" b="1" dirty="0" err="1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екосоціальної</a:t>
            </a:r>
            <a:r>
              <a:rPr lang="uk-UA" sz="23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атмосфери для повної реалізації можливостей розвитку особистості козака-лицаря;</a:t>
            </a:r>
            <a:endParaRPr lang="ru-RU" sz="2300" b="1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000">
              <a:spcBef>
                <a:spcPts val="0"/>
              </a:spcBef>
              <a:buSzPct val="100000"/>
            </a:pPr>
            <a:r>
              <a:rPr lang="uk-UA" sz="23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фізично, інтелектуально і духовно розвиненої волелюбної особистості, виховання української національної еліти і державотворців; виховання поваги до святинь українського народу, загальнолюдських цінностей, патріота і захисника своєї сім’ї, роду, держави, виховання шани, любові і поваги до своїх батьків, родини, Батьківщини;</a:t>
            </a:r>
            <a:endParaRPr lang="ru-RU" sz="2300" b="1" dirty="0" smtClean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33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9306"/>
            <a:ext cx="9144000" cy="1063229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Основні завдання виховної діяльності</a:t>
            </a:r>
            <a:endParaRPr lang="ru-RU" sz="4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99542"/>
            <a:ext cx="846043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750" indent="-285750">
              <a:buSzPct val="100000"/>
              <a:buFont typeface="Arial" panose="020B0604020202020204" pitchFamily="34" charset="0"/>
              <a:buChar char="•"/>
            </a:pPr>
            <a:r>
              <a:rPr lang="uk-UA" sz="2300" b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учнів на засадах української козацької </a:t>
            </a:r>
            <a:r>
              <a:rPr lang="uk-UA" sz="2300" b="1" dirty="0" err="1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етнопедагогіки</a:t>
            </a:r>
            <a:r>
              <a:rPr lang="uk-UA" sz="2300" b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(традиції, звичаї, обряди, любов до ближнього, добро, милосердя тощо);</a:t>
            </a:r>
            <a:endParaRPr lang="ru-RU" sz="2300" b="1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750" indent="-28575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uk-UA" sz="23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</a:t>
            </a:r>
            <a:r>
              <a:rPr lang="uk-UA" sz="2300" b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активної громадянської позиції особистості учня, самосвідомості, прищеплення навичок до самоосвіти і самовдосконалення;</a:t>
            </a:r>
            <a:endParaRPr lang="ru-RU" sz="2300" b="1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750" indent="-28575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uk-UA" sz="2300" b="1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поєднання зусиль педагогічного колективу, батьків, громадських організацій у гармонійну систему створення оптимальних умов для фізичного розвитку учнів, прищеплення навичок і культу здорового способу життя</a:t>
            </a:r>
            <a:r>
              <a:rPr lang="uk-UA" sz="2300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30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Науково-педагогічні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 засади</a:t>
            </a:r>
            <a:endParaRPr lang="uk-UA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Объект 2"/>
          <p:cNvSpPr>
            <a:spLocks noGrp="1"/>
          </p:cNvSpPr>
          <p:nvPr>
            <p:ph idx="1"/>
          </p:nvPr>
        </p:nvSpPr>
        <p:spPr>
          <a:xfrm>
            <a:off x="914400" y="915566"/>
            <a:ext cx="8229600" cy="3394472"/>
          </a:xfrm>
        </p:spPr>
        <p:txBody>
          <a:bodyPr>
            <a:noAutofit/>
          </a:bodyPr>
          <a:lstStyle/>
          <a:p>
            <a:pPr marL="360000">
              <a:lnSpc>
                <a:spcPts val="2600"/>
              </a:lnSpc>
              <a:spcBef>
                <a:spcPts val="0"/>
              </a:spcBef>
            </a:pP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філософські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засади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плеяди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вчених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культурних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діячів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педагогів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Оріховського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І.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Гізель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Герасима 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Метелія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Смотрицького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60000" indent="0">
              <a:lnSpc>
                <a:spcPts val="26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Прокоповича, 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Яворського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Сковороди;</a:t>
            </a:r>
          </a:p>
          <a:p>
            <a:pPr marL="360000">
              <a:lnSpc>
                <a:spcPts val="2600"/>
              </a:lnSpc>
              <a:spcBef>
                <a:spcPts val="0"/>
              </a:spcBef>
            </a:pP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автори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концепцій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проблем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українознавства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Огієнка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Г.Ващенка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360000">
              <a:lnSpc>
                <a:spcPts val="26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П.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Кононенко;</a:t>
            </a:r>
          </a:p>
          <a:p>
            <a:pPr marL="360000">
              <a:lnSpc>
                <a:spcPts val="2600"/>
              </a:lnSpc>
              <a:spcBef>
                <a:spcPts val="0"/>
              </a:spcBef>
            </a:pP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досвід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сучасних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педагогів-новаторів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діячів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козацького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Я.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Тимофєєва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І. А.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Олійника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60000">
              <a:lnSpc>
                <a:spcPts val="2600"/>
              </a:lnSpc>
              <a:spcBef>
                <a:spcPts val="0"/>
              </a:spcBef>
            </a:pP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виховні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</a:t>
            </a:r>
            <a:r>
              <a:rPr lang="ru-RU" sz="2400" b="1" dirty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Д.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Бех</a:t>
            </a:r>
            <a:r>
              <a:rPr lang="ru-RU" sz="2400" b="1" dirty="0" smtClean="0">
                <a:solidFill>
                  <a:srgbClr val="00206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97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844" y="267494"/>
            <a:ext cx="8579296" cy="114163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ts val="3700"/>
              </a:lnSpc>
            </a:pPr>
            <a:r>
              <a:rPr lang="ru-RU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Виховна система </a:t>
            </a:r>
            <a:r>
              <a:rPr lang="ru-RU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школи</a:t>
            </a:r>
            <a:r>
              <a:rPr lang="ru-RU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на засадах </a:t>
            </a:r>
            <a:r>
              <a:rPr lang="ru-RU" b="1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козацької </a:t>
            </a:r>
            <a:r>
              <a:rPr lang="ru-RU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педагогіки</a:t>
            </a:r>
            <a:r>
              <a:rPr lang="ru-RU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забезпечує</a:t>
            </a:r>
            <a:r>
              <a:rPr lang="ru-RU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75606"/>
            <a:ext cx="8244408" cy="339447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2800"/>
              </a:lnSpc>
            </a:pPr>
            <a:r>
              <a:rPr lang="ru-RU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вільної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сповідує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гуманістичні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демократичні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2800"/>
              </a:lnSpc>
            </a:pPr>
            <a:r>
              <a:rPr lang="ru-RU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становлення</a:t>
            </a:r>
            <a:r>
              <a:rPr lang="ru-RU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зрілої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компетентної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2800"/>
              </a:lnSpc>
            </a:pPr>
            <a:r>
              <a:rPr lang="ru-RU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свідомих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здатних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відродити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розвинути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незалежну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Україну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наслідуючи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славні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козацько-лицарські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чесноти</a:t>
            </a:r>
            <a:r>
              <a:rPr lang="ru-RU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800"/>
              </a:lnSpc>
            </a:pPr>
            <a:endParaRPr lang="ru-RU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11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979712" y="699542"/>
            <a:ext cx="6979816" cy="361840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Використання ідей козацької педагогіки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в системі виховної роботи школи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anklin Gothic Demi" panose="020B07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anklin Gothic Demi" panose="020B07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83518"/>
            <a:ext cx="8460432" cy="86774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900" b="1" dirty="0" err="1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Складові</a:t>
            </a:r>
            <a:r>
              <a:rPr lang="ru-RU" sz="3900" b="1" dirty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виховної</a:t>
            </a:r>
            <a:r>
              <a:rPr lang="ru-RU" sz="3900" b="1" dirty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системи</a:t>
            </a:r>
            <a:r>
              <a:rPr lang="ru-RU" sz="3900" b="1" dirty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школи</a:t>
            </a:r>
            <a:r>
              <a:rPr lang="ru-RU" sz="3900" b="1" dirty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засадах козацької </a:t>
            </a:r>
            <a:r>
              <a:rPr lang="ru-RU" sz="3900" b="1" dirty="0" err="1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педагогіки</a:t>
            </a:r>
            <a:r>
              <a:rPr lang="ru-RU" sz="3900" b="1" dirty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47614"/>
            <a:ext cx="8172400" cy="2890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виховної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</a:t>
            </a:r>
            <a:r>
              <a:rPr lang="ru-RU" sz="3400" b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Особистість</a:t>
            </a:r>
            <a:r>
              <a:rPr lang="ru-RU" sz="3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майбутнього</a:t>
            </a:r>
            <a:r>
              <a:rPr lang="ru-RU" sz="3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 </a:t>
            </a:r>
            <a:r>
              <a:rPr lang="ru-RU" sz="3400" b="1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виховному</a:t>
            </a:r>
            <a:r>
              <a:rPr lang="ru-RU" sz="3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потенціалі</a:t>
            </a:r>
            <a:r>
              <a:rPr lang="ru-RU" sz="3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400" b="1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сьогодення</a:t>
            </a:r>
            <a:r>
              <a:rPr lang="ru-RU" sz="34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I:\DSC_0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" y="3271292"/>
            <a:ext cx="2916323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I:\IMG_9760_c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3508"/>
            <a:ext cx="1789273" cy="2684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8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9502"/>
            <a:ext cx="8686800" cy="86774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900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Складові</a:t>
            </a:r>
            <a:r>
              <a:rPr lang="ru-RU" sz="3900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виховної</a:t>
            </a:r>
            <a:r>
              <a:rPr lang="ru-RU" sz="3900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системи</a:t>
            </a:r>
            <a:r>
              <a:rPr lang="ru-RU" sz="3900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900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школи</a:t>
            </a:r>
            <a:r>
              <a:rPr lang="ru-RU" sz="3900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засадах козацької </a:t>
            </a:r>
            <a:r>
              <a:rPr lang="ru-RU" sz="3900" b="1" dirty="0" err="1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педагогіки</a:t>
            </a:r>
            <a:r>
              <a:rPr lang="ru-RU" sz="3900" b="1" dirty="0">
                <a:ln w="11430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4400" y="1189078"/>
            <a:ext cx="564980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/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Цільові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60363"/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Відповідальне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батьківство</a:t>
            </a:r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360363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Шкільна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бібліотека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360363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Взаємодія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поколінь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360363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 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чисте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довкілля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1792288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майбутня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професія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indent="1792288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</a:t>
            </a:r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1792288"/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–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юний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цвіт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нової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400" b="1" dirty="0" err="1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70595"/>
            <a:ext cx="2631293" cy="1754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718" y="3124790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65482"/>
            <a:ext cx="2649984" cy="1878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500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Мета програми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843558"/>
            <a:ext cx="8028384" cy="339447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err="1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Становлення</a:t>
            </a:r>
            <a:r>
              <a:rPr lang="ru-RU" b="1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громадянина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патріота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готового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самовіддано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розбудовувати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суверенну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демократичну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державу,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здатного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виявляти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знати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права і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цивілізовано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відстоювати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громадянському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миру і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злагоді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суспільстві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поводитися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компетентно, бути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конкурентноспроможним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успішно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самореалізуватися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соціумі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громадянин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сім’янин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професіонал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носій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640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857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програми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9542"/>
            <a:ext cx="8496944" cy="3823073"/>
          </a:xfrm>
        </p:spPr>
        <p:txBody>
          <a:bodyPr>
            <a:noAutofit/>
          </a:bodyPr>
          <a:lstStyle/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сприятливих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умов для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самореалізації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вимог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підходу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відмова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уніфікації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«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вихованця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сприяння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набуттю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та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учнівською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молоддю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досвіду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успадкуванню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ними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надбань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народу;</a:t>
            </a:r>
          </a:p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любові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рідної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родини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мовної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оволодіння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вживання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як духовного коду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000">
              <a:lnSpc>
                <a:spcPts val="2200"/>
              </a:lnSpc>
              <a:spcBef>
                <a:spcPts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єдності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поколінь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поваги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старших за себе,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турбота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молодших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хворих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b="1" dirty="0">
              <a:solidFill>
                <a:srgbClr val="00206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4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291"/>
            <a:ext cx="8229600" cy="857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 програми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99542"/>
            <a:ext cx="8195880" cy="3743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поваги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законів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символіки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культивування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кращих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рис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менталітету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працелюбності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зв’язку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природою,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поваги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жінки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господаря: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підприємливості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ініціативності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свідомого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ринкових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охорона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зміцнення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фізичного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психічного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духовного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базової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естетичних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і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почуттів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екологічної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гармонізація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природою;</a:t>
            </a: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спонукання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зростаючої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проявам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аморальності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правопорушенням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бездуховності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антигромадській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678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7494"/>
            <a:ext cx="8229600" cy="8572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Основні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виховної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роботи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7574"/>
            <a:ext cx="4392488" cy="388843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-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1-4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«Я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ІІІ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«Ми –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надія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(8-11класи)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I:\пр\IMG_20140918_1140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968" y="869980"/>
            <a:ext cx="2638872" cy="1798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I:\пр\CIMG0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04" y="1995686"/>
            <a:ext cx="2880320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:\пр\_3529_ ==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798" y="3234549"/>
            <a:ext cx="2954042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35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878990"/>
            <a:ext cx="3347864" cy="2264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11510"/>
            <a:ext cx="8244408" cy="108012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000"/>
              </a:lnSpc>
            </a:pP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«Ми –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юний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цвіт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нової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9348" y="1181754"/>
            <a:ext cx="6480720" cy="339447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патріотизму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юних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українців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самовідданості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активної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громадянської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позиції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особистої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дієвості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долю та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єдність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140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096" y="1059582"/>
            <a:ext cx="8172400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100" b="1" dirty="0" err="1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100" b="1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проекту:</a:t>
            </a:r>
            <a:endParaRPr lang="ru-RU" sz="3100" b="1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6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активізація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педагогічного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колективу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патріотизму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26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змістовного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патріотичного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спрямування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успадкування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надбань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народу;</a:t>
            </a:r>
          </a:p>
          <a:p>
            <a:pPr>
              <a:spcBef>
                <a:spcPts val="0"/>
              </a:spcBef>
            </a:pPr>
            <a:r>
              <a:rPr lang="ru-RU" sz="26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посилення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загальній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гідності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громадянських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конституційних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обов’язків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особистісних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рис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громадянина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26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дисциплінованості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сумлінності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поваги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Законів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єдності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поколінь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пропагування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сімейних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цінностей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endParaRPr lang="ru-RU" sz="3500" b="1" dirty="0">
              <a:solidFill>
                <a:srgbClr val="00206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339502"/>
            <a:ext cx="8244408" cy="9361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3500"/>
              </a:lnSpc>
            </a:pP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«Ми –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юний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цвіт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нової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27409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25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7574"/>
            <a:ext cx="81869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400" indent="-28575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учнівської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шанобливого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символів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Державного Герба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Державного Прапора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Державного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Гімну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громадянства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освіченості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формуванню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належності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рідної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4400" indent="-28575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спонукання</a:t>
            </a:r>
            <a:r>
              <a:rPr lang="ru-RU" sz="20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зростаючої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українофобству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аморальності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сепаратизму,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шовінізму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фашизму;</a:t>
            </a:r>
          </a:p>
          <a:p>
            <a:pPr marL="284400" indent="-28575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-методичного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супроводу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4400" indent="-28575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підготовка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вчителів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4400" indent="-285750"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наповнення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інформаційних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ресурсів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питань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патріотичного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0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90687" y="123478"/>
            <a:ext cx="8244408" cy="108012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4100"/>
              </a:lnSpc>
            </a:pP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«Ми –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юний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цвіт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err="1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нової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</a:t>
            </a: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80006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Новая папка\IMG_20141016_1258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15" y="2532778"/>
            <a:ext cx="3504005" cy="261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812" y="2605481"/>
            <a:ext cx="3413361" cy="2548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25" y="0"/>
            <a:ext cx="3510067" cy="26428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922" y="0"/>
            <a:ext cx="3460251" cy="26054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"/>
            <a:ext cx="2052227" cy="27462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585" y="2472594"/>
            <a:ext cx="2052227" cy="2736303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11560" y="2104151"/>
            <a:ext cx="8229600" cy="85725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Конкурс </a:t>
            </a: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трілецької пісні</a:t>
            </a:r>
            <a:endParaRPr lang="uk-U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25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3080" y="489914"/>
            <a:ext cx="8280920" cy="4659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вчить, що ефективне те, що утверджує своє. 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нас –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козацтво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спосіб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вільної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зброєю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руках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захищала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Богом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вольності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права.</a:t>
            </a:r>
          </a:p>
          <a:p>
            <a:pPr algn="r"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Тимофєєв Валерій Якович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педагог-практик, теоретик козацько-лицарського виховання; генерал-осавул Українського козацтва.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31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647" y="-21390"/>
            <a:ext cx="4160099" cy="2615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5862"/>
            <a:ext cx="3975552" cy="24997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9742"/>
            <a:ext cx="3975552" cy="26496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647" y="2505604"/>
            <a:ext cx="4160099" cy="26437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740" y="1097198"/>
            <a:ext cx="4857814" cy="305449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Стройовий вишкіл</a:t>
            </a:r>
            <a:endParaRPr lang="uk-U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3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err="1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Міні-проекти</a:t>
            </a:r>
            <a:r>
              <a:rPr lang="ru-RU" b="1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b="1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987574"/>
            <a:ext cx="7704856" cy="2952328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Мій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рідний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край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Козацтво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ментальність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цінності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  <a:endParaRPr lang="ru-RU" sz="2600" b="1" dirty="0">
              <a:solidFill>
                <a:srgbClr val="00206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забав до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олімпійських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вершин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Козацькому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роду нема переводу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600" b="1" dirty="0">
              <a:solidFill>
                <a:srgbClr val="00206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50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885" y="-840"/>
            <a:ext cx="3958116" cy="255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840"/>
            <a:ext cx="3635896" cy="25184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17573"/>
            <a:ext cx="3635895" cy="2664041"/>
          </a:xfrm>
          <a:prstGeom prst="rect">
            <a:avLst/>
          </a:prstGeom>
        </p:spPr>
      </p:pic>
      <p:pic>
        <p:nvPicPr>
          <p:cNvPr id="6" name="Picture 3" descr="I:\МУЗЕЙНЕ ФОТО\IMG_97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185884" y="2211710"/>
            <a:ext cx="3958114" cy="2969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800" y="442775"/>
            <a:ext cx="3170123" cy="42230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Проект «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Мій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рідний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край»</a:t>
            </a:r>
          </a:p>
        </p:txBody>
      </p:sp>
    </p:spTree>
    <p:extLst>
      <p:ext uri="{BB962C8B-B14F-4D97-AF65-F5344CB8AC3E}">
        <p14:creationId xmlns:p14="http://schemas.microsoft.com/office/powerpoint/2010/main" val="338752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Школа 11\Desktop\фото 2015-2016\2015\9 травня\IMG_16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208" y="256814"/>
            <a:ext cx="3961523" cy="24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13" y="267494"/>
            <a:ext cx="3728195" cy="24002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2667761"/>
            <a:ext cx="3713609" cy="2475739"/>
          </a:xfrm>
          <a:prstGeom prst="rect">
            <a:avLst/>
          </a:prstGeom>
        </p:spPr>
      </p:pic>
      <p:pic>
        <p:nvPicPr>
          <p:cNvPr id="5" name="Объект 1"/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208" y="2654534"/>
            <a:ext cx="3961523" cy="2475739"/>
          </a:xfrm>
        </p:spPr>
      </p:pic>
    </p:spTree>
    <p:extLst>
      <p:ext uri="{BB962C8B-B14F-4D97-AF65-F5344CB8AC3E}">
        <p14:creationId xmlns:p14="http://schemas.microsoft.com/office/powerpoint/2010/main" val="276010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09600" y="64857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Проект «Пам’ять»</a:t>
            </a:r>
            <a:endParaRPr lang="ru-RU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971600" y="699542"/>
            <a:ext cx="8172400" cy="4104456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ru-RU" sz="50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Мета проекту</a:t>
            </a:r>
            <a:r>
              <a:rPr lang="ru-RU" sz="5000" b="1" dirty="0" smtClean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 </a:t>
            </a: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створити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єдиний 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центр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патріотичного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громадянського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історико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–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краєзнавчого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та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профорієнтаційного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виховання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buNone/>
            </a:pPr>
            <a:r>
              <a:rPr lang="ru-RU" sz="5000" b="1" dirty="0" err="1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Завдання</a:t>
            </a:r>
            <a:r>
              <a:rPr lang="ru-RU" sz="50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проекту: 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оволодіння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знаннями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історії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рідного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краю,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військової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історії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теорії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музейної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справи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формування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патріотичних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почуттів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вироблення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глибокого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розуміння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громадських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обов’язків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формування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професійних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умінь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і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навичок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гіда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–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екскурсовода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утвердження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свідомості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юного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покоління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патріотичних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цінностей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переконань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і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поваги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до культурного й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історичного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минулого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України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ru-RU" sz="5000" b="1" dirty="0" err="1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формування</a:t>
            </a:r>
            <a:r>
              <a:rPr lang="ru-RU" sz="5000" b="1" dirty="0" smtClean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мовленнєвої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культури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 marL="0" indent="354013">
              <a:lnSpc>
                <a:spcPts val="2200"/>
              </a:lnSpc>
              <a:spcBef>
                <a:spcPts val="0"/>
              </a:spcBef>
              <a:buNone/>
            </a:pPr>
            <a:r>
              <a:rPr lang="ru-RU" sz="5000" b="1" dirty="0" err="1" smtClean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Учасники</a:t>
            </a:r>
            <a:r>
              <a:rPr lang="ru-RU" sz="5000" b="1" dirty="0" smtClean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проекту: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керівники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шкільного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музею,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творча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група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Дослідник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», члени ради музею, центр 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дитячої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ініціативи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«</a:t>
            </a:r>
            <a:r>
              <a:rPr lang="ru-RU" sz="5000" b="1" dirty="0" err="1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Первоцвіт</a:t>
            </a:r>
            <a:r>
              <a:rPr lang="ru-RU" sz="5000" b="1" dirty="0"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»</a:t>
            </a:r>
          </a:p>
          <a:p>
            <a:endParaRPr lang="ru-RU" dirty="0">
              <a:solidFill>
                <a:srgbClr val="00206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736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028" y="2578616"/>
            <a:ext cx="3857625" cy="2571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1"/>
            <a:ext cx="3893629" cy="25957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74"/>
            <a:ext cx="3908280" cy="2605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37980"/>
            <a:ext cx="3908280" cy="2605520"/>
          </a:xfrm>
          <a:prstGeom prst="rect">
            <a:avLst/>
          </a:prstGeom>
        </p:spPr>
      </p:pic>
      <p:pic>
        <p:nvPicPr>
          <p:cNvPr id="3" name="Рисунок 2" descr="Изображение 0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1297875"/>
            <a:ext cx="1872208" cy="29290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228" y="1303834"/>
            <a:ext cx="8229600" cy="8572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«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Козацтво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ментальність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українського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народу» </a:t>
            </a:r>
          </a:p>
        </p:txBody>
      </p:sp>
    </p:spTree>
    <p:extLst>
      <p:ext uri="{BB962C8B-B14F-4D97-AF65-F5344CB8AC3E}">
        <p14:creationId xmlns:p14="http://schemas.microsoft.com/office/powerpoint/2010/main" val="233588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ore 2011 103.jpg"/>
          <p:cNvPicPr>
            <a:picLocks noGrp="1" noChangeAspect="1"/>
          </p:cNvPicPr>
          <p:nvPr isPhoto="1"/>
        </p:nvPicPr>
        <p:blipFill rotWithShape="1">
          <a:blip r:embed="rId3" cstate="print">
            <a:lum/>
          </a:blip>
          <a:srcRect b="11776"/>
          <a:stretch/>
        </p:blipFill>
        <p:spPr>
          <a:xfrm>
            <a:off x="179512" y="154813"/>
            <a:ext cx="3923928" cy="2642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A270003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5220072" y="154812"/>
            <a:ext cx="3771583" cy="2556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2cLisii34uI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179512" y="2528915"/>
            <a:ext cx="3923928" cy="251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_DSC7613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5220072" y="2528914"/>
            <a:ext cx="3778075" cy="2515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1431762050490.jpg"/>
          <p:cNvPicPr>
            <a:picLocks noGrp="1" noChangeAspect="1"/>
          </p:cNvPicPr>
          <p:nvPr isPhoto="1"/>
        </p:nvPicPr>
        <p:blipFill rotWithShape="1">
          <a:blip r:embed="rId7" cstate="print">
            <a:lum/>
          </a:blip>
          <a:srcRect t="18699" b="5454"/>
          <a:stretch/>
        </p:blipFill>
        <p:spPr>
          <a:xfrm>
            <a:off x="3419872" y="1239579"/>
            <a:ext cx="2664296" cy="37330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611" y="267494"/>
            <a:ext cx="8229600" cy="85725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Екскурсія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вихідного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дня» </a:t>
            </a:r>
          </a:p>
        </p:txBody>
      </p:sp>
    </p:spTree>
    <p:extLst>
      <p:ext uri="{BB962C8B-B14F-4D97-AF65-F5344CB8AC3E}">
        <p14:creationId xmlns:p14="http://schemas.microsoft.com/office/powerpoint/2010/main" val="39295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5" y="0"/>
            <a:ext cx="4620479" cy="335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66" y="1550757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04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1" y="2471870"/>
            <a:ext cx="5257432" cy="26437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334341"/>
            <a:ext cx="4956041" cy="27877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03"/>
            <a:ext cx="4956041" cy="26527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7" y="3503"/>
            <a:ext cx="4343751" cy="26584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271" y="1905716"/>
            <a:ext cx="8229600" cy="857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«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Духовні</a:t>
            </a:r>
            <a:r>
              <a:rPr lang="ru-RU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цінності</a:t>
            </a:r>
            <a:r>
              <a:rPr lang="ru-RU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605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>
            <a:spLocks noGrp="1"/>
          </p:cNvSpPr>
          <p:nvPr>
            <p:ph idx="1"/>
          </p:nvPr>
        </p:nvSpPr>
        <p:spPr>
          <a:xfrm>
            <a:off x="1187624" y="411510"/>
            <a:ext cx="7499176" cy="41831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«У нас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церква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відокремлена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від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держави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але в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одеських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єврейських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школах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учнів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ознайомлюють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із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змістом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священих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книг. В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польських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школах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вивчають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Біблію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Особисто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я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вважаю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що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в наш час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бездуховності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яка росте,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корисно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було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б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знайомити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нашу молодь з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дитинства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хоча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б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із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канонічними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заповідями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щоб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дитина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змогла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відрізнити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добро </a:t>
            </a:r>
            <a:r>
              <a:rPr lang="ru-RU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від</a:t>
            </a:r>
            <a:r>
              <a:rPr lang="ru-RU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зла». </a:t>
            </a:r>
          </a:p>
          <a:p>
            <a:pPr marL="0" indent="0" algn="r">
              <a:buNone/>
            </a:pP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Генеральний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суддя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Буджацької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600" b="1" dirty="0" err="1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Січі</a:t>
            </a:r>
            <a:r>
              <a:rPr lang="ru-RU" sz="2600" b="1" dirty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600" b="1" dirty="0" err="1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Б.Устименко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ru-RU" sz="2600" b="1" dirty="0">
              <a:solidFill>
                <a:srgbClr val="00206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2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9502"/>
            <a:ext cx="8172400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lvl="6" algn="ctr"/>
            <a:r>
              <a:rPr lang="uk-UA" sz="4800" b="1" dirty="0">
                <a:ln w="635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виховуючи українця, можна виховати українця</a:t>
            </a:r>
            <a:r>
              <a:rPr lang="uk-UA" sz="4800" b="1" dirty="0" smtClean="0">
                <a:ln w="635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6" algn="ctr"/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algn="r">
              <a:buNone/>
            </a:pPr>
            <a:endParaRPr lang="uk-UA" sz="32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uk-UA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uk-UA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В. Я. Тимофєєв</a:t>
            </a:r>
            <a:endParaRPr lang="ru-RU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687" y="1923678"/>
            <a:ext cx="3576397" cy="2682298"/>
          </a:xfrm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444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76102972"/>
              </p:ext>
            </p:extLst>
          </p:nvPr>
        </p:nvGraphicFramePr>
        <p:xfrm>
          <a:off x="827584" y="123478"/>
          <a:ext cx="79928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6316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1" y="2468479"/>
            <a:ext cx="3564530" cy="26750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2042" y="1"/>
            <a:ext cx="3755622" cy="27282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" y="0"/>
            <a:ext cx="3652490" cy="2728232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6136"/>
            <a:ext cx="8229600" cy="85725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009900"/>
                </a:solidFill>
              </a:rPr>
              <a:t>Етнографічний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9900"/>
                </a:solidFill>
              </a:rPr>
              <a:t> 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rgbClr val="009900"/>
                </a:solidFill>
              </a:rPr>
              <a:t>музей </a:t>
            </a:r>
            <a:r>
              <a:rPr lang="ru-RU" b="1" dirty="0" err="1">
                <a:ln>
                  <a:solidFill>
                    <a:srgbClr val="FFFF00"/>
                  </a:solidFill>
                </a:ln>
                <a:solidFill>
                  <a:srgbClr val="009900"/>
                </a:solidFill>
              </a:rPr>
              <a:t>школи</a:t>
            </a:r>
            <a:endParaRPr lang="ru-RU" b="1" dirty="0">
              <a:ln>
                <a:solidFill>
                  <a:srgbClr val="FFFF00"/>
                </a:solidFill>
              </a:ln>
              <a:solidFill>
                <a:srgbClr val="009900"/>
              </a:solidFill>
            </a:endParaRP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2042" y="2488278"/>
            <a:ext cx="3755622" cy="26750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760" y="1364117"/>
            <a:ext cx="3863256" cy="289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1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DSCN35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0"/>
            <a:ext cx="3990850" cy="299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4" y="3814"/>
            <a:ext cx="3995936" cy="29969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2213628"/>
            <a:ext cx="3984345" cy="29317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57046"/>
            <a:ext cx="3984496" cy="298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0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55726"/>
            <a:ext cx="3862591" cy="2575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5" y="123478"/>
            <a:ext cx="3857626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527" y="2560201"/>
            <a:ext cx="3923112" cy="2583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486" y="123478"/>
            <a:ext cx="3706925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619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04" y="2565640"/>
            <a:ext cx="3916362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48" y="2643758"/>
            <a:ext cx="388843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04" y="0"/>
            <a:ext cx="3965636" cy="2643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6604" y="2023070"/>
            <a:ext cx="8229600" cy="857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люблю Україну сво</a:t>
            </a: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</a:t>
            </a:r>
          </a:p>
        </p:txBody>
      </p:sp>
    </p:spTree>
    <p:extLst>
      <p:ext uri="{BB962C8B-B14F-4D97-AF65-F5344CB8AC3E}">
        <p14:creationId xmlns:p14="http://schemas.microsoft.com/office/powerpoint/2010/main" val="280321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8"/>
            <a:ext cx="4176713" cy="2779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402" y="2392984"/>
            <a:ext cx="4127336" cy="2747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6" y="2723563"/>
            <a:ext cx="4252516" cy="2416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349" y="10678"/>
            <a:ext cx="4870723" cy="2729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869304"/>
            <a:ext cx="9110072" cy="8572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2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Знай і виконуй правила дорожнього руху</a:t>
            </a:r>
            <a:endParaRPr lang="uk-UA" sz="42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329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386" y="-28186"/>
            <a:ext cx="4053771" cy="2615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62"/>
            <a:ext cx="4049309" cy="2679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64152"/>
            <a:ext cx="4049309" cy="2679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386" y="2464152"/>
            <a:ext cx="4053771" cy="2713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44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20" y="2057437"/>
            <a:ext cx="4199880" cy="3149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554"/>
            <a:ext cx="3964008" cy="297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069" y="976879"/>
            <a:ext cx="3114099" cy="4152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045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56" y="2362972"/>
            <a:ext cx="4187802" cy="2787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0"/>
            <a:ext cx="4211960" cy="28038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56" y="-6090"/>
            <a:ext cx="4221110" cy="28099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857" y="2231148"/>
            <a:ext cx="4404143" cy="29317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93886"/>
            <a:ext cx="3816424" cy="254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0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11510"/>
            <a:ext cx="7992888" cy="40318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Лише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розвинута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моральність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лише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прийняття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абсолютних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вічних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норм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співжиття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допоможе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потрібну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годину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людині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вона не буде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вагатися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втримається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не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умовляння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адже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матиме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приписи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всі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випадки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А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нагородою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буде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чисте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сумління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гармонія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внутрішнього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світу</a:t>
            </a:r>
            <a:r>
              <a:rPr lang="ru-RU" sz="3200" b="1" dirty="0">
                <a:ln w="11430"/>
                <a:solidFill>
                  <a:srgbClr val="CC00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...</a:t>
            </a:r>
            <a:endParaRPr lang="uk-UA" sz="3200" b="1" dirty="0">
              <a:ln w="11430"/>
              <a:solidFill>
                <a:srgbClr val="CC00FF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224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11510"/>
            <a:ext cx="8100392" cy="40934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Народ мій є! В його гарячих </a:t>
            </a:r>
            <a:endParaRPr lang="uk-UA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жилах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козацька кров </a:t>
            </a:r>
            <a:endParaRPr lang="uk-UA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пульсує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гуде!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uk-UA" sz="3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В.Симоненко</a:t>
            </a:r>
            <a:endParaRPr lang="ru-RU" sz="36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Школа 11\Desktop\фото\фото концерт\_DSC8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68444"/>
            <a:ext cx="3168352" cy="2109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56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84976411"/>
              </p:ext>
            </p:extLst>
          </p:nvPr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6319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3478"/>
            <a:ext cx="7341338" cy="1447005"/>
          </a:xfrm>
        </p:spPr>
      </p:pic>
      <p:pic>
        <p:nvPicPr>
          <p:cNvPr id="4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31590"/>
            <a:ext cx="2904970" cy="3873294"/>
          </a:xfrm>
          <a:prstGeom prst="rect">
            <a:avLst/>
          </a:prstGeom>
        </p:spPr>
      </p:pic>
      <p:pic>
        <p:nvPicPr>
          <p:cNvPr id="5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31590"/>
            <a:ext cx="291632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2"/>
          <a:stretch/>
        </p:blipFill>
        <p:spPr>
          <a:xfrm>
            <a:off x="0" y="771550"/>
            <a:ext cx="3651764" cy="216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817344"/>
            <a:ext cx="3516624" cy="2335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1" y="2871888"/>
            <a:ext cx="3473578" cy="2285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904" y="460447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46322"/>
            <a:ext cx="3389344" cy="2251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«</a:t>
            </a:r>
            <a:r>
              <a:rPr lang="ru-RU" sz="42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</a:t>
            </a:r>
            <a:r>
              <a:rPr lang="ru-RU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2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козацьких</a:t>
            </a:r>
            <a:r>
              <a:rPr lang="ru-RU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забав до </a:t>
            </a:r>
            <a:r>
              <a:rPr lang="ru-RU" sz="4200" b="1" dirty="0" err="1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олімпійських</a:t>
            </a:r>
            <a:r>
              <a:rPr lang="ru-RU" sz="42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вершин</a:t>
            </a:r>
            <a:r>
              <a:rPr lang="ru-RU" sz="4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 </a:t>
            </a:r>
            <a:endParaRPr lang="ru-RU" sz="4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169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Програма спартакіади</a:t>
            </a:r>
            <a:endParaRPr lang="ru-RU" b="1" dirty="0">
              <a:ln w="11430">
                <a:solidFill>
                  <a:srgbClr val="FFFF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47310"/>
              </p:ext>
            </p:extLst>
          </p:nvPr>
        </p:nvGraphicFramePr>
        <p:xfrm>
          <a:off x="971600" y="843558"/>
          <a:ext cx="7704854" cy="4027044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88030"/>
                <a:gridCol w="1512170"/>
                <a:gridCol w="2808312"/>
                <a:gridCol w="1584176"/>
                <a:gridCol w="1512166"/>
              </a:tblGrid>
              <a:tr h="2337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№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Вид змагань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Програма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Кількісний </a:t>
                      </a:r>
                      <a:r>
                        <a:rPr lang="uk-UA" sz="1300" dirty="0" smtClean="0">
                          <a:effectLst/>
                        </a:rPr>
                        <a:t>склад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Строки </a:t>
                      </a:r>
                      <a:r>
                        <a:rPr lang="uk-UA" sz="1300" baseline="0" dirty="0" smtClean="0">
                          <a:effectLst/>
                        </a:rPr>
                        <a:t> </a:t>
                      </a:r>
                      <a:r>
                        <a:rPr lang="uk-UA" sz="1300" dirty="0" smtClean="0">
                          <a:effectLst/>
                        </a:rPr>
                        <a:t>проведення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 smtClean="0">
                          <a:effectLst/>
                        </a:rPr>
                        <a:t>1</a:t>
                      </a:r>
                      <a:r>
                        <a:rPr lang="uk-UA" sz="1300" dirty="0">
                          <a:effectLst/>
                        </a:rPr>
                        <a:t> 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Осінній чемпіонат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Футбол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14 хлопців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Жовтень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382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Легка атлетика (День стрибуна)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5 юнаків +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5 дівчат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Жовтень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168717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Баскетбол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10 чоловік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Листопад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477600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Веселі старти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(ігри на свіжому повітрі)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14 учнів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Вересень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191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Зимовий чемпіонат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Шахи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1 юнак </a:t>
                      </a:r>
                      <a:r>
                        <a:rPr lang="uk-UA" sz="1300" dirty="0" smtClean="0">
                          <a:effectLst/>
                        </a:rPr>
                        <a:t>+1 </a:t>
                      </a:r>
                      <a:r>
                        <a:rPr lang="uk-UA" sz="1300" dirty="0">
                          <a:effectLst/>
                        </a:rPr>
                        <a:t>дівчина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Грудень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191040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Настільний теніс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 юнаки +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 дівчини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Лютий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477600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Спортивне свято «Тато, мама, я - спортивна сім</a:t>
                      </a:r>
                      <a:r>
                        <a:rPr lang="ru-RU" sz="1300">
                          <a:effectLst/>
                        </a:rPr>
                        <a:t>’</a:t>
                      </a:r>
                      <a:r>
                        <a:rPr lang="uk-UA" sz="1300">
                          <a:effectLst/>
                        </a:rPr>
                        <a:t>я»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Одна сім’я з класу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(4  чоловіки)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Січень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168717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Волейбол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10 дівчат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Березень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382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3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Весняний чемпіонат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Легка атлетика (День бігуна)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4 юнаки  </a:t>
                      </a:r>
                      <a:r>
                        <a:rPr lang="uk-UA" sz="1300" dirty="0" smtClean="0">
                          <a:effectLst/>
                        </a:rPr>
                        <a:t>+4 </a:t>
                      </a:r>
                      <a:r>
                        <a:rPr lang="uk-UA" sz="1300" dirty="0">
                          <a:effectLst/>
                        </a:rPr>
                        <a:t>дівчини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Квітень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286560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Футбол «Шкіряний м’яч»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14 учнів</a:t>
                      </a:r>
                      <a:endParaRPr lang="uk-UA" sz="13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Травень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  <a:tr h="286560"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 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 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Змагання зі спортивного туризму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14 учнів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  <a:tc>
                  <a:txBody>
                    <a:bodyPr/>
                    <a:lstStyle/>
                    <a:p>
                      <a:pPr indent="2095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Травень</a:t>
                      </a:r>
                      <a:endParaRPr lang="uk-UA" sz="13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1148" marR="3114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09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45400420"/>
              </p:ext>
            </p:extLst>
          </p:nvPr>
        </p:nvGraphicFramePr>
        <p:xfrm>
          <a:off x="971600" y="539750"/>
          <a:ext cx="8172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4703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Школа 11\Desktop\фото\волейбол 8 - Б\SAM_99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73" y="0"/>
            <a:ext cx="3707904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039" y="2694756"/>
            <a:ext cx="3762961" cy="24757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3702935" cy="2436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038" y="1"/>
            <a:ext cx="3762961" cy="26450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55526"/>
            <a:ext cx="3024336" cy="385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" y="2544632"/>
            <a:ext cx="3452984" cy="2589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977" y="2409732"/>
            <a:ext cx="3645024" cy="27337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12" y="0"/>
            <a:ext cx="3456384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976" y="0"/>
            <a:ext cx="3645024" cy="27337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19834"/>
            <a:ext cx="2720901" cy="362786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 козаків візьмемо приклад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375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Посвята в </a:t>
            </a:r>
            <a:r>
              <a:rPr lang="uk-UA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козачата</a:t>
            </a:r>
            <a:endParaRPr lang="ru-RU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89" y="868406"/>
            <a:ext cx="2828291" cy="429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15566"/>
            <a:ext cx="2778209" cy="4222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15567"/>
            <a:ext cx="2778209" cy="4222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497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0"/>
            <a:ext cx="4104456" cy="2653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Объект 7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5486"/>
            <a:ext cx="3168352" cy="4815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453262"/>
            <a:ext cx="4117242" cy="270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402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Конкурс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«Ми –КЛАС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" r="2638" b="780"/>
          <a:stretch/>
        </p:blipFill>
        <p:spPr>
          <a:xfrm>
            <a:off x="6698377" y="1117255"/>
            <a:ext cx="2445624" cy="4026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923678"/>
            <a:ext cx="3998584" cy="2630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80" y="1206881"/>
            <a:ext cx="2601832" cy="3954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382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>
            <a:spLocks noGrp="1"/>
          </p:cNvSpPr>
          <p:nvPr>
            <p:ph idx="1"/>
          </p:nvPr>
        </p:nvSpPr>
        <p:spPr>
          <a:xfrm>
            <a:off x="917511" y="339502"/>
            <a:ext cx="8229600" cy="4803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 маємо зробити великий внесок у формування «Гуманітарної аури нації», яка повинна світитися змістом «свого неповторного національного варіанту», «могутньою силою мистецтва і науки», енергією «ідеї історичного безсмертя нації».                                 </a:t>
            </a:r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Ліна Костенко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4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rgbClr val="FF0000"/>
                </a:solidFill>
              </a:rPr>
              <a:t>«</a:t>
            </a:r>
            <a:r>
              <a:rPr lang="ru-RU" b="1" dirty="0" err="1">
                <a:ln/>
                <a:solidFill>
                  <a:srgbClr val="FF0000"/>
                </a:solidFill>
              </a:rPr>
              <a:t>Кращий</a:t>
            </a:r>
            <a:r>
              <a:rPr lang="ru-RU" b="1" dirty="0">
                <a:ln/>
                <a:solidFill>
                  <a:srgbClr val="FF0000"/>
                </a:solidFill>
              </a:rPr>
              <a:t> </a:t>
            </a:r>
            <a:r>
              <a:rPr lang="ru-RU" b="1" dirty="0" err="1">
                <a:ln/>
                <a:solidFill>
                  <a:srgbClr val="FF0000"/>
                </a:solidFill>
              </a:rPr>
              <a:t>клас</a:t>
            </a:r>
            <a:r>
              <a:rPr lang="ru-RU" b="1" dirty="0">
                <a:ln/>
                <a:solidFill>
                  <a:srgbClr val="FF0000"/>
                </a:solidFill>
              </a:rPr>
              <a:t> (</a:t>
            </a:r>
            <a:r>
              <a:rPr lang="ru-RU" b="1" dirty="0" err="1">
                <a:ln/>
                <a:solidFill>
                  <a:srgbClr val="FF0000"/>
                </a:solidFill>
              </a:rPr>
              <a:t>курінь</a:t>
            </a:r>
            <a:r>
              <a:rPr lang="ru-RU" b="1" dirty="0">
                <a:ln/>
                <a:solidFill>
                  <a:srgbClr val="FF0000"/>
                </a:solidFill>
              </a:rPr>
              <a:t>) року»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15566"/>
            <a:ext cx="6120680" cy="3702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90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85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69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4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-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шаблон-7</Template>
  <TotalTime>538</TotalTime>
  <Words>1637</Words>
  <Application>Microsoft Office PowerPoint</Application>
  <PresentationFormat>Экран (16:9)</PresentationFormat>
  <Paragraphs>214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шаблон-7</vt:lpstr>
      <vt:lpstr>Презентация PowerPoint</vt:lpstr>
      <vt:lpstr>Використання ідей козацької педагогіки  в системі виховної роботи школи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Методологічні засади </vt:lpstr>
      <vt:lpstr>Провідна ідея виховної системи:</vt:lpstr>
      <vt:lpstr>Мета виховної системи:</vt:lpstr>
      <vt:lpstr>Основні завдання виховної діяльності</vt:lpstr>
      <vt:lpstr>Основні завдання виховної діяльності</vt:lpstr>
      <vt:lpstr>Науково-педагогічні засади</vt:lpstr>
      <vt:lpstr>Виховна система школи на засадах козацької педагогіки забезпечує:</vt:lpstr>
      <vt:lpstr>Складові виховної системи школи на засадах козацької педагогіки:</vt:lpstr>
      <vt:lpstr>Складові виховної системи школи на засадах козацької педагогіки:</vt:lpstr>
      <vt:lpstr>Мета програми</vt:lpstr>
      <vt:lpstr>Завдання програми</vt:lpstr>
      <vt:lpstr>Завдання програми</vt:lpstr>
      <vt:lpstr>Основні завдання виховної роботи</vt:lpstr>
      <vt:lpstr>Проект «Ми – юний цвіт  нової України» </vt:lpstr>
      <vt:lpstr>Проект «Ми – юний цвіт  нової України» </vt:lpstr>
      <vt:lpstr>Проект «Ми – юний цвіт  нової України» </vt:lpstr>
      <vt:lpstr>Конкурс стрілецької пісні</vt:lpstr>
      <vt:lpstr>Стройовий вишкіл</vt:lpstr>
      <vt:lpstr>Міні-проекти:</vt:lpstr>
      <vt:lpstr>Проект «Мій рідний край»</vt:lpstr>
      <vt:lpstr>Презентация PowerPoint</vt:lpstr>
      <vt:lpstr>Презентация PowerPoint</vt:lpstr>
      <vt:lpstr>Проект «Козацтво – ментальність українського народу» </vt:lpstr>
      <vt:lpstr>Проект «Екскурсія вихідного дня» </vt:lpstr>
      <vt:lpstr>Презентация PowerPoint</vt:lpstr>
      <vt:lpstr>Проект «Духовні цінності»</vt:lpstr>
      <vt:lpstr>Презентация PowerPoint</vt:lpstr>
      <vt:lpstr>Презентация PowerPoint</vt:lpstr>
      <vt:lpstr>Етнографічний музей школи</vt:lpstr>
      <vt:lpstr>Презентация PowerPoint</vt:lpstr>
      <vt:lpstr>Презентация PowerPoint</vt:lpstr>
      <vt:lpstr>Я люблю Україну свою</vt:lpstr>
      <vt:lpstr>Знай і виконуй правила дорожнього руху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«Від козацьких забав до олімпійських вершин» </vt:lpstr>
      <vt:lpstr>Програма спартакіади</vt:lpstr>
      <vt:lpstr>Презентация PowerPoint</vt:lpstr>
      <vt:lpstr>Презентация PowerPoint</vt:lpstr>
      <vt:lpstr>З козаків візьмемо приклад</vt:lpstr>
      <vt:lpstr>Посвята в козачата</vt:lpstr>
      <vt:lpstr>Презентация PowerPoint</vt:lpstr>
      <vt:lpstr>Конкурс «Ми –КЛАС»</vt:lpstr>
      <vt:lpstr>«Кращий клас (курінь) року»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ідей козацької педагогіки  в системі виховної роботи школи</dc:title>
  <dc:creator>Школа 11</dc:creator>
  <cp:lastModifiedBy>Школа 11</cp:lastModifiedBy>
  <cp:revision>57</cp:revision>
  <dcterms:created xsi:type="dcterms:W3CDTF">2016-03-13T18:39:54Z</dcterms:created>
  <dcterms:modified xsi:type="dcterms:W3CDTF">2016-03-14T13:53:58Z</dcterms:modified>
</cp:coreProperties>
</file>