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6"/>
  </p:notesMasterIdLst>
  <p:sldIdLst>
    <p:sldId id="256" r:id="rId2"/>
    <p:sldId id="267" r:id="rId3"/>
    <p:sldId id="259" r:id="rId4"/>
    <p:sldId id="266" r:id="rId5"/>
    <p:sldId id="260" r:id="rId6"/>
    <p:sldId id="268" r:id="rId7"/>
    <p:sldId id="272" r:id="rId8"/>
    <p:sldId id="273" r:id="rId9"/>
    <p:sldId id="290" r:id="rId10"/>
    <p:sldId id="288" r:id="rId11"/>
    <p:sldId id="274" r:id="rId12"/>
    <p:sldId id="275" r:id="rId13"/>
    <p:sldId id="291" r:id="rId14"/>
    <p:sldId id="277" r:id="rId15"/>
    <p:sldId id="281" r:id="rId16"/>
    <p:sldId id="278" r:id="rId17"/>
    <p:sldId id="289" r:id="rId18"/>
    <p:sldId id="287" r:id="rId19"/>
    <p:sldId id="269" r:id="rId20"/>
    <p:sldId id="258" r:id="rId21"/>
    <p:sldId id="283" r:id="rId22"/>
    <p:sldId id="284" r:id="rId23"/>
    <p:sldId id="286" r:id="rId24"/>
    <p:sldId id="282" r:id="rId25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99"/>
    <a:srgbClr val="5A3282"/>
    <a:srgbClr val="CC3300"/>
    <a:srgbClr val="5B11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88810" autoAdjust="0"/>
  </p:normalViewPr>
  <p:slideViewPr>
    <p:cSldViewPr>
      <p:cViewPr>
        <p:scale>
          <a:sx n="59" d="100"/>
          <a:sy n="59" d="100"/>
        </p:scale>
        <p:origin x="-172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269DC2-9FC0-4401-BA12-CBDDBBC936B9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E77D9-2A8E-4255-9EBC-2A917CB1FE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102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E77D9-2A8E-4255-9EBC-2A917CB1FE1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6502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2071670" y="4714884"/>
            <a:ext cx="5715040" cy="972118"/>
          </a:xfrm>
          <a:solidFill>
            <a:schemeClr val="bg1"/>
          </a:solidFill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4500562" y="6000768"/>
            <a:ext cx="4429156" cy="752468"/>
          </a:xfrm>
          <a:solidFill>
            <a:schemeClr val="bg1"/>
          </a:solidFill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0274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5EB5B-87D7-4C47-9B4B-3909A7072416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B474D-7236-402A-9107-5720E85ED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6773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0818D3-4F37-4F10-A307-B5C5CD8FB356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6F87D2-C851-4B5D-9D9B-E9B9C3FC5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86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24575-55AF-4665-9BF4-AD08453E279C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79CF-AD4B-4EAD-B7CF-A69BFAA84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936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4559D1-E52C-4F99-AF78-71EAF91C9145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2B8C23-D9A2-4DC1-B64E-ABC54873E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866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5851036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36D52-7373-43FF-8966-FC7204C63658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F0E97-C60C-4AB9-91AE-0A5D4AC17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9394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8D30FC-9CF7-45D4-8139-BAD64001AA47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A5B703-C5C0-4033-A1FC-25FE22895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305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420364-3898-427D-ADC6-4436267D3854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CCF599-AD20-4453-B056-9356D0190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618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BE405B-51C7-4CBE-A200-4028B31422CB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EA8823-CB71-4B78-854E-F321FA2FA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62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D574381-B853-46CE-9CC0-E428E762ABDB}" type="datetimeFigureOut">
              <a:rPr lang="ru-RU"/>
              <a:pPr>
                <a:defRPr/>
              </a:pPr>
              <a:t>16.10.2017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7BF85898-9323-43D6-9640-3A8DD47AF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8" name="Рисунок 13" descr="21.jpg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42875"/>
            <a:ext cx="18129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9" r:id="rId2"/>
    <p:sldLayoutId id="2147483733" r:id="rId3"/>
    <p:sldLayoutId id="2147483730" r:id="rId4"/>
    <p:sldLayoutId id="2147483734" r:id="rId5"/>
    <p:sldLayoutId id="2147483731" r:id="rId6"/>
    <p:sldLayoutId id="2147483735" r:id="rId7"/>
    <p:sldLayoutId id="2147483736" r:id="rId8"/>
    <p:sldLayoutId id="2147483737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4.xml"/><Relationship Id="rId1" Type="http://schemas.openxmlformats.org/officeDocument/2006/relationships/video" Target="../media/media1.mp4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5229200"/>
            <a:ext cx="7236296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                 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                                                                                    </a:t>
            </a: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ГРА - МАНДРІВКА «СВІТ ПРОФЕСІЙ»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5" y="5982047"/>
            <a:ext cx="7236296" cy="875953"/>
          </a:xfrm>
        </p:spPr>
        <p:txBody>
          <a:bodyPr/>
          <a:lstStyle/>
          <a:p>
            <a:pPr marL="26988" eaLnBrk="1" hangingPunct="1"/>
            <a:r>
              <a:rPr lang="uk-UA" sz="2800" b="1" dirty="0" smtClean="0">
                <a:solidFill>
                  <a:srgbClr val="002060"/>
                </a:solidFill>
              </a:rPr>
              <a:t>Підготувала                                                                 вчитель початкових класів </a:t>
            </a:r>
            <a:r>
              <a:rPr lang="uk-UA" sz="2800" b="1" dirty="0" err="1" smtClean="0">
                <a:solidFill>
                  <a:srgbClr val="002060"/>
                </a:solidFill>
              </a:rPr>
              <a:t>Балаєва</a:t>
            </a:r>
            <a:r>
              <a:rPr lang="uk-UA" sz="2800" b="1" dirty="0" smtClean="0">
                <a:solidFill>
                  <a:srgbClr val="002060"/>
                </a:solidFill>
              </a:rPr>
              <a:t> Н.О.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/>
            </a:r>
            <a:br>
              <a:rPr lang="uk-UA" sz="4400" b="1" dirty="0" smtClean="0">
                <a:solidFill>
                  <a:srgbClr val="FF0000"/>
                </a:solidFill>
              </a:rPr>
            </a:br>
            <a:r>
              <a:rPr lang="uk-UA" sz="4400" b="1" dirty="0">
                <a:solidFill>
                  <a:srgbClr val="FF0000"/>
                </a:solidFill>
              </a:rPr>
              <a:t/>
            </a:r>
            <a:br>
              <a:rPr lang="uk-UA" sz="4400" b="1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1524000"/>
            <a:ext cx="4121608" cy="5334000"/>
          </a:xfrm>
        </p:spPr>
        <p:txBody>
          <a:bodyPr/>
          <a:lstStyle/>
          <a:p>
            <a:pPr marL="82550" indent="0">
              <a:buNone/>
            </a:pPr>
            <a:r>
              <a:rPr lang="uk-UA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Той, хто лікує людей. </a:t>
            </a:r>
            <a:endParaRPr lang="uk-UA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endParaRPr lang="uk-UA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Фахівець</a:t>
            </a:r>
            <a:r>
              <a:rPr lang="uk-UA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який працює на токарному станку. </a:t>
            </a:r>
          </a:p>
          <a:p>
            <a:pPr marL="82550" indent="0">
              <a:buNone/>
            </a:pPr>
            <a:r>
              <a:rPr lang="uk-UA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Той, хто знає багато казок.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Той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хто працює в аптеці.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Фахівець</a:t>
            </a:r>
            <a:r>
              <a:rPr lang="uk-UA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який </a:t>
            </a:r>
          </a:p>
          <a:p>
            <a:pPr marL="82550" indent="0">
              <a:buNone/>
            </a:pPr>
            <a:r>
              <a:rPr lang="uk-UA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робить чудові </a:t>
            </a:r>
          </a:p>
          <a:p>
            <a:pPr marL="82550" indent="0">
              <a:buNone/>
            </a:pPr>
            <a:r>
              <a:rPr lang="uk-UA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зачіски.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5334000"/>
          </a:xfrm>
        </p:spPr>
        <p:txBody>
          <a:bodyPr/>
          <a:lstStyle/>
          <a:p>
            <a:pPr marL="82550" indent="0">
              <a:buNone/>
            </a:pPr>
            <a:r>
              <a:rPr lang="uk-UA" dirty="0">
                <a:solidFill>
                  <a:srgbClr val="0070C0"/>
                </a:solidFill>
              </a:rPr>
              <a:t>— — кар </a:t>
            </a:r>
            <a:endParaRPr lang="uk-UA" dirty="0" smtClean="0">
              <a:solidFill>
                <a:srgbClr val="0070C0"/>
              </a:solidFill>
            </a:endParaRPr>
          </a:p>
          <a:p>
            <a:pPr marL="82550" indent="0">
              <a:buNone/>
            </a:pPr>
            <a:r>
              <a:rPr lang="uk-UA" sz="3200" dirty="0" smtClean="0">
                <a:solidFill>
                  <a:srgbClr val="0070C0"/>
                </a:solidFill>
              </a:rPr>
              <a:t>(</a:t>
            </a:r>
            <a:r>
              <a:rPr lang="uk-UA" sz="3200" dirty="0">
                <a:solidFill>
                  <a:srgbClr val="0070C0"/>
                </a:solidFill>
              </a:rPr>
              <a:t>лікар)</a:t>
            </a:r>
            <a:endParaRPr lang="ru-RU" sz="3200" dirty="0">
              <a:solidFill>
                <a:srgbClr val="0070C0"/>
              </a:solidFill>
            </a:endParaRPr>
          </a:p>
          <a:p>
            <a:pPr marL="82550" indent="0">
              <a:buNone/>
            </a:pPr>
            <a:r>
              <a:rPr lang="uk-UA" dirty="0">
                <a:solidFill>
                  <a:srgbClr val="C00000"/>
                </a:solidFill>
              </a:rPr>
              <a:t>— — кар </a:t>
            </a:r>
            <a:endParaRPr lang="uk-UA" dirty="0" smtClean="0">
              <a:solidFill>
                <a:srgbClr val="C0000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(</a:t>
            </a:r>
            <a:r>
              <a:rPr lang="uk-UA" dirty="0">
                <a:solidFill>
                  <a:srgbClr val="C00000"/>
                </a:solidFill>
              </a:rPr>
              <a:t>токар)</a:t>
            </a:r>
            <a:endParaRPr lang="ru-RU" dirty="0">
              <a:solidFill>
                <a:srgbClr val="C00000"/>
              </a:solidFill>
            </a:endParaRPr>
          </a:p>
          <a:p>
            <a:pPr marL="82550" indent="0">
              <a:buNone/>
            </a:pPr>
            <a:r>
              <a:rPr lang="uk-UA" dirty="0">
                <a:solidFill>
                  <a:srgbClr val="7030A0"/>
                </a:solidFill>
              </a:rPr>
              <a:t>— — — кар </a:t>
            </a:r>
            <a:endParaRPr lang="uk-UA" dirty="0" smtClean="0">
              <a:solidFill>
                <a:srgbClr val="7030A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7030A0"/>
                </a:solidFill>
              </a:rPr>
              <a:t>(</a:t>
            </a:r>
            <a:r>
              <a:rPr lang="uk-UA" dirty="0">
                <a:solidFill>
                  <a:srgbClr val="7030A0"/>
                </a:solidFill>
              </a:rPr>
              <a:t>казкар)</a:t>
            </a:r>
            <a:endParaRPr lang="ru-RU" dirty="0">
              <a:solidFill>
                <a:srgbClr val="7030A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— </a:t>
            </a:r>
            <a:r>
              <a:rPr lang="uk-UA" dirty="0">
                <a:solidFill>
                  <a:srgbClr val="FF0000"/>
                </a:solidFill>
              </a:rPr>
              <a:t>— — кар </a:t>
            </a:r>
            <a:endParaRPr lang="uk-UA" dirty="0" smtClean="0">
              <a:solidFill>
                <a:srgbClr val="FF000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(</a:t>
            </a:r>
            <a:r>
              <a:rPr lang="uk-UA" dirty="0">
                <a:solidFill>
                  <a:srgbClr val="FF0000"/>
                </a:solidFill>
              </a:rPr>
              <a:t>аптекар)</a:t>
            </a:r>
            <a:endParaRPr lang="ru-RU" dirty="0">
              <a:solidFill>
                <a:srgbClr val="FF000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00B050"/>
                </a:solidFill>
              </a:rPr>
              <a:t>— </a:t>
            </a:r>
            <a:r>
              <a:rPr lang="uk-UA" dirty="0">
                <a:solidFill>
                  <a:srgbClr val="00B050"/>
                </a:solidFill>
              </a:rPr>
              <a:t>— кар </a:t>
            </a:r>
            <a:endParaRPr lang="uk-UA" dirty="0" smtClean="0">
              <a:solidFill>
                <a:srgbClr val="00B05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00B050"/>
                </a:solidFill>
              </a:rPr>
              <a:t>(</a:t>
            </a:r>
            <a:r>
              <a:rPr lang="uk-UA" dirty="0">
                <a:solidFill>
                  <a:srgbClr val="00B050"/>
                </a:solidFill>
              </a:rPr>
              <a:t>перукар)</a:t>
            </a:r>
            <a:endParaRPr lang="ru-RU" dirty="0">
              <a:solidFill>
                <a:srgbClr val="00B050"/>
              </a:solidFill>
            </a:endParaRPr>
          </a:p>
          <a:p>
            <a:pPr marL="82550" indent="0">
              <a:buNone/>
            </a:pPr>
            <a:endParaRPr lang="ru-RU" dirty="0"/>
          </a:p>
          <a:p>
            <a:pPr marL="82550" indent="0">
              <a:buNone/>
            </a:pPr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 rot="21434351">
            <a:off x="1254887" y="188754"/>
            <a:ext cx="5760640" cy="935675"/>
          </a:xfrm>
          <a:prstGeom prst="homePlate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b="1" dirty="0" smtClean="0">
              <a:solidFill>
                <a:srgbClr val="FF0000"/>
              </a:solidFill>
            </a:endParaRPr>
          </a:p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МАЙДАН </a:t>
            </a:r>
            <a:r>
              <a:rPr lang="uk-UA" sz="4000" b="1" dirty="0">
                <a:solidFill>
                  <a:srgbClr val="FF0000"/>
                </a:solidFill>
              </a:rPr>
              <a:t>ВСЕЗНАЙОК</a:t>
            </a: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82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5410200"/>
          </a:xfrm>
        </p:spPr>
        <p:txBody>
          <a:bodyPr/>
          <a:lstStyle/>
          <a:p>
            <a:pPr marL="82550" indent="0"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Складання прислів’я. </a:t>
            </a:r>
          </a:p>
          <a:p>
            <a:pPr lvl="0"/>
            <a:r>
              <a:rPr lang="uk-UA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Мала</a:t>
            </a:r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, працює, а, й, бджола, та.</a:t>
            </a:r>
            <a:endParaRPr lang="ru-RU" sz="28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(Бджола мала, а й та працює)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, все, і, вміння, перетруть</a:t>
            </a:r>
            <a:endParaRPr lang="ru-RU" sz="28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Вміння і труд все перетруть)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Годує</a:t>
            </a:r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, а, лінь, праця, марнує</a:t>
            </a:r>
            <a:endParaRPr lang="ru-RU" sz="28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(Праця годує, а лінь марнує.)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dirty="0" smtClean="0">
                <a:solidFill>
                  <a:srgbClr val="CC0099"/>
                </a:solidFill>
              </a:rPr>
              <a:t>   </a:t>
            </a:r>
            <a:r>
              <a:rPr lang="uk-UA" sz="28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Діло, </a:t>
            </a:r>
            <a:r>
              <a:rPr lang="uk-UA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гуляй, зробив, сміло</a:t>
            </a:r>
            <a:endParaRPr lang="ru-RU" sz="2800" b="1" dirty="0">
              <a:solidFill>
                <a:srgbClr val="CC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>
              <a:buNone/>
            </a:pPr>
            <a:r>
              <a:rPr lang="ru-RU" sz="2800" b="1" dirty="0">
                <a:solidFill>
                  <a:srgbClr val="CC0099"/>
                </a:solidFill>
              </a:rPr>
              <a:t> </a:t>
            </a:r>
            <a:r>
              <a:rPr lang="ru-RU" sz="2800" b="1" dirty="0" smtClean="0">
                <a:solidFill>
                  <a:srgbClr val="CC0099"/>
                </a:solidFill>
              </a:rPr>
              <a:t>     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Зробив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іло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гуляй сміло.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1547664" y="260648"/>
            <a:ext cx="5904656" cy="1080120"/>
          </a:xfrm>
          <a:prstGeom prst="homePlate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>
                  <a:solidFill>
                    <a:srgbClr val="5B1123"/>
                  </a:solidFill>
                </a:ln>
                <a:solidFill>
                  <a:srgbClr val="002060"/>
                </a:solidFill>
              </a:rPr>
              <a:t>МОСТ </a:t>
            </a:r>
            <a:r>
              <a:rPr lang="uk-UA" sz="3600" b="1" dirty="0">
                <a:ln>
                  <a:solidFill>
                    <a:srgbClr val="5B1123"/>
                  </a:solidFill>
                </a:ln>
                <a:solidFill>
                  <a:srgbClr val="002060"/>
                </a:solidFill>
              </a:rPr>
              <a:t>ДОПИТЛИВИХ</a:t>
            </a:r>
            <a:r>
              <a:rPr lang="ru-RU" b="1" dirty="0">
                <a:ln>
                  <a:solidFill>
                    <a:srgbClr val="5B1123"/>
                  </a:solidFill>
                </a:ln>
                <a:solidFill>
                  <a:srgbClr val="002060"/>
                </a:solidFill>
              </a:rPr>
              <a:t/>
            </a:r>
            <a:br>
              <a:rPr lang="ru-RU" b="1" dirty="0">
                <a:ln>
                  <a:solidFill>
                    <a:srgbClr val="5B1123"/>
                  </a:solidFill>
                </a:ln>
                <a:solidFill>
                  <a:srgbClr val="002060"/>
                </a:solidFill>
              </a:rPr>
            </a:br>
            <a:endParaRPr lang="ru-RU" b="1" dirty="0">
              <a:ln>
                <a:solidFill>
                  <a:srgbClr val="5B1123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74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 algn="ctr">
              <a:buNone/>
            </a:pPr>
            <a:r>
              <a:rPr lang="uk-UA" sz="4000" b="1" dirty="0" err="1">
                <a:solidFill>
                  <a:srgbClr val="CC0099"/>
                </a:solidFill>
              </a:rPr>
              <a:t>Фізкультхвилинка</a:t>
            </a:r>
            <a:endParaRPr lang="ru-RU" sz="4000" dirty="0">
              <a:solidFill>
                <a:srgbClr val="CC0099"/>
              </a:solidFill>
            </a:endParaRPr>
          </a:p>
          <a:p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547664" y="188640"/>
            <a:ext cx="5688632" cy="1132704"/>
          </a:xfrm>
          <a:prstGeom prst="homePlate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ТАНЦЮВАЛЬНИЙ </a:t>
            </a:r>
            <a:r>
              <a:rPr lang="uk-UA" sz="3200" b="1" dirty="0">
                <a:solidFill>
                  <a:srgbClr val="7030A0"/>
                </a:solidFill>
              </a:rPr>
              <a:t>БУЛЬВАР</a:t>
            </a:r>
            <a:endParaRPr lang="ru-RU" sz="3200" b="1" dirty="0">
              <a:solidFill>
                <a:srgbClr val="7030A0"/>
              </a:solidFill>
            </a:endParaRPr>
          </a:p>
          <a:p>
            <a:r>
              <a:rPr lang="uk-UA" b="1" dirty="0"/>
              <a:t> 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75633976"/>
              </p:ext>
            </p:extLst>
          </p:nvPr>
        </p:nvGraphicFramePr>
        <p:xfrm>
          <a:off x="2256309" y="5949280"/>
          <a:ext cx="4979987" cy="685800"/>
        </p:xfrm>
        <a:graphic>
          <a:graphicData uri="http://schemas.openxmlformats.org/presentationml/2006/ole">
            <p:oleObj spid="_x0000_s2062" name="Объект упаковщика для оболочки" showAsIcon="1" r:id="rId4" imgW="4979520" imgH="685800" progId="Package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09755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існя для дітей Кольорова планета А.Побужанської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051720" y="1700808"/>
            <a:ext cx="5880653" cy="44104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260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5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192688" cy="108012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effectLst/>
              </a:rPr>
              <a:t/>
            </a:r>
            <a:br>
              <a:rPr lang="uk-UA" sz="4000" b="1" dirty="0" smtClean="0">
                <a:effectLst/>
              </a:rPr>
            </a:br>
            <a:r>
              <a:rPr lang="uk-UA" sz="4000" b="1" dirty="0" smtClean="0">
                <a:effectLst/>
              </a:rPr>
              <a:t/>
            </a:r>
            <a:br>
              <a:rPr lang="uk-UA" sz="4000" b="1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uk-UA" b="1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980728"/>
            <a:ext cx="7499350" cy="5877272"/>
          </a:xfrm>
        </p:spPr>
        <p:txBody>
          <a:bodyPr/>
          <a:lstStyle/>
          <a:p>
            <a:pPr marL="82550" indent="0" algn="ctr">
              <a:buNone/>
            </a:pPr>
            <a:r>
              <a:rPr lang="uk-UA" sz="2800" b="1" dirty="0" smtClean="0"/>
              <a:t> </a:t>
            </a:r>
            <a:r>
              <a:rPr lang="uk-UA" b="1" dirty="0">
                <a:solidFill>
                  <a:srgbClr val="C00000"/>
                </a:solidFill>
              </a:rPr>
              <a:t>“Асоціація”  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uk-UA" sz="2800" dirty="0" smtClean="0"/>
              <a:t> </a:t>
            </a:r>
            <a:r>
              <a:rPr lang="uk-UA" b="1" dirty="0" err="1">
                <a:solidFill>
                  <a:srgbClr val="CC3300"/>
                </a:solidFill>
              </a:rPr>
              <a:t>Детиктив</a:t>
            </a:r>
            <a:r>
              <a:rPr lang="uk-UA" b="1" dirty="0">
                <a:solidFill>
                  <a:srgbClr val="CC3300"/>
                </a:solidFill>
              </a:rPr>
              <a:t> </a:t>
            </a:r>
            <a:r>
              <a:rPr lang="uk-UA" b="1" dirty="0" smtClean="0">
                <a:solidFill>
                  <a:srgbClr val="CC3300"/>
                </a:solidFill>
              </a:rPr>
              <a:t>—</a:t>
            </a:r>
          </a:p>
          <a:p>
            <a:pPr marL="8255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r>
              <a:rPr lang="uk-UA" sz="2800" b="1" dirty="0">
                <a:solidFill>
                  <a:srgbClr val="0070C0"/>
                </a:solidFill>
              </a:rPr>
              <a:t>розслідування, злочин, книга;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uk-UA" sz="2800" dirty="0" smtClean="0"/>
              <a:t> </a:t>
            </a:r>
            <a:r>
              <a:rPr lang="uk-UA" b="1" dirty="0">
                <a:solidFill>
                  <a:srgbClr val="002060"/>
                </a:solidFill>
              </a:rPr>
              <a:t>Бібліотекар — </a:t>
            </a:r>
            <a:endParaRPr lang="uk-UA" b="1" dirty="0" smtClean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читання</a:t>
            </a:r>
            <a:r>
              <a:rPr lang="uk-UA" sz="2800" b="1" dirty="0">
                <a:solidFill>
                  <a:srgbClr val="0070C0"/>
                </a:solidFill>
              </a:rPr>
              <a:t>, книги, сторінки;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uk-UA" b="1" dirty="0" smtClean="0">
                <a:solidFill>
                  <a:srgbClr val="00B050"/>
                </a:solidFill>
              </a:rPr>
              <a:t>Художник </a:t>
            </a:r>
            <a:r>
              <a:rPr lang="uk-UA" b="1" dirty="0">
                <a:solidFill>
                  <a:srgbClr val="00B050"/>
                </a:solidFill>
              </a:rPr>
              <a:t>— </a:t>
            </a:r>
            <a:endParaRPr lang="uk-UA" b="1" dirty="0" smtClean="0">
              <a:solidFill>
                <a:srgbClr val="00B050"/>
              </a:solidFill>
            </a:endParaRPr>
          </a:p>
          <a:p>
            <a:pPr marL="8255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олівець</a:t>
            </a:r>
            <a:r>
              <a:rPr lang="uk-UA" sz="2800" b="1" dirty="0">
                <a:solidFill>
                  <a:srgbClr val="0070C0"/>
                </a:solidFill>
              </a:rPr>
              <a:t>, малювання, фарби;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Шофер </a:t>
            </a:r>
            <a:r>
              <a:rPr lang="uk-UA" b="1" dirty="0">
                <a:solidFill>
                  <a:schemeClr val="accent3">
                    <a:lumMod val="75000"/>
                  </a:schemeClr>
                </a:solidFill>
              </a:rPr>
              <a:t>— </a:t>
            </a:r>
            <a:endParaRPr lang="uk-UA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8255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автомобіль</a:t>
            </a:r>
            <a:r>
              <a:rPr lang="uk-UA" sz="2800" b="1" dirty="0">
                <a:solidFill>
                  <a:srgbClr val="0070C0"/>
                </a:solidFill>
              </a:rPr>
              <a:t>, вантаж, колеса;</a:t>
            </a:r>
            <a:endParaRPr lang="ru-RU" sz="2800" b="1" dirty="0">
              <a:solidFill>
                <a:srgbClr val="0070C0"/>
              </a:solidFill>
            </a:endParaRPr>
          </a:p>
          <a:p>
            <a:r>
              <a:rPr lang="uk-UA" sz="2800" dirty="0" smtClean="0"/>
              <a:t> </a:t>
            </a:r>
            <a:r>
              <a:rPr lang="uk-UA" b="1" dirty="0">
                <a:solidFill>
                  <a:schemeClr val="accent5"/>
                </a:solidFill>
              </a:rPr>
              <a:t>Хлібороб — </a:t>
            </a:r>
            <a:endParaRPr lang="uk-UA" b="1" dirty="0" smtClean="0">
              <a:solidFill>
                <a:schemeClr val="accent5"/>
              </a:solidFill>
            </a:endParaRPr>
          </a:p>
          <a:p>
            <a:pPr marL="82550" indent="0">
              <a:buNone/>
            </a:pPr>
            <a:r>
              <a:rPr lang="uk-UA" sz="2800" b="1" dirty="0" smtClean="0">
                <a:solidFill>
                  <a:srgbClr val="0070C0"/>
                </a:solidFill>
              </a:rPr>
              <a:t>поле</a:t>
            </a:r>
            <a:r>
              <a:rPr lang="uk-UA" sz="2800" b="1" dirty="0">
                <a:solidFill>
                  <a:srgbClr val="0070C0"/>
                </a:solidFill>
              </a:rPr>
              <a:t>, пшениця, комбайн;</a:t>
            </a:r>
            <a:endParaRPr lang="ru-RU" sz="28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547664" y="116632"/>
            <a:ext cx="5328592" cy="100811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endParaRPr lang="uk-UA" sz="2800" b="1" dirty="0" smtClean="0">
              <a:solidFill>
                <a:srgbClr val="FF0000"/>
              </a:solidFill>
            </a:endParaRPr>
          </a:p>
          <a:p>
            <a:r>
              <a:rPr lang="uk-UA" sz="2800" b="1" dirty="0" smtClean="0">
                <a:solidFill>
                  <a:srgbClr val="FF0000"/>
                </a:solidFill>
              </a:rPr>
              <a:t> ОСТРІВ </a:t>
            </a:r>
            <a:r>
              <a:rPr lang="uk-UA" sz="2800" b="1" dirty="0">
                <a:solidFill>
                  <a:srgbClr val="FF0000"/>
                </a:solidFill>
              </a:rPr>
              <a:t>СПОСТЕРЕЖЛИВИХ</a:t>
            </a:r>
            <a:endParaRPr lang="ru-RU" sz="2800" b="1" dirty="0">
              <a:solidFill>
                <a:srgbClr val="FF0000"/>
              </a:solidFill>
            </a:endParaRPr>
          </a:p>
          <a:p>
            <a:r>
              <a:rPr lang="uk-UA" sz="2800" b="1" dirty="0">
                <a:solidFill>
                  <a:srgbClr val="FF0000"/>
                </a:solidFill>
              </a:rPr>
              <a:t> 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412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90080" cy="144016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uk-UA" sz="4800" b="1" dirty="0">
                <a:solidFill>
                  <a:srgbClr val="CC3300"/>
                </a:solidFill>
                <a:effectLst/>
              </a:rPr>
              <a:t>Гра   “Закінчи речення</a:t>
            </a:r>
            <a:r>
              <a:rPr lang="uk-UA" sz="4800" b="1" dirty="0" smtClean="0">
                <a:solidFill>
                  <a:srgbClr val="CC3300"/>
                </a:solidFill>
                <a:effectLst/>
              </a:rPr>
              <a:t>”</a:t>
            </a:r>
            <a:r>
              <a:rPr lang="ru-RU" sz="4800" b="1" dirty="0">
                <a:solidFill>
                  <a:srgbClr val="CC3300"/>
                </a:solidFill>
                <a:effectLst/>
              </a:rPr>
              <a:t/>
            </a:r>
            <a:br>
              <a:rPr lang="ru-RU" sz="4800" b="1" dirty="0">
                <a:solidFill>
                  <a:srgbClr val="CC3300"/>
                </a:solidFill>
                <a:effectLst/>
              </a:rPr>
            </a:br>
            <a:endParaRPr lang="ru-RU" sz="4800" b="1" dirty="0">
              <a:solidFill>
                <a:srgbClr val="CC33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03190" y="1700808"/>
            <a:ext cx="3657600" cy="466344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82550" indent="0">
              <a:buNone/>
            </a:pPr>
            <a:r>
              <a:rPr lang="uk-UA" b="1" dirty="0" smtClean="0">
                <a:solidFill>
                  <a:srgbClr val="CC3300"/>
                </a:solidFill>
              </a:rPr>
              <a:t>Виступає </a:t>
            </a:r>
            <a:r>
              <a:rPr lang="uk-UA" b="1" dirty="0">
                <a:solidFill>
                  <a:srgbClr val="CC3300"/>
                </a:solidFill>
              </a:rPr>
              <a:t>в театрі ….</a:t>
            </a:r>
            <a:endParaRPr lang="ru-RU" b="1" dirty="0">
              <a:solidFill>
                <a:srgbClr val="CC330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CC3300"/>
                </a:solidFill>
              </a:rPr>
              <a:t> </a:t>
            </a:r>
            <a:r>
              <a:rPr lang="uk-UA" b="1" dirty="0" smtClean="0">
                <a:solidFill>
                  <a:srgbClr val="00B0F0"/>
                </a:solidFill>
              </a:rPr>
              <a:t>Літає </a:t>
            </a:r>
            <a:r>
              <a:rPr lang="uk-UA" b="1" dirty="0">
                <a:solidFill>
                  <a:srgbClr val="00B0F0"/>
                </a:solidFill>
              </a:rPr>
              <a:t>в космос ….</a:t>
            </a:r>
            <a:endParaRPr lang="ru-RU" b="1" dirty="0">
              <a:solidFill>
                <a:srgbClr val="00B0F0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CC3300"/>
                </a:solidFill>
              </a:rPr>
              <a:t> </a:t>
            </a:r>
            <a:r>
              <a:rPr lang="uk-UA" b="1" dirty="0">
                <a:solidFill>
                  <a:srgbClr val="00B050"/>
                </a:solidFill>
              </a:rPr>
              <a:t>Точить на </a:t>
            </a:r>
            <a:r>
              <a:rPr lang="uk-UA" b="1" dirty="0" smtClean="0">
                <a:solidFill>
                  <a:srgbClr val="00B050"/>
                </a:solidFill>
              </a:rPr>
              <a:t>верстаті   деталі ….  </a:t>
            </a:r>
          </a:p>
          <a:p>
            <a:pPr marL="82550" indent="0">
              <a:buNone/>
            </a:pPr>
            <a:r>
              <a:rPr lang="uk-UA" b="1" dirty="0" smtClean="0">
                <a:solidFill>
                  <a:srgbClr val="5A3282"/>
                </a:solidFill>
              </a:rPr>
              <a:t>Ловить </a:t>
            </a:r>
            <a:r>
              <a:rPr lang="uk-UA" b="1" dirty="0">
                <a:solidFill>
                  <a:srgbClr val="5A3282"/>
                </a:solidFill>
              </a:rPr>
              <a:t>рибу </a:t>
            </a:r>
            <a:r>
              <a:rPr lang="uk-UA" b="1" dirty="0" smtClean="0">
                <a:solidFill>
                  <a:srgbClr val="5A3282"/>
                </a:solidFill>
              </a:rPr>
              <a:t>….</a:t>
            </a:r>
            <a:endParaRPr lang="ru-RU" b="1" dirty="0">
              <a:solidFill>
                <a:srgbClr val="5A3282"/>
              </a:solidFill>
            </a:endParaRPr>
          </a:p>
          <a:p>
            <a:pPr marL="82550" indent="0">
              <a:buNone/>
            </a:pPr>
            <a:r>
              <a:rPr lang="uk-UA" dirty="0" smtClean="0">
                <a:solidFill>
                  <a:srgbClr val="CC3300"/>
                </a:solidFill>
              </a:rPr>
              <a:t> 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Вчить дітей ….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82550" indent="0">
              <a:buNone/>
            </a:pPr>
            <a:r>
              <a:rPr lang="uk-UA" b="1" dirty="0" smtClean="0">
                <a:solidFill>
                  <a:srgbClr val="CC0099"/>
                </a:solidFill>
              </a:rPr>
              <a:t>Робить </a:t>
            </a:r>
            <a:r>
              <a:rPr lang="uk-UA" b="1" dirty="0">
                <a:solidFill>
                  <a:srgbClr val="CC0099"/>
                </a:solidFill>
              </a:rPr>
              <a:t>двір </a:t>
            </a:r>
            <a:r>
              <a:rPr lang="uk-UA" b="1" dirty="0" smtClean="0">
                <a:solidFill>
                  <a:srgbClr val="CC0099"/>
                </a:solidFill>
              </a:rPr>
              <a:t>чистим…</a:t>
            </a:r>
            <a:r>
              <a:rPr lang="uk-UA" dirty="0" smtClean="0">
                <a:solidFill>
                  <a:srgbClr val="CC0099"/>
                </a:solidFill>
              </a:rPr>
              <a:t> </a:t>
            </a:r>
            <a:endParaRPr lang="ru-RU" dirty="0">
              <a:solidFill>
                <a:srgbClr val="CC0099"/>
              </a:solidFill>
            </a:endParaRPr>
          </a:p>
          <a:p>
            <a:pPr marL="82550" indent="0">
              <a:buNone/>
            </a:pPr>
            <a:r>
              <a:rPr lang="uk-UA" b="1" dirty="0">
                <a:solidFill>
                  <a:srgbClr val="CC0099"/>
                </a:solidFill>
              </a:rPr>
              <a:t> </a:t>
            </a:r>
            <a:endParaRPr lang="ru-RU" dirty="0">
              <a:solidFill>
                <a:srgbClr val="CC0099"/>
              </a:solidFill>
            </a:endParaRPr>
          </a:p>
          <a:p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4088" y="1628800"/>
            <a:ext cx="3657600" cy="4663440"/>
          </a:xfrm>
        </p:spPr>
        <p:txBody>
          <a:bodyPr/>
          <a:lstStyle/>
          <a:p>
            <a:pPr marL="82550" indent="0">
              <a:buNone/>
            </a:pPr>
            <a:r>
              <a:rPr lang="uk-UA" sz="3200" b="1" dirty="0" smtClean="0">
                <a:solidFill>
                  <a:srgbClr val="00B050"/>
                </a:solidFill>
              </a:rPr>
              <a:t>Токар  </a:t>
            </a:r>
            <a:endParaRPr lang="uk-UA" sz="3200" b="1" dirty="0">
              <a:solidFill>
                <a:srgbClr val="00B050"/>
              </a:solidFill>
            </a:endParaRPr>
          </a:p>
          <a:p>
            <a:pPr marL="82550" indent="0">
              <a:buNone/>
            </a:pPr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</a:rPr>
              <a:t>Учитель</a:t>
            </a:r>
          </a:p>
          <a:p>
            <a:pPr marL="82550" indent="0">
              <a:buNone/>
            </a:pPr>
            <a:r>
              <a:rPr lang="uk-UA" sz="3200" b="1" dirty="0" smtClean="0">
                <a:solidFill>
                  <a:srgbClr val="5A3282"/>
                </a:solidFill>
              </a:rPr>
              <a:t>Рибак  </a:t>
            </a:r>
          </a:p>
          <a:p>
            <a:pPr marL="82550" indent="0">
              <a:buNone/>
            </a:pPr>
            <a:r>
              <a:rPr lang="uk-UA" sz="3200" b="1" dirty="0" smtClean="0">
                <a:solidFill>
                  <a:srgbClr val="CC3300"/>
                </a:solidFill>
              </a:rPr>
              <a:t>Актор</a:t>
            </a:r>
          </a:p>
          <a:p>
            <a:pPr marL="82550" indent="0">
              <a:buNone/>
            </a:pPr>
            <a:r>
              <a:rPr lang="uk-UA" sz="3200" b="1" dirty="0" smtClean="0">
                <a:solidFill>
                  <a:srgbClr val="00B0F0"/>
                </a:solidFill>
              </a:rPr>
              <a:t>Космонавт </a:t>
            </a:r>
            <a:r>
              <a:rPr lang="uk-UA" sz="3200" dirty="0" smtClean="0">
                <a:solidFill>
                  <a:srgbClr val="00B0F0"/>
                </a:solidFill>
              </a:rPr>
              <a:t> </a:t>
            </a:r>
          </a:p>
          <a:p>
            <a:pPr marL="82550" indent="0">
              <a:buNone/>
            </a:pPr>
            <a:r>
              <a:rPr lang="uk-UA" sz="3200" b="1" dirty="0" smtClean="0">
                <a:solidFill>
                  <a:srgbClr val="CC0099"/>
                </a:solidFill>
              </a:rPr>
              <a:t>Двірник</a:t>
            </a:r>
            <a:endParaRPr lang="ru-RU" sz="3200" b="1" dirty="0">
              <a:solidFill>
                <a:srgbClr val="CC0099"/>
              </a:solidFill>
            </a:endParaRPr>
          </a:p>
        </p:txBody>
      </p:sp>
      <p:pic>
        <p:nvPicPr>
          <p:cNvPr id="1026" name="Picture 2" descr="C:\Users\мама\Downloads\7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965" y="5093653"/>
            <a:ext cx="2880320" cy="17643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ама\Downloads\17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436" y="404664"/>
            <a:ext cx="2353564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433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3479" y="1700808"/>
            <a:ext cx="7499350" cy="4800600"/>
          </a:xfrm>
        </p:spPr>
        <p:txBody>
          <a:bodyPr/>
          <a:lstStyle/>
          <a:p>
            <a:pPr marL="82550" indent="0">
              <a:buNone/>
            </a:pPr>
            <a:r>
              <a:rPr lang="uk-UA" b="1" dirty="0" smtClean="0">
                <a:solidFill>
                  <a:srgbClr val="5B1123"/>
                </a:solidFill>
              </a:rPr>
              <a:t>1. Визнач професію.  </a:t>
            </a:r>
          </a:p>
          <a:p>
            <a:pPr marL="82550" indent="0">
              <a:buNone/>
            </a:pPr>
            <a:r>
              <a:rPr lang="uk-UA" b="1" dirty="0" smtClean="0">
                <a:solidFill>
                  <a:srgbClr val="CC3300"/>
                </a:solidFill>
              </a:rPr>
              <a:t>2. Творча </a:t>
            </a:r>
            <a:r>
              <a:rPr lang="uk-UA" b="1" dirty="0">
                <a:solidFill>
                  <a:srgbClr val="CC3300"/>
                </a:solidFill>
              </a:rPr>
              <a:t>вправа (</a:t>
            </a:r>
            <a:r>
              <a:rPr lang="uk-UA" b="1" dirty="0" err="1">
                <a:solidFill>
                  <a:srgbClr val="CC3300"/>
                </a:solidFill>
              </a:rPr>
              <a:t>Пазли</a:t>
            </a:r>
            <a:r>
              <a:rPr lang="uk-UA" b="1" dirty="0" smtClean="0">
                <a:solidFill>
                  <a:srgbClr val="CC3300"/>
                </a:solidFill>
              </a:rPr>
              <a:t>).</a:t>
            </a:r>
            <a:endParaRPr lang="ru-RU" b="1" dirty="0">
              <a:solidFill>
                <a:srgbClr val="CC3300"/>
              </a:solidFill>
            </a:endParaRPr>
          </a:p>
          <a:p>
            <a:pPr marL="82550" indent="0">
              <a:buNone/>
            </a:pP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1475656" y="332656"/>
            <a:ext cx="5760640" cy="1060696"/>
          </a:xfrm>
          <a:prstGeom prst="homePlate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endParaRPr lang="uk-UA" sz="3200" b="1" dirty="0" smtClean="0"/>
          </a:p>
          <a:p>
            <a:pPr algn="ctr"/>
            <a:r>
              <a:rPr lang="uk-UA" sz="3200" b="1" dirty="0" smtClean="0"/>
              <a:t> </a:t>
            </a:r>
            <a:r>
              <a:rPr lang="uk-UA" sz="4000" b="1" dirty="0" smtClean="0">
                <a:solidFill>
                  <a:srgbClr val="C00000"/>
                </a:solidFill>
              </a:rPr>
              <a:t>ПЛОЩА </a:t>
            </a:r>
            <a:r>
              <a:rPr lang="uk-UA" sz="4000" b="1" dirty="0">
                <a:solidFill>
                  <a:srgbClr val="C00000"/>
                </a:solidFill>
              </a:rPr>
              <a:t>ТРУДІВНИКІВ</a:t>
            </a:r>
            <a:endParaRPr lang="ru-RU" sz="4000" b="1" dirty="0">
              <a:solidFill>
                <a:srgbClr val="C00000"/>
              </a:solidFill>
            </a:endParaRPr>
          </a:p>
          <a:p>
            <a:r>
              <a:rPr lang="uk-UA" sz="3200" b="1" dirty="0"/>
              <a:t> </a:t>
            </a:r>
            <a:endParaRPr lang="ru-RU" sz="3200" b="1" dirty="0"/>
          </a:p>
        </p:txBody>
      </p:sp>
      <p:sp>
        <p:nvSpPr>
          <p:cNvPr id="5" name="AutoShape 2" descr="data:image/jpeg;base64,/9j/4AAQSkZJRgABAQAAAQABAAD/2wCEAAkGBhQSEBUUExQUFBQVFxUVFRQUEBQUFBUVFRQVFBQQFBQXHCYeFxokGRQUHy8gIycpLCwsFR4xNTAqNSYrLCkBCQoKDgwOGg8PGikkHyQsLCwsLCwsLCksLCkpKSwsLCwpKSwsLCwpLCwsKSwsLCwsLCksKSwsLCwsLCwsKSwpLP/AABEIALcBEwMBIgACEQEDEQH/xAAcAAACAgMBAQAAAAAAAAAAAAAEBQMGAAECBwj/xABEEAABAwIEAggDBQYEBAcAAAABAAIDBBEFEiExQWEGEyIyUXGBoZGxwQcUQtHwI1JicoLhkqLC8RUko7IXJTNDU3OD/8QAGgEAAgMBAQAAAAAAAAAAAAAAAgMBBAUABv/EACsRAAICAQQBAwQCAgMAAAAAAAABAgMRBBIhMUETUWEiIzJxBfCBkRWhwf/aAAwDAQACEQMRAD8A9iAWyFgC2QmCRbWDQpVCNU3qxoUqiGqER5H+E91GuQOFHso4omFHor2PBILJ9jgJKRmMpmUZ9kW3k20LoLkLoFcLwdLoBchdhcTgyy2AsW7ricG7LoNWmi6V9JcT6tpa3gNSDubd0cgNzzCrajUKmPz4Luj0ctRLHS8jH7wy9swQU3SOmabGVt+Wq8zq6+Qgue42PAHYePNL46sjUnTx4evh6qktTc1ng2/+MoXueuR49AfxgeYIHx2RzXAi4Nx4jVeVUdTzt8j5/oKz4LXuYdNuLDsebeaiGulF/X0Lv/iYuOa3yXBYo4Zg4XG3uORUl1qxmpLKPPzrlB7ZLDMWLa051t0YCTfBYcJ7qatK8xxjpk+EWj357Kq/+JlaHaPFvDJdVpWwb7NammyK6PekHVhec4H9rEmgqIrj99gIPq0q70mOR1DQ6N1wprkm+GRflLDWCVwWSDsrorJB2U8qFbqh2ih2N1RVUO0VC0arisFyDRByMRzx2ULI1LfZer/EAdHqsUrhqsUHF3AWyFoLpcWBfVDdKoxqnFSN0rYO0oK/kZ4Yp8RrOrabC5XGEx7nwWscaBE48ku6bS4LGnrTfJWHY6X3zaAJf/xC7tNlrEqa0YLfVL6eMgrMlY88s1PTilhIeRdpbyoWlfY8kfONiFe097lwzH1emUfqiRhdBdRxqbq1c3FH02QLFj1wJP18lOQPgPhaGxmQ7C+p4W4+iplXGZtXaZzdoO+Qa3PmTf8AqV1xqG0DWHawLgPxfw+riB5BVJ0uZofcHM6wI26tp7w8zqvO6mx2WNnrdDWq60ikV9MSTbYfr6JSaYtJ8Df15K/fcBYgBJaqiBYHfq+y6Fng0XBPkRU17abj3BFwfgrP0ZrA6wO238pOg9DtyPIoKlouy021yuHqw3b7OTTBqENkPgSRb+FxIHyb7oLZJpnbcItlEMruXEfVGF+qXCQ2v+Ju/MD+y3W1uWxGxFwr38fZh7Dz/wDK1cKz2GQeo3UxkNtglLMU1VvwUNfYhaGpb2pLyZug2ym2/BVsT6J3SyPomxpvZegY1UsZoUoEYcLhZzjjo9BGeUIv+EsAtYfBCYG91PVho7j+HBNKysDXWAUboLvjfbYhFXmMk0LvSlBpl3a+9lM/uoWLYIt47K2Dz6KzXO7RQ7X6qav7xQg3XYKjfI2PdQ8gU7e6oZEt9mhX+II5YsdusUBF0C6XLV0uHAlQEsaO0ms4S1o7SgQ+xzhzLR38ST9EFjk1wGjip8SrRBBmPAAKv4hWOydZa5Ow5KnbLL2mnRDCyC1ENxZA/dCt4ViTpSQQQVvFaxzdGi6ryrTZdzwcxstomtI3MLFK6aXM3UWK3gdc4yFp4KI5hIRbDdEsDaYLT4bIsLiQLQizLnFYFE7EPTsvKweLmj3TGdijwuK9Q3lc/AE/RWW8Qb+DN2t2JfIJ0+xIxQOdex7eX+YNLW78y5V2CO0MTRsyNjfUN7Xvda+1us/Zxsv+OIkcnTNuPg9dNd2RqAdN/JYEIZ5PXReFg5D7frgdCfe6AraMtzM4OGZh8fEBHQVjSSOsgltu1p7Q5G2xTOkghmblBPJt75T4tKl0+xZjcvJTKOsABB3BzD1Ba75j4Jr1wa1jj3XCxPNvZPxHzU/SPon1V3h4FtTcHX0HE8kgwmsa+N8UhfkJvG7IRkf3RqQA4HLwN9DohlU/YP1YvyXaKa7Gvvfgef6+qAxuMiBwbvE4OHOOT8nJT0Yr3MzRS/huL34Dj8D6aq1SQZmWO+V7DzFszdPMH4qKJenan8lHW1epTKPuimwyuXq3RK3VgjiAvOJKXKdlc+hteA0NJ1+i9DqU5QTR5H+LsULZQl5QZ0opsx03QtHTPbDcp3isd9UDLWARZSFlvs9VHpFWqKAufe6YMhsyx5LuJ9yjqeG5shisvBM2oxyxrS90I5/dQkYtZFvPZWujzuctlXxAdooLij8R7yAvqjKMuxtH3VFIFLH3VG9Jl2aVX4AjhqsXZC0oDLe0rsKJpXYKgcQTIBg7aYSBBwwnrB5hQJxyC9O7/dwB4qGCQSUzTyCb9IKbPHbwSbCWWYWeGyy3Jq1r3NyrDqXwaw6JjQ7TVCOiBUtQ0gGwQ9I119Uxsal5O3xBrSfAJJ0Zmzvc7+Ip1jsoZA7mLJT0UpsrBz1SpvlICX4sujNgseFLTwEgKX7qtKEeDEnJ9YFUrVrDmWlv/C730TQ0S5fSZWud/CUdjSrl+hFUJO2La8nkf2tzhszSRdtmu8rWcHehDU0p6AVMQF9HN3B3BCWfavHngilGvYaDz2BCz7PcUzUsf8N2ejSQPayyauYZ+T0r9vgsGDdFWwOa4tF2NLRpoQSDqOOoB9FxTYaI61rm3sTrrvc7KzQVGZqrtPVh9Tv2Q+wvvdptf4p7baBjFItWMYaJW7C978x5JfQ9HI2tLbdlxDnNtoTwvy5bJxWVeVtxY8SBvbxCipKwEXCnLAS4KT9oGGxUrW1QaGua+NrraZ2l2Uh3jYElEdHajM21ycpy67nKbA/DjzSP7a8S0poh+J75D/QzKPeRZ0AqT1IvwAHOzdB7C3oql0UsSHqW6Lj7Fsr8JuNkJQwOjeD4FWqWJBPpgvSp7keHlVtnleBy2QPjvyVdroibp7Tsyxi6XYk22oWPZHbJo9VRNuKkKYmZeKdYa2+qS6kpxhD9wuoX1oHVNutjUBEP7qhCnf3VpmKisYj3kv4pjiPeS/iiKMuxtF3VG8KSHurh6TLs0qvwBitLZWKAizhy7DkDRT5kcAhLG5HQXcQF0OXKOlnJksofCOUk3gOq2XaVWq79nYjdWiY6Kq9I3ZQCfFZt0M8o0dO+cM4dWXFiFjDYIOOUEKfPouT4LDQnx15e5reF72R+FMtol1VJedo8bp1TU5aUvY29wFjSWC0Ye7soouCV0MmimqGOOxWnXzEy5PDDM4UVQ8ZHeR+SDbTutugopHdblJ0sfl+vgmShmL/QCsakuDz/AKRxdZTyxHV0Tni3K5cPZ3+VVD7OKnKJYSe1G/Y+B4/EO+IVx6aTCCrD/wAErQHfzN0vz0v8FSA37tW9Yz8QFwNns4EHxA09BzWNS8Jo3pLOJf3k9S+9FkQcNfG2/kktJUwPmD3Ryuc07CMg+9roimxBskQym7T8+fgUVh1I1x31VkGLSfI6ocUJYAIZSNgSGC453ddZHSFsht2QRcgG4vyKMoqUNG90l6ZdLIqGPMbOldcRRA6vd4nwYNyfmbBTjIuUln6Uef8A2jzCbEWxjVtPGA7/AOyU5i3/AAhh9VZOi9FlLYxw0NvE7+6o2BNdJK+aQ5iXGR5P4nE3+dtOADQvUehVCXOLz+if97qrZ9yaghr+3W2y0yAk2CMpcLFru3UsbA3zRDHrdcnjCPOwoWd0geqjBaQqxWVZacrtuBTp1T2nBIsdr4spBIzea6Wn9RfI+N+x/AMZgTZupKcUseRl+KqvR7FYg4tcbOvxKtxIcNNbqadP6fMuwb7/AFHiPQfC64BRDnaIaJtmgLq6kU60+hFiPeS47qy1FKHbpfNhvgiyUZ6eS5Nw91RyFSsFm2UEhSpdlmr8SAlYtFYoDFfRHpg2TQ6K9U9SHi4XzzgtQY5COH0Xu/RClcKVr37uFwPBvD47q1qKFWxNNkpSSXWM5GrILnksJa3bdQz1nAIZrrqt6eezQgkhgHFwS3pHh3WQOA3GoRX3ggKQSFw1XeksYC3tPJQKSRwGu4RH3slE4/R9W+42PzSwFZFkHCTibMJRnHcdUFE6SqYeDdT8ldpKYJV0apeyXnjt5J28LRorxXyZmpszZx4IGMym4R0cwIQ2S66YB5pqhjort+51XYiyJt3HfYDUuPgBxVKxTEql8nYYYmWJu7vHSwJA239lcnU1zewuTvbW3hdD1cOYkAXJFv8AdIsqlJfU+PZDq5xi+EeO9MZnOytcSS0WvxN9SRzBCQ0b84ax+7TdjuXEeR9lb6yh+8V07b9mBjRp++dQeW5Hok8WE/tS0fhOo8OYP0VCdMqmoeX1/k1arIzTfhDnDMGduw2vv4HzCdUkUjHat15be6kwqkcy1tOJaefEeI5hWVsBIFwEcM+RVklnKA6fOGHW3ILyXplGZJw8kmxcNdd7af5V7LMzsnTgvK+k8eW4cNXPaB6ndE020kBBrlshwmIBluF+HIgX9ST7L07ojKAANjlv+Z9yPRUDA6bOwAcXZXcjbvHlf5FWmiie1/WsvkLbN5Wvv5nXzJVSClGe7HQ+7Eo7cl7Mous+98AqvSdJWEdsOa72Px2PL5pzQ1LXjM0/mFtV3V2dPkyJ1zh2gXHWuDbt0K8xxbB35y8SOz8zp5WXrVZHmaV5x0xpXOAEejr7haFL8FG5eSv01VnPVyiz+Dm/MFel9GIXtDWucXC25XnAcyKSKMnNISLnivVsDZpfkjteIiqlljrLcIWWMtOhRIch3uuVTRcZwZCtOKy2qx5UgEVQ1APTGbayWyJUgcYISsWytKCDzXot0dNTWxR7NPak/kba49bgeq92qHhrQ0aAC1voqf0JwsNnMtto8vxIP+lWKukO/NX9XarrFJe3/YOjg4V4fu/9HGVbYFkb9bKcxqsW8nIUkb1yG6LhpXHPkixWjEkZCqTYdcvG9ldwbpecNb1l7c1Xtp3tMsUXbE0F0UQawBSySgcz4LTnAC52H6sgKee8gJ/ESB+vZWEio3yHucSbeHDhqp4mWUWWx9QPSynYuIMDdVost6/kVtz7H4LiZ3aPlfX4KMBZPMcCjP3zERtd0evGwab2+IROB4R1j59NWAW8Sb3HrYO+KWTVZixt4Bv18WRzWAvyyE3jzAai+Sw/mV36OYa+CVxldcyNBsLABzb3Gm5sR7odTTmyFj8Y/v8AssU24rlBeQHC3AEMdax7t+BPDkrCxoASTHaLJOCNGu1HI/iH19UdQVuYWPeHuPFHq9OmvWh57Kul1D3ejPx0FP10VI+0HBmdR1mxa+PX+tqu5cqX9qbyaCQDfT2N1mrGUzT+EKsPkaxzoiCHkOdpxyEfQj9BWfAa/qZnU0nclvJCbaCTd8fK+hHM80gr4mlkNU3ZmR51teJzcsl/GzHF1vFoVqkwUuDRfRpD43DdttRlPh8vJaOqo9K31IriXf7KGlu9WrZJ8osE+ExuGrd9xc2PIhdMpGtFmtAHgBZbpSerbmIc6wDnAZbkbnLw8lIHIdq7RDnLpkBXnPT6vMB7Iu52jRzXo0+hB8VQuns0bHNe+3ZBIVil/UIu/EozYBA0SSnNM9zbDzOgC9nwNloW+NgvH8EoXVVQ2aXRuYZGnwHGy9npRZoHJHe+kBQvIRI7goisJ1WZVXHMy1go1uWSy4edFxBoalAT7lMALJfU94oJkA5W1yVtACNOi4sx/wCvFFV7dAFB0dZ+zPMoms1d6JiG1figNsliE1p23F0kqDYJthcl2hG+hhM9iHKLlCFKg40F1dY1R1FSGC/HgOfj6LgWQ17uC4MN2NtwOiHZOXHa/qj4XcNUaWBfYTIeyD4fRTMK4PcNuAv8FqmlBuNiCgDO6wdm6rfTXHHU9NLKzv8AVDJ/M51h7lWepb2SvOftFkJonH91jXH/APOZhPsmUpNrIMngj+zBkLHu6wXqpC4tldqXMO7WeDjbM7i6/g0Aegz04d5jiNx4EKhYNgIqMOhmDi2QZXMINspZoDpxuD8VbMDxgvJil7Mzd+AeP32/UIro5bZMJcEmL05fEb95naBHHxFuGnyCrrZy1wcNx8uIV2IVPxSl6uRzeG48jqPy9E/SyTTrZS1ccNWIdQyB7QR/tyVW+0KO9G8ckfQ4h1brHuu9j+8l/Tqcfd3DxCydTQ6Z48eDX0mo9aOfPkVdBp+tw6MHXJmiN+IYSBf0sr30YlDoOrO8Ryb62GrDfxyke6of2b0xbSOJ2fK9w8gGs+bXK04VP1VU392UZD/O27mHlpnHqFsOPqUL9ZMhS9PUNLpsswisbj9eYW3ON1OQl1FXNlMmXeOR8buTmH8iFQSL0nknqe75a/BeWdNaX7xO3Mew03POy9UXlfTDBap8hjibubFxOlvH4J1WE8ibOVgB6NV3XV7WRj9lEDc8CdAvVHyqkdEejT6UtGXhqeN1by0rrWmzq1iIXDJqpZKgAJW6uDN0rqsVLtlWnOMe2WYVyl0N5KwOkACJtcqvYLE50xJOisxCKMlJZQNkNrwyNyX1XeTEpZVntFDMUyArForEAJZMHiyxnz/JRznip432Z5qCQ6I4lmCwsANWy40R+E6BQRN1sUbRsTM+AvgKkCDcjXBBzboUCaYl9bKM2up25Dki5qnq2F3HYeZ/tcoGSlzRBw3tqjj3yBIlpfEDRGsQ1AzMzLs4a8nDcFa64xv17p0I8Oal4ISYyYfgdD8kHE60juYB9USRbtDVp3H+oIB8n7Q8ifz+qhHMcNddqqGLYa2YmF3deJWejhmHuArTSPuCFXZ5Ms4vwePfRFWsNkMH6G4W2lpfu4e5+RxzZraONi4C3Ak5v6k1xPCRIWuacrxq1w3BCDrI+qmJB0fY24acfhof5Qnhd2WlE285IQFhmMXd1Uwyy8ODX828+SzpHRZmB4GrdD5H8j81JjGEtmjIt2gLtI3BGoIPmg8GxgvaIZ/xghj/AN4bZT/FzURe2SnHwRZHfFxZXJhqFXOkE73u6kEHYt12a42IPkfY8lbKqmLXFp3aSPgqnicJbVNcNndn53C13TDUR2yMaN89PLdEf4MRG1sY0DQG89Nyed7lH10Jcw5TZwIcw+DmnM0/EBBCMOAeN+PijIJNLHWy5xS6B3N8suFBVdbEx40zNBsdweLTzBuPRKWxdVXPt3KlmbkJYtD/AIoyD/QVN0ZqLsez911x5P1/7g9T41H2A/jE4SX8ANJP+mXj1WQ1tm4/34NqMt0FIx0mq4nb2hzCjkvmPmpzGbC6BhHLWrHs0UjVp50KAnwI8To8zb+CVOgIGg1VidLdpAF13QYaAcztUnUUb5Jofp79kMMgwGhc1hLhqU0LCiWkcFw8psVtWEJnLc8sDclVUe0U4kaktSdSomKZCVi1dYgILTUu8Ese5yaPdpfxQT4uJKdHBayR0xJcmlONUBA4NN+CYsXPslvknsgZ90YCgKl9jf8AV+AUIgDxE7N8Bc+Z/sAt4RLYEKKR2ZzjzP5KaBtlK6IGDIQCCNLKLFIszb8R8vBGtbcXCjmZoQoXZIHh1TZhvqB+rJTNUjrn22uLf4QjXnLG7mfYa/RI4XZru8ST9U6K8gMs1FNqOaRdI25Zjzs4eYN0ZQT7clB0uHYY/wBCiivqFvo4xi8kMcjd2kD0IuEywSu66BpH6HBLMGnD4Mh3zAj0KV4BiP3WolY//wBIvPkwOuQ7y3uua4/Rxe43JLDhwlp7bFr3BpG4s4gFMp5w0ZuFr3QFNIGUzS4hu7jcaWcSfkfZL5XKCFteSTmd3tGv5uA0d6i3qCqvikN5o+RJPwNlLVVOISYg5zgGULbNaCGgvDg4tfqC9zgS4fhA034z4lTnMHD4LX0ssxMXWQxLj9mQPLba6XsfmEcdG3SYykevzTpw7I8k6aEReQjohW/85O0n/wBiJ3+F8t/+5W2ojDmFp2cCD5EWXnXRaX/zZ7Nw6C3oHX/1L0dZWrji3PwjY0rzUv8AImw+fPGxx3LRf+YCzh8QUeBcJZTtjiY0Nu1rruFyT2nOLn6nbtF2nBNYRoq0iyujhkKyaPRaId4rkg+KWcZHANlMyKy5jKnapyQcdWtZCpHBROdbiuOB6jQFI5ymtVVNIIBSidyCTAyn0cXWlq6xAcWWKYloCndTC2qFpSjsvZPkjhLwOi8oWviuDyRtBNmYFGWWbrxXImDddk7OQshwcga61gSQNdPTwC6hqgdkJNGHuBLvIcAEODiCN7QLKdkw8VsUA/2Xf/DRwui4JDaOe4NtxwUpqxsQQlsMTo3XCPc4PbcKMEHHVNIPEG+/PdV2alyPcBtx9dnKyONgktW8F1/T+x9viEUXyQ+gNj8rkVi/7SleOIGYen9kLO1EYe8Ou07EWTfkUykzYhVMg/5SxlEjLg5L5CbPy5+zfQbqfB6ypMzfvETTUOac7GOAbo85SNxtbifTZTQxdVUuYeBPsb/RFSOAxGEjiLex/JMa5I8DUYdUbC0cP/xl3WAG+zBlGVv8OYjwATbDsMFw6RzpHDbNYNb/ACsaAL31ubnmmIbdtkHG/K4hV+wgDpVpCT4PZ9Umc7M0FOOlzw6muP3m/VIMKlzMstTTL7WfkydW/vY+BdXMsRbxv+abQyEx6a2S3EtHDzReHyaEK3LpFOPbFfRWptjrb/jjkZ/lD/8AQvV3FeQ0sWXHqUji53vDICPdetucszXr7ifwv/TY0b+0UXpDSshu+Rz2NMuUgSuIex5Jc4NJIBaCX6a/syNiQbFheMCaBkkZuMuptqS3R2nmEFjvR9kz3FzR2gBntmeBpdrb6NvlG3EA6plh0DIo2xsblYwWaOXM8TzVORYimGRvuL+K28iy8tqvtCqswihgscxaXPvoAbXyj80ox3pXVyTMp4ZCZSQX5RoBfXx04KfRkD6qPZWuHiujUWS/CQeqbm3sLo0hKaGZOaic20UbDcEFbkNwo8huuIYraLOI5oedyMrIiHX8UuqHpUhFSxlGw5Yog5YgHFlp5Eyin0ssWLkFFgtRNffgqbjmPHPkboBv+SxYiuk4x4LmnipSeRhhWJXseRv6C/0QlNI87myxYnReVkC1YfBZqKBzW76246rmaaoHc6tx8HNI97rFiIWgtlc9oaJGtDnX7hJbpuNQCpBOCdBa+/NaWLscHMHxKpLWXCrdFVZ89+R9D2T9PgsWJLbU4jYJOuROJ7ktO439dj7FR00+V3ksWK4VWB9J2Zalkg2eBfz2KBM16yHkfoVixNXSAPQ4noetmDXtNt9zfhdrSNte8PgVpYqzDFHSYj7vpxePk5VbBamziFixbGmX2WYesf30EY4zQOCHw6qusWKwuYFZ8TFWOymPEKWVptaaK/lnZf8Ay3XrmR4leS4FhDcjRwIvmJ043HwWLFna5fh+jY0T+h/s4m1stsYVixZ7LqENfhTc7jYXJ+aWYf0aihldK0dt25KxYnJvBWaWSxYfJojc6xYq8ux8eiEvsFsTrFigIAxWXsqv1E62sSpi1+TORMsWLEsY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hQSEBUUExQUFBQVFxUVFRQUEBQUFBUVFRQVFBQQFBQXHCYeFxokGRQUHy8gIycpLCwsFR4xNTAqNSYrLCkBCQoKDgwOGg8PGikkHyQsLCwsLCwsLCksLCkpKSwsLCwpKSwsLCwpLCwsKSwsLCwsLCksKSwsLCwsLCwsKSwpLP/AABEIALcBEwMBIgACEQEDEQH/xAAcAAACAgMBAQAAAAAAAAAAAAAEBQMGAAECBwj/xABEEAABAwIEAggDBQYEBAcAAAABAAIDBBEFEiExQWEGEyIyUXGBoZGxwQcUQtHwI1JicoLhkqLC8RUko7IXJTNDU3OD/8QAGgEAAgMBAQAAAAAAAAAAAAAAAgMBBAUABv/EACsRAAICAQQBAwQCAgMAAAAAAAABAgMRBBIhMUETUWEiIzJxBfCBkRWhwf/aAAwDAQACEQMRAD8A9iAWyFgC2QmCRbWDQpVCNU3qxoUqiGqER5H+E91GuQOFHso4omFHor2PBILJ9jgJKRmMpmUZ9kW3k20LoLkLoFcLwdLoBchdhcTgyy2AsW7ricG7LoNWmi6V9JcT6tpa3gNSDubd0cgNzzCrajUKmPz4Luj0ctRLHS8jH7wy9swQU3SOmabGVt+Wq8zq6+Qgue42PAHYePNL46sjUnTx4evh6qktTc1ng2/+MoXueuR49AfxgeYIHx2RzXAi4Nx4jVeVUdTzt8j5/oKz4LXuYdNuLDsebeaiGulF/X0Lv/iYuOa3yXBYo4Zg4XG3uORUl1qxmpLKPPzrlB7ZLDMWLa051t0YCTfBYcJ7qatK8xxjpk+EWj357Kq/+JlaHaPFvDJdVpWwb7NammyK6PekHVhec4H9rEmgqIrj99gIPq0q70mOR1DQ6N1wprkm+GRflLDWCVwWSDsrorJB2U8qFbqh2ih2N1RVUO0VC0arisFyDRByMRzx2ULI1LfZer/EAdHqsUrhqsUHF3AWyFoLpcWBfVDdKoxqnFSN0rYO0oK/kZ4Yp8RrOrabC5XGEx7nwWscaBE48ku6bS4LGnrTfJWHY6X3zaAJf/xC7tNlrEqa0YLfVL6eMgrMlY88s1PTilhIeRdpbyoWlfY8kfONiFe097lwzH1emUfqiRhdBdRxqbq1c3FH02QLFj1wJP18lOQPgPhaGxmQ7C+p4W4+iplXGZtXaZzdoO+Qa3PmTf8AqV1xqG0DWHawLgPxfw+riB5BVJ0uZofcHM6wI26tp7w8zqvO6mx2WNnrdDWq60ikV9MSTbYfr6JSaYtJ8Df15K/fcBYgBJaqiBYHfq+y6Fng0XBPkRU17abj3BFwfgrP0ZrA6wO238pOg9DtyPIoKlouy021yuHqw3b7OTTBqENkPgSRb+FxIHyb7oLZJpnbcItlEMruXEfVGF+qXCQ2v+Ju/MD+y3W1uWxGxFwr38fZh7Dz/wDK1cKz2GQeo3UxkNtglLMU1VvwUNfYhaGpb2pLyZug2ym2/BVsT6J3SyPomxpvZegY1UsZoUoEYcLhZzjjo9BGeUIv+EsAtYfBCYG91PVho7j+HBNKysDXWAUboLvjfbYhFXmMk0LvSlBpl3a+9lM/uoWLYIt47K2Dz6KzXO7RQ7X6qav7xQg3XYKjfI2PdQ8gU7e6oZEt9mhX+II5YsdusUBF0C6XLV0uHAlQEsaO0ms4S1o7SgQ+xzhzLR38ST9EFjk1wGjip8SrRBBmPAAKv4hWOydZa5Ow5KnbLL2mnRDCyC1ENxZA/dCt4ViTpSQQQVvFaxzdGi6ryrTZdzwcxstomtI3MLFK6aXM3UWK3gdc4yFp4KI5hIRbDdEsDaYLT4bIsLiQLQizLnFYFE7EPTsvKweLmj3TGdijwuK9Q3lc/AE/RWW8Qb+DN2t2JfIJ0+xIxQOdex7eX+YNLW78y5V2CO0MTRsyNjfUN7Xvda+1us/Zxsv+OIkcnTNuPg9dNd2RqAdN/JYEIZ5PXReFg5D7frgdCfe6AraMtzM4OGZh8fEBHQVjSSOsgltu1p7Q5G2xTOkghmblBPJt75T4tKl0+xZjcvJTKOsABB3BzD1Ba75j4Jr1wa1jj3XCxPNvZPxHzU/SPon1V3h4FtTcHX0HE8kgwmsa+N8UhfkJvG7IRkf3RqQA4HLwN9DohlU/YP1YvyXaKa7Gvvfgef6+qAxuMiBwbvE4OHOOT8nJT0Yr3MzRS/huL34Dj8D6aq1SQZmWO+V7DzFszdPMH4qKJenan8lHW1epTKPuimwyuXq3RK3VgjiAvOJKXKdlc+hteA0NJ1+i9DqU5QTR5H+LsULZQl5QZ0opsx03QtHTPbDcp3isd9UDLWARZSFlvs9VHpFWqKAufe6YMhsyx5LuJ9yjqeG5shisvBM2oxyxrS90I5/dQkYtZFvPZWujzuctlXxAdooLij8R7yAvqjKMuxtH3VFIFLH3VG9Jl2aVX4AjhqsXZC0oDLe0rsKJpXYKgcQTIBg7aYSBBwwnrB5hQJxyC9O7/dwB4qGCQSUzTyCb9IKbPHbwSbCWWYWeGyy3Jq1r3NyrDqXwaw6JjQ7TVCOiBUtQ0gGwQ9I119Uxsal5O3xBrSfAJJ0Zmzvc7+Ip1jsoZA7mLJT0UpsrBz1SpvlICX4sujNgseFLTwEgKX7qtKEeDEnJ9YFUrVrDmWlv/C730TQ0S5fSZWud/CUdjSrl+hFUJO2La8nkf2tzhszSRdtmu8rWcHehDU0p6AVMQF9HN3B3BCWfavHngilGvYaDz2BCz7PcUzUsf8N2ejSQPayyauYZ+T0r9vgsGDdFWwOa4tF2NLRpoQSDqOOoB9FxTYaI61rm3sTrrvc7KzQVGZqrtPVh9Tv2Q+wvvdptf4p7baBjFItWMYaJW7C978x5JfQ9HI2tLbdlxDnNtoTwvy5bJxWVeVtxY8SBvbxCipKwEXCnLAS4KT9oGGxUrW1QaGua+NrraZ2l2Uh3jYElEdHajM21ycpy67nKbA/DjzSP7a8S0poh+J75D/QzKPeRZ0AqT1IvwAHOzdB7C3oql0UsSHqW6Lj7Fsr8JuNkJQwOjeD4FWqWJBPpgvSp7keHlVtnleBy2QPjvyVdroibp7Tsyxi6XYk22oWPZHbJo9VRNuKkKYmZeKdYa2+qS6kpxhD9wuoX1oHVNutjUBEP7qhCnf3VpmKisYj3kv4pjiPeS/iiKMuxtF3VG8KSHurh6TLs0qvwBitLZWKAizhy7DkDRT5kcAhLG5HQXcQF0OXKOlnJksofCOUk3gOq2XaVWq79nYjdWiY6Kq9I3ZQCfFZt0M8o0dO+cM4dWXFiFjDYIOOUEKfPouT4LDQnx15e5reF72R+FMtol1VJedo8bp1TU5aUvY29wFjSWC0Ye7soouCV0MmimqGOOxWnXzEy5PDDM4UVQ8ZHeR+SDbTutugopHdblJ0sfl+vgmShmL/QCsakuDz/AKRxdZTyxHV0Tni3K5cPZ3+VVD7OKnKJYSe1G/Y+B4/EO+IVx6aTCCrD/wAErQHfzN0vz0v8FSA37tW9Yz8QFwNns4EHxA09BzWNS8Jo3pLOJf3k9S+9FkQcNfG2/kktJUwPmD3Ryuc07CMg+9roimxBskQym7T8+fgUVh1I1x31VkGLSfI6ocUJYAIZSNgSGC453ddZHSFsht2QRcgG4vyKMoqUNG90l6ZdLIqGPMbOldcRRA6vd4nwYNyfmbBTjIuUln6Uef8A2jzCbEWxjVtPGA7/AOyU5i3/AAhh9VZOi9FlLYxw0NvE7+6o2BNdJK+aQ5iXGR5P4nE3+dtOADQvUehVCXOLz+if97qrZ9yaghr+3W2y0yAk2CMpcLFru3UsbA3zRDHrdcnjCPOwoWd0geqjBaQqxWVZacrtuBTp1T2nBIsdr4spBIzea6Wn9RfI+N+x/AMZgTZupKcUseRl+KqvR7FYg4tcbOvxKtxIcNNbqadP6fMuwb7/AFHiPQfC64BRDnaIaJtmgLq6kU60+hFiPeS47qy1FKHbpfNhvgiyUZ6eS5Nw91RyFSsFm2UEhSpdlmr8SAlYtFYoDFfRHpg2TQ6K9U9SHi4XzzgtQY5COH0Xu/RClcKVr37uFwPBvD47q1qKFWxNNkpSSXWM5GrILnksJa3bdQz1nAIZrrqt6eezQgkhgHFwS3pHh3WQOA3GoRX3ggKQSFw1XeksYC3tPJQKSRwGu4RH3slE4/R9W+42PzSwFZFkHCTibMJRnHcdUFE6SqYeDdT8ldpKYJV0apeyXnjt5J28LRorxXyZmpszZx4IGMym4R0cwIQ2S66YB5pqhjort+51XYiyJt3HfYDUuPgBxVKxTEql8nYYYmWJu7vHSwJA239lcnU1zewuTvbW3hdD1cOYkAXJFv8AdIsqlJfU+PZDq5xi+EeO9MZnOytcSS0WvxN9SRzBCQ0b84ax+7TdjuXEeR9lb6yh+8V07b9mBjRp++dQeW5Hok8WE/tS0fhOo8OYP0VCdMqmoeX1/k1arIzTfhDnDMGduw2vv4HzCdUkUjHat15be6kwqkcy1tOJaefEeI5hWVsBIFwEcM+RVklnKA6fOGHW3ILyXplGZJw8kmxcNdd7af5V7LMzsnTgvK+k8eW4cNXPaB6ndE020kBBrlshwmIBluF+HIgX9ST7L07ojKAANjlv+Z9yPRUDA6bOwAcXZXcjbvHlf5FWmiie1/WsvkLbN5Wvv5nXzJVSClGe7HQ+7Eo7cl7Mous+98AqvSdJWEdsOa72Px2PL5pzQ1LXjM0/mFtV3V2dPkyJ1zh2gXHWuDbt0K8xxbB35y8SOz8zp5WXrVZHmaV5x0xpXOAEejr7haFL8FG5eSv01VnPVyiz+Dm/MFel9GIXtDWucXC25XnAcyKSKMnNISLnivVsDZpfkjteIiqlljrLcIWWMtOhRIch3uuVTRcZwZCtOKy2qx5UgEVQ1APTGbayWyJUgcYISsWytKCDzXot0dNTWxR7NPak/kba49bgeq92qHhrQ0aAC1voqf0JwsNnMtto8vxIP+lWKukO/NX9XarrFJe3/YOjg4V4fu/9HGVbYFkb9bKcxqsW8nIUkb1yG6LhpXHPkixWjEkZCqTYdcvG9ldwbpecNb1l7c1Xtp3tMsUXbE0F0UQawBSySgcz4LTnAC52H6sgKee8gJ/ESB+vZWEio3yHucSbeHDhqp4mWUWWx9QPSynYuIMDdVost6/kVtz7H4LiZ3aPlfX4KMBZPMcCjP3zERtd0evGwab2+IROB4R1j59NWAW8Sb3HrYO+KWTVZixt4Bv18WRzWAvyyE3jzAai+Sw/mV36OYa+CVxldcyNBsLABzb3Gm5sR7odTTmyFj8Y/v8AssU24rlBeQHC3AEMdax7t+BPDkrCxoASTHaLJOCNGu1HI/iH19UdQVuYWPeHuPFHq9OmvWh57Kul1D3ejPx0FP10VI+0HBmdR1mxa+PX+tqu5cqX9qbyaCQDfT2N1mrGUzT+EKsPkaxzoiCHkOdpxyEfQj9BWfAa/qZnU0nclvJCbaCTd8fK+hHM80gr4mlkNU3ZmR51teJzcsl/GzHF1vFoVqkwUuDRfRpD43DdttRlPh8vJaOqo9K31IriXf7KGlu9WrZJ8osE+ExuGrd9xc2PIhdMpGtFmtAHgBZbpSerbmIc6wDnAZbkbnLw8lIHIdq7RDnLpkBXnPT6vMB7Iu52jRzXo0+hB8VQuns0bHNe+3ZBIVil/UIu/EozYBA0SSnNM9zbDzOgC9nwNloW+NgvH8EoXVVQ2aXRuYZGnwHGy9npRZoHJHe+kBQvIRI7goisJ1WZVXHMy1go1uWSy4edFxBoalAT7lMALJfU94oJkA5W1yVtACNOi4sx/wCvFFV7dAFB0dZ+zPMoms1d6JiG1figNsliE1p23F0kqDYJthcl2hG+hhM9iHKLlCFKg40F1dY1R1FSGC/HgOfj6LgWQ17uC4MN2NtwOiHZOXHa/qj4XcNUaWBfYTIeyD4fRTMK4PcNuAv8FqmlBuNiCgDO6wdm6rfTXHHU9NLKzv8AVDJ/M51h7lWepb2SvOftFkJonH91jXH/APOZhPsmUpNrIMngj+zBkLHu6wXqpC4tldqXMO7WeDjbM7i6/g0Aegz04d5jiNx4EKhYNgIqMOhmDi2QZXMINspZoDpxuD8VbMDxgvJil7Mzd+AeP32/UIro5bZMJcEmL05fEb95naBHHxFuGnyCrrZy1wcNx8uIV2IVPxSl6uRzeG48jqPy9E/SyTTrZS1ccNWIdQyB7QR/tyVW+0KO9G8ckfQ4h1brHuu9j+8l/Tqcfd3DxCydTQ6Z48eDX0mo9aOfPkVdBp+tw6MHXJmiN+IYSBf0sr30YlDoOrO8Ryb62GrDfxyke6of2b0xbSOJ2fK9w8gGs+bXK04VP1VU392UZD/O27mHlpnHqFsOPqUL9ZMhS9PUNLpsswisbj9eYW3ON1OQl1FXNlMmXeOR8buTmH8iFQSL0nknqe75a/BeWdNaX7xO3Mew03POy9UXlfTDBap8hjibubFxOlvH4J1WE8ibOVgB6NV3XV7WRj9lEDc8CdAvVHyqkdEejT6UtGXhqeN1by0rrWmzq1iIXDJqpZKgAJW6uDN0rqsVLtlWnOMe2WYVyl0N5KwOkACJtcqvYLE50xJOisxCKMlJZQNkNrwyNyX1XeTEpZVntFDMUyArForEAJZMHiyxnz/JRznip432Z5qCQ6I4lmCwsANWy40R+E6BQRN1sUbRsTM+AvgKkCDcjXBBzboUCaYl9bKM2up25Dki5qnq2F3HYeZ/tcoGSlzRBw3tqjj3yBIlpfEDRGsQ1AzMzLs4a8nDcFa64xv17p0I8Oal4ISYyYfgdD8kHE60juYB9USRbtDVp3H+oIB8n7Q8ifz+qhHMcNddqqGLYa2YmF3deJWejhmHuArTSPuCFXZ5Ms4vwePfRFWsNkMH6G4W2lpfu4e5+RxzZraONi4C3Ak5v6k1xPCRIWuacrxq1w3BCDrI+qmJB0fY24acfhof5Qnhd2WlE285IQFhmMXd1Uwyy8ODX828+SzpHRZmB4GrdD5H8j81JjGEtmjIt2gLtI3BGoIPmg8GxgvaIZ/xghj/AN4bZT/FzURe2SnHwRZHfFxZXJhqFXOkE73u6kEHYt12a42IPkfY8lbKqmLXFp3aSPgqnicJbVNcNndn53C13TDUR2yMaN89PLdEf4MRG1sY0DQG89Nyed7lH10Jcw5TZwIcw+DmnM0/EBBCMOAeN+PijIJNLHWy5xS6B3N8suFBVdbEx40zNBsdweLTzBuPRKWxdVXPt3KlmbkJYtD/AIoyD/QVN0ZqLsez911x5P1/7g9T41H2A/jE4SX8ANJP+mXj1WQ1tm4/34NqMt0FIx0mq4nb2hzCjkvmPmpzGbC6BhHLWrHs0UjVp50KAnwI8To8zb+CVOgIGg1VidLdpAF13QYaAcztUnUUb5Jofp79kMMgwGhc1hLhqU0LCiWkcFw8psVtWEJnLc8sDclVUe0U4kaktSdSomKZCVi1dYgILTUu8Ese5yaPdpfxQT4uJKdHBayR0xJcmlONUBA4NN+CYsXPslvknsgZ90YCgKl9jf8AV+AUIgDxE7N8Bc+Z/sAt4RLYEKKR2ZzjzP5KaBtlK6IGDIQCCNLKLFIszb8R8vBGtbcXCjmZoQoXZIHh1TZhvqB+rJTNUjrn22uLf4QjXnLG7mfYa/RI4XZru8ST9U6K8gMs1FNqOaRdI25Zjzs4eYN0ZQT7clB0uHYY/wBCiivqFvo4xi8kMcjd2kD0IuEywSu66BpH6HBLMGnD4Mh3zAj0KV4BiP3WolY//wBIvPkwOuQ7y3uua4/Rxe43JLDhwlp7bFr3BpG4s4gFMp5w0ZuFr3QFNIGUzS4hu7jcaWcSfkfZL5XKCFteSTmd3tGv5uA0d6i3qCqvikN5o+RJPwNlLVVOISYg5zgGULbNaCGgvDg4tfqC9zgS4fhA034z4lTnMHD4LX0ssxMXWQxLj9mQPLba6XsfmEcdG3SYykevzTpw7I8k6aEReQjohW/85O0n/wBiJ3+F8t/+5W2ojDmFp2cCD5EWXnXRaX/zZ7Nw6C3oHX/1L0dZWrji3PwjY0rzUv8AImw+fPGxx3LRf+YCzh8QUeBcJZTtjiY0Nu1rruFyT2nOLn6nbtF2nBNYRoq0iyujhkKyaPRaId4rkg+KWcZHANlMyKy5jKnapyQcdWtZCpHBROdbiuOB6jQFI5ymtVVNIIBSidyCTAyn0cXWlq6xAcWWKYloCndTC2qFpSjsvZPkjhLwOi8oWviuDyRtBNmYFGWWbrxXImDddk7OQshwcga61gSQNdPTwC6hqgdkJNGHuBLvIcAEODiCN7QLKdkw8VsUA/2Xf/DRwui4JDaOe4NtxwUpqxsQQlsMTo3XCPc4PbcKMEHHVNIPEG+/PdV2alyPcBtx9dnKyONgktW8F1/T+x9viEUXyQ+gNj8rkVi/7SleOIGYen9kLO1EYe8Ou07EWTfkUykzYhVMg/5SxlEjLg5L5CbPy5+zfQbqfB6ypMzfvETTUOac7GOAbo85SNxtbifTZTQxdVUuYeBPsb/RFSOAxGEjiLex/JMa5I8DUYdUbC0cP/xl3WAG+zBlGVv8OYjwATbDsMFw6RzpHDbNYNb/ACsaAL31ubnmmIbdtkHG/K4hV+wgDpVpCT4PZ9Umc7M0FOOlzw6muP3m/VIMKlzMstTTL7WfkydW/vY+BdXMsRbxv+abQyEx6a2S3EtHDzReHyaEK3LpFOPbFfRWptjrb/jjkZ/lD/8AQvV3FeQ0sWXHqUji53vDICPdetucszXr7ifwv/TY0b+0UXpDSshu+Rz2NMuUgSuIex5Jc4NJIBaCX6a/syNiQbFheMCaBkkZuMuptqS3R2nmEFjvR9kz3FzR2gBntmeBpdrb6NvlG3EA6plh0DIo2xsblYwWaOXM8TzVORYimGRvuL+K28iy8tqvtCqswihgscxaXPvoAbXyj80ox3pXVyTMp4ZCZSQX5RoBfXx04KfRkD6qPZWuHiujUWS/CQeqbm3sLo0hKaGZOaic20UbDcEFbkNwo8huuIYraLOI5oedyMrIiHX8UuqHpUhFSxlGw5Yog5YgHFlp5Eyin0ssWLkFFgtRNffgqbjmPHPkboBv+SxYiuk4x4LmnipSeRhhWJXseRv6C/0QlNI87myxYnReVkC1YfBZqKBzW76246rmaaoHc6tx8HNI97rFiIWgtlc9oaJGtDnX7hJbpuNQCpBOCdBa+/NaWLscHMHxKpLWXCrdFVZ89+R9D2T9PgsWJLbU4jYJOuROJ7ktO439dj7FR00+V3ksWK4VWB9J2Zalkg2eBfz2KBM16yHkfoVixNXSAPQ4noetmDXtNt9zfhdrSNte8PgVpYqzDFHSYj7vpxePk5VbBamziFixbGmX2WYesf30EY4zQOCHw6qusWKwuYFZ8TFWOymPEKWVptaaK/lnZf8Ay3XrmR4leS4FhDcjRwIvmJ043HwWLFna5fh+jY0T+h/s4m1stsYVixZ7LqENfhTc7jYXJ+aWYf0aihldK0dt25KxYnJvBWaWSxYfJojc6xYq8ux8eiEvsFsTrFigIAxWXsqv1E62sSpi1+TORMsWLEsY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data:image/jpeg;base64,/9j/4AAQSkZJRgABAQAAAQABAAD/2wCEAAkGBhQSERUUExQVFRQVGBcXFxgXGBcVFxcYFxcXGBgYFBYXHCYeFxkkGhgXHy8gIycpLCwsFh4xNTAqNSYsLCkBCQoKDgwOGg8PGiwlHyUpLCwsLCksLCwsLSwsKSwsLCwsKiksLCwsLCwsLCwsLCwpLCwpLCksKSwpKSwsLCkpLP/AABEIAQUAwQMBIgACEQEDEQH/xAAcAAABBQEBAQAAAAAAAAAAAAAEAAIDBQYBBwj/xABHEAABAwIDBAcFBQUFBwUAAAABAAIRAyEEEjEFQVGBBhMiYXGRoTKxwdHwBxRCUuEjgpKy8RVDYnKiFjNzg6PC0iU0NVNj/8QAGwEAAQUBAQAAAAAAAAAAAAAABQABAgMEBgf/xAAwEQACAgEEAAQEBQQDAAAAAAAAAQIDEQQSITEFEyJBFDJRYVKBkbHwFSNxoTNC8f/aAAwDAQACEQMRAD8ATH8lwvumN7r+K5EG5mdy65ICtkxdO9FMrGNyDZAF7K22Hsd+IdA7LB7TjoPDiY3eahY4xjl9Eo5bwiy6N7H64l9QdgWAFsx8ReAPeFtcNRaxsMY1o4AAf1UeEwrKTAxtmt04niT3kolkLnb7nbJv2CVcFFCJWc6f4XrNn1hF2hr/AOF7SfSVoMRimMEvc1o4uIaPMlZnb/SzCOo1abaoe57HNGQFwkggdqMsT3rFbKKi02ENJXY7YyhFvDXS+5mvslqEVK9Pi1jv4SQf5gvSixeQbD2s7BVTVDQ+WFsSQLlpmY7lZ1PtZqAw7DsI7qjgfVpWWi+EYKMuw14l4bfbe7K1lPHuj0lzwm9YFgKP2q0iRno1WzwLXAcyWrZVjZa4zjPoBXaa2hpWRwFGtcILFmQQdwXHE6+KDxzzBcN2veLfoprjooBOs5X9yQeoab5J8/fPuUgKK1PdBMyTWGSAp0qMJxKswROymykAkWJ8DHJTgmwnAJCOpwC4GqQBRY5Hk70k5JVj4PPy8eCTDwTAngFHvYHZ5HgrZdEq56ggbnnnIB+vBY1oWp6F4gN6xp/wuA8wfgsHiEc0s06Z4sRqmNJ4oDpOK7MHUNJzhUGUjLd0ZgHRbWOHBHt2gXWaIRuFpn8R3afFc21lYC9c9k1LGcPo8ew3RXF4k5nMfJ/FVJn/AFS70Wr2T9lYEGtWM8GAAc3OmfILe06YGgTys8dLBd8hS3xjUS4hiK+yPDtiVIx9KnW7TBW6tzXARqWXGmsL16p0ewzhBoUiO9jfkvI+lOGNPaVYttFYVB3Tlqe8r20klQ0yXqj9GaPFpyxVYm+Y/wA/czOM+zzAVNaAH+Rz2eQaYV393aABuAA8rIktKhqrYopdASds5/M2/wDIPVICo8dibEK2rFVeMpByRWU/WduOP9UVSaRqhqwAc07wf0RrWohpZehoz2rnJI0J0LgK4XLSVDpXISlcc9OI6AugqPMmlxT4GCCV0PQocnhM0OibOkocySjhDmIY0EqXInCkOCWQ/wBEYyYcDW00fslzhVZkBJJi2sHX58kJkR+yMQKb5mJBE8Jj5Qqb/wDjlxnjonX8yN+wtZYXIReGuZKp8CLAmb3VT0k6XZHGhQPbHtvscs7hxdbl46clOxQjuYbhW5y2o1eP2tRoCatQNnQauPg0XKocV08bpRoud3vIaPHK2T5kLI0cMD2nEuc65LiXE+M680axoI0Atut6IbLWTl8vAVr0NcV6+QHadN9au6u7K1zoJAAIs0AQHSNANZRY2piHyOuq/wAZb6CFxzTB4fXBRvqZB37vj4rNulns3yUWlu5x0SHGYhv9/VH/ADHn0SZ0pxVP+9zD/GGuHnAPqs7W6ZQ4sFEuPGT7hp4qCrt4Ew5pbPHj8VavMjymY5Splw1/o2mE6ftcctalB/NTv/pN/UqzdXbUE0nh1pjRw8QbrzbrBLXDQ3BV5h6we1pHZqMNnAxa1j9e9aq75dMxW6eK5iWuOJgk2PvRlImyrquKqZRmg34a8ZHxVpSqjddFdJdBZywddXLgcCU4FPlNlFE0+UZGsHC5cgqbDUTUdlEWu5xs1o4uO5ec9LftWaH9Tgmtc1pvWeCTUI3U2AjKzgdTbTfXZdGHA6g5Lg3zqgGpCaKrfzD3IjY+w/2FM4meuLQXtYcrWuN8o1NtCZ1BTq3R2gdM4/f+YKp+KRVsv+iIBTTm01X43ZlSgc1J5e20sdrG+IsfQ+Kmw+LD2hwNj9QVorsVi4HTecSWGE5UlF1o4pKe1k8ozGWV1rUmsUgFkT9jENAsninw9Fxjbq1w9JrBmeYWPU6uFHfZdVTK18FmdpuZh2tEio4Bs8N1u/fzWJaG9a+Da0njFpPlPNWu2Nrgglje4OPfpkHHvWSxeILWujUmOf171xepk7JM6bSx8tZLfGdJ6dEeyXEDQfEoPA9LalTVuUToLDmdSq/Cto0QHVjc3A1NuAgn63KU7bpvkspuLRAJIaNR4z/RVKOFwvzL9zcuX+RqcHtYubHKEBt3HwQCdFV4Ks8PaA0AuuJMgeMJdJaDusY95EGxygiOBuqkvUaHLMeEdoloGYkN8Yn1TK2Mo1JYHtcfFV+HwzM7hULXCC0S4AXGt9CLFdobLpDMwVGOdUixIm1+zvmeCvUF22ZnN5wlwSUMzbbpkFXGznwbpuBwOUQbxv3ptYwbKCn6ifl+kvsPiS5rZ7hztMK12fWPskAxbvB3X3rM4XHdpgG6Y8YMnwCvNkyxpBOv66eYWlLLMMuEWrXQERh8MahAaYnU8BvKrqRlWjdsUMLS62tUbTYYGZxgSdAN5PhuE6IlRa64tGCyCkzH/bN0q+6YdmBw/ZNdpdVd+Lq5yxPF5DgTwbGhWH+yXo195xnXPE0sNDzIs6p/dt5EF37o4oP7VdtMxO0qj6b21KYZTY1zSHNMMBMEW9pzvVbr7Ga4+4vG8V3z3yylE/W5Rbb5H66PRzUuqXbO2CxwYzURmgTwytAGurSYv2mNEGoCLDrbLL1mkYyTve6PEteAf+th2+OXgq3nGR0i3pucWjOQX7wIt3EixPeLXMWVXhRFaoz8JGccJmHectPmsv0Y6LY2jjTWru7EPBOfN1kzHZk74NwFe1K0Y0MB9mi5zvFz2R6D1V2km3YsFd6SjyW/UBJDZzxSRzkx5KsLq6GkJwat/sZCXCN7QReNG83/AEQ2GF0TiLnuXMeJp+bkMaPGwAxbpbpGW8KlqYHM52mpjuM6fXcjNoYnIeDd/EoNuI/aQN/zPw9yA259g1Ry8Fe7Chr59qo4Xmwa0WudwvEDWfEjrsC4Nlrg0Hg1g8gQT6oraQh/WEEsIDXEXjKSQSBeDmN90DxQ9XH0ss9Y2O4z6C6UZNpYLJwSkA7LNVtdjS7NmPZsJgEZm91jZXPSrBuyNcCYae0Abkb+e/kq3ZT3OrCtEUmgtZNnEuIkkbtPG6v9u4pnUudoGgkyZ0CUvmTJ1/I0zIbEwjT+01zSTfncjcPgtEMJTeILRHA3VDszZz6dSKVQZXDMWubmaJjgQR5rQjZVZw/3lNvEta4u5ZiQFKySznJXXW8dEOz6mUvZMhjoBNzBa1wEnWM0clDtGop6WBFLstkmdSdZ338ZkoPatMtsdZEqCW6WUWSltjtD6YFGiajtTlaJsBJ3ncALnxVts3GF2WCT8I1Wa27ig+gxm4XO7SI9PitN0aw5awOj8Iv43I9y0Q9jBYu2XmHlupWa+07oy7E4RtSmC6pQJdlAuabgA6BvIIafDMtTScNBco+mCiVNW5g+c8HiuD+zKpWw9GoH9W9wJe2oCI7TspECRLctj53Wy6HbFds2nVD6rXscWvkAjLAIMg8vJberSadVQ9McS2nhH8Xwwczf/SCiEqa9jeDJK2S5LDB41j7iowj/ADN+adi8RhRPWVaOsntAunLlmGknQDyHALyBhkomk6LxMCY9BPMoe4pLJVXqp2TVcVy2l+ptdt9NmAfsAXn87hlYPBurj4xzVB0OxJfjHlxLnPpuJJ1JzMJWUrV3E3JPiSrzoTicuMpz+LMz+Jpj1hQ01ydiCmt8PtoSm5bl78Ywek9V3egSRWdJHdwOwh4ptc29wVWv2XDrTG5SsxeXsuEEWRtF8i0+SmnKHQzUZFe7AEKCNQVa1KP4kE+CTZUW1K5YZOMvLfBU7RwQcwjfb32VJUwmV8Df8fBap1KbJtTorUyuqtiKYLi06uAuYPG29ANTorK39grptVF8FGyk4QeBn64p2Kph8ANHkL84U1fElw3RYmbaDio6dUzu1nhpF58JQxwWQkr5JclditkmId7Jgx3/ADmFDXwIdY5nAxabE+G9EbX2u3OAYn3cUEdpk2Y1xEjcRp481NJ9lTnKfQfhMEG902n579UXSpmd54iVX/f3a5XC39YTsLtF4NxLT5jmmwmNvnENqUAdCJ3ibqo2wTB0gREfX1HNWtZ4I892nL5qh2nVc6JO/SIVkUkQk3J8i2dRFWvSY4S172g7rE300XpeFw43CANOA8F59sItZiaJeYDSTPg0x6wvRKdYRLbjuuiuhqjNZZi1c2ngIAAThUQ4eulyMqCS4Brlkc896xH2gVpdTZOgLzzMD3HzWz60LF9MMPnr94a0e8/FV3J7MIzaiWIGUp0k92jvD3EFFuwhG6fC6hy7uMjzEIbNPGDJp7dl0Z/Rp/7KSpTvKsNktcHte0wWODpPEG3jMe9QFtgrXZlKKQP+N0+QhDtPHdP/AAeh+K3vT0OcVnPH6mx/2qZ+T1XFmM3ekjfnzOG85np2Jw3WcNdd8eKsMHUDRHBUTMc4KRmNM6WW+VUmsGlWRzktauGDp7UShXbIH558LKKlie/keHJHMxCh6oEvTLsWEoNp6Amd5v8AQVnTxuWAQIKAZELjWEkBolUyW75iceOjE7XwfU1X0wJaDLJ/Kbj0tyKBdh6j2w2BOut/W63PSXYgfSD23fTNzxb+Ly181na5mWtgRA+u9cxfW4WPb17BuqxSgs9lBR2aGE3zHeYgnmjG0+U7hA3TqBJRNXZ5BHFx14BE0cGbncPkdVQ4P3NKtwsIqwzut58oUsaCJb8+8clb0MDbd8huSrYUDSbX0G7gpRjyUzm2V/UAAEEbxGh9xlUG26Qa0G/aNgbWF5hXtankeSNCJvpxvJ038lnNrYg1amY6DT4+qv8AsilfUrMTUJEt1ERHjoF6P0eo1WYQuqsLHNEtBNyIntDdzuqnoP0ezu654/yDhFi/4DvBK3uPogUXiIGU+7iiUV5aUV2jDKW9uRVYfEh7A4CJAK7l4rmyqJdTF4gDXenupX1RiqxTjkwyWGNgLH9JCfvDvBv8o+S3mDaN4BBKz32i4FrW0qzBGtNw/wBTT/MPJRsl7GXUwbryjJGomdYo21JXSVUB8FPiGw9w75HO/wAUbs2p+yeN7Tm5OEf9qG2pTOdrtxEHx+vcm7MqftMu57S3nEt9RHNA0vKvf87PRLJfGeFqXukv1XYR96XEHnK6t5ymEesUqalDe4rRVOjbYJaSOE3+CjobHg5Xm/dvRX4iLWTT5MkUbXeKlbWWi/2ZGoPnp5Keh0fYy7u2d0iw5b+arlqYE1VIocDh6lQ9kGOJ0HiVoaODFNvFx1PyRbNL7uQ5BJ9hdYbbnMujDaU+IAYwyRGUyTp4Hx08VhSzMSRqD2h4b/A2K0vS7G5QOUDve9tNvOXTyWfq0SHB7dRPgR+U9yrs0rtrzHtFkb1XLD6DaJaQLSY13/XyTns3KLD1GuEiRGo3gzv7kZTpW5IZsa4ZsUl2iGmyRIN9D3xbz3qJzSXR5eaLwlCCRz9T8IQe1qwpBx0gRrG/j4SoxXJKTMr0h2oC402kZW2J48fAfJDbF2O/E1AAIbqTwHE/BDYDCPxFaG9oucd1hJ7l65sDYTaFMAC+pJ1J+XAIjVSqvXL5vZfQy2Wua2R69/uT7N2cKbA0CAAAPACFLtHBF9J7RqQUa1sKZhBSKzNbJ7AbI09e5W5xdN3tMBH1uUtfAA3FihfuYvuPzAPxVsJY7INBH31oFi1o4CAsz04q0auHcHZjlIdLQNxiATxzawi9pbPqNEs7Z4aHlNj6LI7V27kllSlUuIcA0PtoZDT8lOUvwlUlnhrgzGIwtOnJ6whvF4A8ygMNtNj9CtRRwGGqN/A+YblhxeJ/NnMjy4rPN2fh2Nc5oAO4AmDBgi4vPclVvXM3kx6mqlx9EcY/2SPohwLTo63hwP1xVA8mnU/xMd7j+iv8whUm2acODuMtPKI5x7lVq68rcu0bPA9U4TdEvll+5Z/2xh/yH0SWaypLB5kvqGv6dpvw/ufU2zJqsDjYHTjHFH06AboLnfvXMObJ5KIOWQYSNI4hIkIPFUJuNUPRoucYBI43IhREHFuqhqXTxSyiASb7zP8ARRP9pMIwfT6rFaiz8xaeVPrHfzFi45oyyUd9oeypdh8SPwONJ/8AlqxB5OAH76x/TfaTmUqdFntVXHNr/u2C+l7ktHmilEl5aZksTc8FdtHpcynUHVAuI1dOUEHQARLpj637rZuIFSi2oNHNkjnEea8YxroaTwBdE73WH4tzRGgIEcYHq32b4xtbDhgMlmUHlPx94Q7Wxy9xsoeOC9oMvJtKxHTWs+rieop3z5TA5jlobrcbZf1bZ0/Xh3oHotsDNVfiH+08+QGgHcAsVPEsmizlB3RHomzCUgTeofaPwHAIrHbXqNcWUw2QQ1uYElziJ3EQALk7gCrTG1m02FzrBolUGxGmq92IcIDvYB3NtfxMD0WlttmcuRiagjMGO45Zb5Az70XSqA9yDdcqZggJ0ILzd49FAWy48r8gF1tHiosVjQ3syA4wB3TaT9bkm0uxJZ6JabAfBV21NjNqXytnjA96tKbMohdcydfJSyRMLtDoTSqAioBwlshwHc8QVlsX9mgpyaFUk/lqRJ7s4+S9TxdDgqfaNDsneny10VzrjJYZ5C+WOLHAhzbEHUfohNrCaY/zW5A/NaTpNhAHZ3A2tN5jgSNR+vFZ/aBGVhbdtzrabRfwlK2ea2yjRUbdZCPtkoutHBJG9WOA8/0XUMyjtfLf8R9SUD2QpFBhzZTIicsJy5RXSFxx0SEOIUbhdTQo4ukIoelTc2FxLTupF48WdsHzaF5B0pcX9bVIkBjaLY1As55HeSSP3F7F0npzSqN/PSrN86bj8F4htupGGpNzTngwTBO/XWbkyd4W3TP0tFFq9SZnKWGAuZIDh+EmcrZ1m8wSPAg8FffZpt40toUgJyVB1bgCXCXRlcAdO0G6ceap3tLgA2T2XHsun2zIytOk+0G6zI1K9i+zb7PxhGfecQ39s+codE0WEAXi2dw14CG8VC9LbhlkHyX3SCgHU5tqCPP+qP2XDaQJiITMZgM4t7MyJtPgN6kDMoAGug7vDgh0INF8pZK/alF2JOS4pgy6dTwHd4fOBY0qIa0ACwsOSkpUsrR33PzTsiuIETGXU8arjWXT6jbd5IHmkIcww2ToBJ8FkMRjC5znHedO7cPJaraWKaymQdXAtA8RBPgsTUfFkA8U1CclVF9csKaCrKcmGYXbRpOEmWG0Hd3rQUdqCoJp37/kNViMQtJ0MqzSc2LtJmBHfJjVX+G6iUv7cvyIa2hR9SLGpSJ19fkENWp2hW1WmgsRSsjOQaZDpBsoVGGBePgvJcNXDHvoPkQS3TdqPK3qvccbQ7wOYXjnTjZYp4oPaRD5u3cR4ePomXeGV2R/7Ltckf3Ifnp/xfokgpqfnKSj8PWWf1XVfiX6H0/hNApnuQ+FNh4BTalTEJusLtQp+WFE5qQiai+R4LrBdRMsQpw1IYz/AE0xHV4WrU16tlQ/9J495C8B2jiCTTHaim0C2UeyOJ73WO4tXvn2g0s2z8QP/wAqnd/dui/ivAcHs8164p02tc6ocrRftZ3QJO4QLn8LgStWn6bITNt9lfRcVaxxFRgcykGinmZANWSS4A7m2cZuHkcF7A2iDd14vfQeAQ+xNjNw1FlJmjBrvcdS5xOriSTJ4oupwWeye55JRWCGq+TKFiTPIKat4SEyn4KBMcV0J/3c8LJ3UnhZIQxjbKDHYwMIndJA47h7/REvlrZAvGiye0scZJd7UxHwhCvENZKhKFa9T6+n/pp09PmPL6Qzae0pl7j+gUGydjvxH7R+ZlP8IEBzu++gRmz9h5nZ6+ggtZ36yfRaJlMu0ED058Vk0XhuH5t3MmabtTtWyszbeiYLv949zeAyt83QSeQ5q/2TgKdFpawDvNzJ7ySSUS+lz9y4Go3XRCv5UYJ2yn8zFWdIVdiKE70fVKGrNNzCuKzMbVw/fuXn/SGi2O00El1MNkTll1yOFhC9E2qwyV55t94mDc5mRyIKqnxF/wCH+w6Dv7IpcGfwhJQ538PekuXzZ+I24j9D2vBu0HcCiWOhBYF3Yb4D3BEPeusRiJOtkrpCipKYPATjCq7lLTfIUJuU6lqmEU3T3/4/EHWKb9LH2HaFYP7HNgZ6lXFPzHq4p05gAuLZe4RvggRuLnb1venrZ2div+C/3IP7NsCKWzKEATUDqpgRJqOLgY3dnL5K2MsQaItZaNO70UT1JNlEVUSH0tJSJTi2AEg3ekIWZLOhqu0WNjMQ2XBoki5JAte+vLXRTQVFSUllMcVXEgLPtoNqYo1C0AMaCLXcXE9r/Tb6i1iakHSJPiE0YcF7ncYB8GzA9T5pOKl2Om0dZTzEkjzRMLoEBNzSpJYGbGFRvqKUtkqKsE6IglbFOVVj8S+/aNrlWlUXVViaZc0xq4+gTjmex1Ikak5vdr7o81jNtYeMQxkmZG+1zJkb9PVelY2k2jTL3/hHxH6LzR7zUxVN5/E91uVlk1Uttbf2LK1mSL7+zu8pKy6tJcb50grsR6Fs8dlp/wAI9wUxUGzHSxv+VvuCmLl3QHHZ4XRuUTrqakE4iQaqSmLpg1T2apDFJ07f/wCm4vuoVf5CrDYmF6vC0Kf5KVNvDRjQZA70H0wpZsJWYdKjRTP/ADHNZ/3K6clkQxxTWiSurtMJDDnIDb20xQpAklpc4NaQ0vMmTZrbyQCB3kKwAuh9ota5uVx1uLE91wBpeOaZkljPJSYXGioGkupOZZxzWcHf8Mgm17E8dYV1gsWXtLiABPZIIMiAZsTGqqsBstzmQ+AXTJmTB3AQCLWg8Lq2w2DZSYGMENGg8bmSq4LCxgnNRXCBqk9aIBgNd52A56optOAuhdKtRA5kK6GQk0p5Fk4xA96gqVU+q68KvxNeTASQjtbEDzVTjdtNZYC4T61eXHg23P8AqsrtPGZQ9wuSS1vje/mCf3UmxFb0l22/EPLSYYzdulUrIDmE5oDvwRms0nsyYG5E4huVsHUmT8ZQGKxIDC38RsDwLjf09wVFkdywTTS5ZN/tNW/OfJn/AIJIH7mF1S+Cp/Av0Bvxtn1Z7tsjEAU2yQOwzUgbhxT/AL/T0Lm+YWRwG0A6my9srf5RvT62HBbJ0+ZWF6z7HRLRr6mqo1xJAMjzhHYcysZhMC4uaKJcHO3TYcS6dwWy2fs59MQ54f8Au5fiVrpt8xZwZbqvLeMhGVdGoXHgjd5LjHT+quM5FtrDl9NrRvqUvJtRrifJqKIXap9nx+BXCUhhhClptso1PFk4irxW3GUyQQ4w5rbCfbMMjjmdIAE+ySoGbXpvLnDNIgEFpBkfhk21MSJF1YDZlHNm6tmaQZLRMiYMnfc3Wc6QUizrmUsjWU6Tq7s4c4Fzi6Wgtc0tkCLHebGTMeS7+3j3LrAVzWIeYDRBFwZPiLQEdVNlkOhmBquwlOtmDDVaXgAOF8zurLnTLhlIcRvtJ1nVsZYAnNA1Op7zFp5J+fchKMU/S8nQE9oXApE5EY5qa98CSnmohcWzME4wBWxUzCAe7KCd+g+vrRE1G5Tl10UOJgtnh9FIcqNq4jJTEe04wPH6hZTHOmpAu2nbxdq4+duRVhtTaRc4uH4ezTG7M60+hP7oVdTogNPBoueJ+f6JmIp9o1L35+H171WVBL2i35jrrpx0sTzRT6uZ5MA9xuPJC0Xg1XHvjhpb3pV5czPqpbaw7KknwurXtAu5l3g65DGRFmNjm0K2w9Z0XPf4d5VZsNoNNhdEZW+4K+oYQVHtYwjM5wAjTx5C/Jci4tywj0RPEcs1/RLCRS6wi79J1DRp5m/kr5R0qQa0AWDQAPAWCfKP1wUIqKAFk3OTkxtQppSe664HqZAgqUpjKYjdyhdY12+PruUlRqayokI60XUjqiYCum6cRGa7TprwUdYtMtcJEXkWvuM2KlzKuxH/ALhmZoLA3Ox29rwS13Itc3whOkIIp6AMENAgCMoAGgA3BOY528AjuJ+KKBQe1WHqqgaYJaRI3TaR3pCFSxjXZspux2V43tdrDhusQZ3gg6FTNqKCnhWioamjnNDXf4sswT3wY8k9jhJG9vqDokIk64Jj6zd6FqVMro46KPEGyQxXYrFDrC7QC/y9YVVtHa3V0nAe06Q3xO/lJKk2hXseG/x+vesxtDEk9rf7LPHjyueQ4psjg8S4AXy9lo4vPtHlZvJQbfxApsFJpvq48T9X5BHUIpMLzuEN+J+HMrMPqmpULj4pmIdRoth2bRrSd+6+5B4OnyRmJIFMt/E4tA7hcn0UVMZWk79B4kwPVW0xw3IG66ecRRNHf6BJRf2a38x8ykrwb+Zpdiva6hSE/gb5wFpeiRDMU0ug9lwbwDo/8cw5qDZfQ+nVw1JwzMcabCcrrE5ReCCByQNTZWKw1Rr2l1QMIIEZpg6Et46XCArTyjNSO4+JjKtwPVKeKkaJ4qKmwWOD2BwmDeCII7iNxVjSqoiDGSdaF2QhnCSmCsW2OikMFkqF3Bda7gVwulMIiGILTfRFU3IWqJCgpVy0xuTiDnlR1RcHh7jY/A8k51SQmPdaeCQh9N+UwdPcmbUP7J8flPoEgRCa64LTvB5hOIcHzdQ1sRkIduMNPM2Pn702j7HL3W+CjLQ+mQd4I+CQhY+90MastKmw1bPTv7Q7LvEWPzVRj8R1bXcbx5JhFLj62Z2QcT5j5e8hU+YPfm/A2ze/v5+4BSY2qQ0D8VQHxDPxHnpzPBVu0ccKVM+H1ATCBdubQzHI3QfUqPCYWGg8fh/VRjZVZpLns0MEdZSLi79tLGNa85nt6ioCycwLYgyrPE52Uz+yy5WvcQ+pSZamH5tHkzNN4FrkG4SEVONguAkw2SRukxG/hHBcYQXNaB7PaPuHqZ5J2IwFWmZqMuavVgB9NxL3PqNYModmGbqnhpcAOwU2jQe15zNgPcwZw6m9sONVo7THGb0awt+TvC0qUVHAGtqsnY3gI68cHeRSVj91d/8AXh/40k3mIv8A6d9z0zog2cHR/wCGz+UKyrUAUklmXQUBvu+SSCfgjKFRdSSYhBcekknREhmDZEMdKSScQnWQ+IZvSSTCOYaodESGpJJCI27wuPNvBJJOI5R1I7580Lgjd44OKSScRHQMVXjcQHc9Pl5Kk6RGXNH5jB9EkkzEY3ri95cd824NbMNH1vVHin9bUIdpcRuhcSURF7hcOX3dUrOMsMmrVmWOL2Gc0y1xc4HUFxOpMibfwXV0c9N9Rha5rRD3+zVcRUbd2jszieJJOpJSSUl2iMuINlPXxLmguz1c4hxd1tSSWh+UntagvcRwzO4lHbLJyBjnVDTZEM6x8AvzAuAJIBl7zofbdxKSS02RSQL005OcU2/ct/7Cb+Y+Tfkkkkq9qCGWf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763" y="311371"/>
            <a:ext cx="18383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www.umeu.by/sites/default/files/addsfiles/117-48.27-k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56" y="2980837"/>
            <a:ext cx="2574243" cy="2774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data:image/jpeg;base64,/9j/4AAQSkZJRgABAQAAAQABAAD/2wCEAAkGBhQSEBUUExQUFBQVFRUWFhQXFxQXFxYUFhcVFBQVFBQXGyYeFxojGRUYHy8gIycpLCwsFx4xNTAqNSYrLCkBCQoKDgwOGg8PGiokHyQsKiwuKiosLC0qLCwsKiwpLCksLCosLCwsLCktLCwpLCksLCwsLCwtKSksLCwsLCwsLP/AABEIANgA6QMBIgACEQEDEQH/xAAbAAACAwEBAQAAAAAAAAAAAAAABQMEBgIBB//EAEUQAAIBAgIGBgcECAYDAAMAAAECAAMRBCEFEjFBUXEGImGBkaETMkJSscHRBxRy8BUjJENigpLhM1NzssLxNJOiFiVE/8QAGwEAAQUBAQAAAAAAAAAAAAAABQECAwQGAAf/xAAxEQABBAECAwUIAgMBAAAAAAABAAIDEQQSITFBUQUTImFxMoGRobHB0fAUIzNC4fH/2gAMAwEAAhEDEQA/APuEIQnLkQlHG6XSnl6zcBu5ndE2J01UfYdUcF+u2KAonStatJVrqvrMBzIEpVdOUhvLch8zMyTfbnCO0qEznknlTpIPZQ95A+F5WqdIah2BR3E/ExZCdQTDK481bfS1U+2e6w+AkRx1T33/AKjKprqN4nJxS/kRUzUeqtjFv77/ANTfWRtUJ2knmTK33wcDJFrqd85Ja78fEztazDY7jk7/AFnMJy61MuOqjZVqd5v8byVNL1h+8vzVT8AJUhOpLqPVMU6QVht9Ge5h8DJk6TNvpjub5ERRCJQThI4c1oKfSNDtV17gR5H5SzT0zRb2wOYK/ETLQnaU8TuWzp1lb1SDyIPwncxIlmlpKoux278/914mlPE45ha2Ez1DpE49ZVYdmR+YjChp6m226fi2eI+cSlKJWnmmMJylQMLggjiDceInURSIhCE5ciEITlyIg0rpkklKZsu9hvPAHh27/je03jNSnYGzPkOwe0fDLvEzUcAq00leEIhCeExyqoJkL4sDZnK9WsWPZwkc5JalbEsd9uUR6b6XYfDXFWpdx+7XrP3jYveRIemmmWw2Ed0IDkqingWObAbyAD5T4yA1R97u7dpZmY+ZJMje/TsFfxMPvhqcdlucf9p7O4FNWpU75mys9uOeXd5ybC/akEOq9N6q39clFa34QLHxE0HR37DaRpBsVVqF2F9SlqqE/mYNreAljTH2D0WUnC1qlN9y1bOhPDWUBl59blKXfDVdn7IkYMetOn99eKY6L0pTxFIVKTaynxB3qw3EcJbnzbolhsRgMVUp1gAoqClWTWBKMf8ADq2Hs5jPerX3ZfSZfY7UEFyIe6fQ3HJdK5Gw2ki4s85DCOVdXFxY35SVagOwxdCcltM4RetYjfJVxh3icutW4Sr997POeHGHgJyW1bhKRxbdk5bGHj3AXPgIjnBosmguFk0FfhKVHGjeRY78pdE4OB4JaI4rqlVZDdSVPEfMbD3xphOkTDKoNYe8ozHNd/d4RTCLSc15bwWyw+IV1DIQwO8fnKSTGYeu1NtZDY7x7LdjD5zU6Ox61k1hkdjLvU8P7xhFK3HKHbc1ahCERSrNafq3rW90Ad5zPyi6T4971XP8R8jb5SCSBD3m3EokOLay85NKmMbMDsnJhVeeM1hc5Ceyhpyrq0HPZ477eUa92hpcljZrcG9VkftE0oj0tUHIC/NiRq+QvFn2VaFFXEtWYXWgBb/Ue4U9wDHnaI+lDN6ZUa97A57y52nyn2f7P+hn3JPRVCHdr1KlvVvYKqqciQANvEmUXv8ADZNrSxsbEzSFq00iw20XC7ipSoQOLIhJH8utLtXEKgLOyoq5lmIAHMmJcD0RWlWestasSbWUv1RsuCALMDyy3cZK9OrXo6q1vROr6ruEVidQ56obJb5G+6VDVilXsrCdP6tN8eGQqVfDAMw9oWqZnlqgZ7I10dVLUabN6zU6bHmVBPmZntO0Wq6Xag9Q1NWlZ2tYlPRouYGQJLN3zUgQnANr8gh2WaDR6lEIQlhUEQhCcuRCEJy5EIQnLly4NjbbbKOaGHWmqYiiCw1bOpJY6p9Yi/tAjMb7RRL+gsd6Op6MnqVDl2P/AH+MG58ZID+X06FEsCQAln75hMcZhRb01EKxtcqQCtRdp5HtEXYjB02QV6YPo/bpgsNX3ioByI3jYYwwoalUKgXpm53dU7xyO0d84XCNSrMRb0dQdemb7feWCnNvev3qi1Jfq6jCzFqb+qSbkG17X3gjZJ5xiMBq0CqknVOunZY62r27/GFGqGUMNhF4WwJSQY3cRv8AvofqEJzog1wc3mu5a0ZjPR1AfZOTcuPdt8ZVhCKoA0bC20JR0NitekOK9U92zyl6RoiDYtYuqbseZ+M5nVX1jzPxnMkQ4olCubsZfi0nOcmleRV0lP7O3AkA94NvO3jGsDQ1+rbW1stW1733WjXt1AhPifoeHdF8n6RYQVQtYMFdFAa+whdhE+u9C+kDY1KWIZQhfXBVSSBqllyJzztfvmT059n1KtcB6lJh7N9Zb9qHPzmo6D9G2w2BVS92R6hDAZEa1xYHtJHO8HyRiNgrhyR+PIZLsOK0emMYq6tNkquKpKg07bdtixYatxfsyMgGm6dJKzMKiCkhqsroFABvYCwttUjjnvGctPiqVRLPYjeCDtHC2d+Wc+WfaZ0gH3b7pg6FUU2fWrVfR1ArFT6gJGeYFz/DbjKzG6uC4g3RVDolpcPUxOOrMFNavYknJVOYFzsF3Az4CbehiVcXRlYcVIOfDKfKeiPRvE1w6Xalhnt6UsvrWIIFMMPWy9bYN/CfUsBo9KFNadJQqKLAD4k7yeMMsNtApD+0DGSA3iPorEIQjkMRCE9CxQLSEgcV5CdgT2P0KLvFHCdFZ4VjS0hPDwVWxT21bsUS/WdRdhwy4X2mdYimUW7Nr0zYrWUeGvb1T27OUlZbix2Gc4DEfdzY50s896X3NxXt3b4OyWPBLhuK3HL4dESxXRu8DtjyKf6OxXpaCuSCx38bZX8pO7k7ZToYimFsltXMgLszNza2W0yyrXF4NAIAtGl7M5RuhZLnqsR3XymjiTSNLVrE+8oPeOqflJsc6Zmn1Hy/ICqZjdUJ8t1YoVbjt3zjF4rUA4kjwvmZDh6oUm+y3wi3E1y7FvAcBDZQVotbDo3jP1zJuK3HNT9D5TTTB6ErauIpniwH9XV+c3d41ytQG20shjEtUccGb4mQy9pqnas3bY+I+oMoxyquFEriqbKeUXy/iPVMoTkwol3QwHplJ3XPkZ7ozRRqm56qDa3yHbHGoqgKigAeJ4knfK804j2G56K3jYzpCDyVTS2jfTC4Oq42HdyI+Y89k8w2kl1RR1TTdR6hN7gb0b2hvvIfvRoVVVz+pqGyOf3TnZTc+4fZO7ZstGGP0VrjrAgjNXG1TxB+UBDWCSR6o1YFAqfC4FUYsbZnq9g+syNBbDhck/1Et85q6bltXWyIBBtsvb1h2Hb5RZg9HLiKKOhs5GYOw2y7rWt3S9iyhsmnkef71+yp5kbpG7ckqhJcThmptquLH49oO+RQugpFbInoE8kke1tqN7tK8Cz2EJMBSgJJ4ohPJyTGl1JWtLl1C84hGa1L3QXRacmEI0utPDQFXq4BG2qL8RkfER90cxGshoubumaMdrU9x7SpyPdximdemNMioubIb294e0veLjnbhK0uKJGlzRuPmrEWWYnta47H5LQMtjaLtL0slbgSO4i/xUSzpfTdKnRFcnqlQRba2sLqoHH87oqxGkqjUWc01FPLLWJddh1jlYgEi4HnBcTTqDuVhG5nAsLeZCo4qru8ZWnpM8hlBgKCZYepbVYbRY+Gc+j+lE+aUfVHKav9ML7wildE7TaaaR0UtXO9mAtfd3iIcXox6e0XHvDMd/DvmoxFcIjMdigk24CI6vS9PZpseZA+F4gtSytZz2SWv6p5SpQo67qo9ogeJtLeO0oKl7U1S+2xP/XlJOjqXrjsVj5W+c57tLSVVABcAnVWygIuSrlK7CW8bTs1+MrzOumcJC4rQxkaRSr16CupVwGVhYqdhEt6Ic019GzFkHqM2bAe4x9q25tu48TEUgMpKJh7TDv06pZGCQUUr010lqUKrE4VzQzHpUYN/MaYHVHMyn0Nx4IqUgwYI5emw30qpLA9zawPCaf7s3D4TPfoMYfHLVRdRKyvTdQLAVLekVgP4gh7x2yEuJB1CuaaANq5Jxp+lr0Vfepz5HI+dpm5sqmEvRZfeGffw7ZkKtIqxB2iHYHktAdxpCctlO1DguJJI52JcYhkq9nhMgoCrVY+jACg6oJUku2+2YAXtz2Gd6Rw9Wius7U2UEBmS4KE7NdSTYHjIjlx6tN/hWP4M2nWR+V6WhKtF8+ctR7hRUTDYRCEI1PRCEIq5eidTwCBlto0NQ957x9BKX6LYjG1NRXVaNIWXW2KTYgBRmSQwz4DukWkdNNQpvhtalWNgpqJrWFhZgbjNshsy2yzprSdSnTKU21RUNntkSAMhrbQNt7bZnquinG6/L6RuLgMc0Odw6e9FH9osjOl93++aZaLxuutj6w29o4y7ENOi1H9YRYAi4vmQcjHlOoGAINwdhjcqLu37cCuiyGTWWfNX8Mer4yWQYQ9Xvlr0J4HwldMdxW2081sNU/DbxIEw023SQ/sz/y/7hMTEap8j2kRjoGpatzVh8/lF0lwlbVqK3Bge7f5RsjdTSFFG7S4Fa7HH1eR+UqSzjD6vIytMxL7RWgj2aoMcOpcbrH8+MW08dXJIRNcDaSQM+F8s4zxx/VP+BvgZU6P0CtBb+0S3cdnwv3x3GL3qUFM9G6Qa1nQp2Gx71I2iedKMO1TCsaedRNWqlveQ61hxuLjvnkvYB8iOB+MlgeT/W5QvFeIKPQ2khiKCVV2MoNuB2MO43inpJg7EON+R/P52y3o9hTxVaiMgwWuo4a3VqAD8S3/AJ5Pp5b4duyx8xC0R1AHmCq07QWH0tZGVRpQF1Vc7sATu27uMg0jiz/hrmTtt8JJobQzGoGINlzy42y2/CUc3OksxQe8/ZRYmG11SS+4fdaTR1UjWsQDqsVvs1rWF4mbRbYejUquymtUdEDWDWLsNe2sMzq3ztlaM/TpRGu7AJs/iJv6oXaW7Imx+kHxFQMw1KaXFOntIvtdz7xG7dcyHDgfLQcOe6I5uS2JpIPFV6VMKoA2AADul9GuLynLGHOU0zxtssmx2+6lhCEiU6J6ohadSxEy/EVVnkrwhEjqvYX4SSQ1h1TyjpnbUm4zbNpFpy5TW4G5HYcvzznGH0mnoxrGxAtbjaX6tIMpU7CCPGZNlINt4Nu+OxsgsBbxVjIxWykOulcx+kzUyAsvmecm0Hj7MabbD6vPeO/b/wBxczBR2yC7Ahswb3B7dslkjLhb+P0VUTtYQ2MbD5re4Q5Ga/8ARp7fKYnRGIFRQw9obOB2EeM+p/d4NO2yLxgPJPolvSlv2c9rL9flMdNf0t/wB+Nfg0yE5vBNn9tEJ0EnQpyVsbikZA93JaVKutSpNxXPmMj8J5PMKv6ilwsfiZ7MpkCpXDzRuH2BaraSP6mp+BvgZmdF16juKYc7DbM2AAv4WE0emXth6h/gPnlEuhayJSDqL1G1gSdii5AA8BJYQDERVlSlwaN08wmHFMG7XO1ifLu2xlgG63MRHgKRe5b1b3P8RGzuEeYH1+4xgYGSAWo71NtLtJvqaSwp99a1M9vVDr5rGemLege+5b+BFom6XvqVcJU93EUweTaymPsewFJidgGfLfCMZpj/AH/RNIullKej1pMjFEdKuSuVGtnb6zRUcGqgACwG6RJowth8OpBumq3LK9j4znS2NSic2uSPVHrSj3e9NFpzpGgWTSzvSbDL95DWF9UdxOR78hFsnxuMNRtY5cBwEgmkx4zHGGnis1lS97KXDhyRJcOc5FO6PrCTO4KBvFWiZxS0gVPVUE8r+E9qKbE7gJQw7XuA1gLX5ntmUzM10jy1hpo+a2OBgMjYJJBbj8loqGIqsOtTHfl8ZI2DB2oVPYQfL+0zhrBdjE9l/nOhpF7XC1LccwJXjy5IdwT8f+KxNiRze0B8E0xWHK9oO/5EbpWYZGRYPSpc6pvyJvLNRYTxu12zzCF4pxGx5FBMnsz+OwvZ7PTolUzukqerWbtzHft87zRkZxLp6n1kPEEeFj84cgcWvFKhK0OYQUqsNa+3h2SUE8JYqYBl3ZcRnIIbYxw3J+Czz3s4Nb7zx+WyddC6l6hp/wASkciwB+A8Z9qnwzoa9tIUx7zW8wflPuV4EyBTytD2e640k6Wn9Qv4x8GmUpzUdLz+qT8f/EzLIYkXEKewJhf7spITnXEPSS3rb1VszMHNajCH9lT87zI53gVLYanYcfiROSJjsv8AyuPmfqrMBBbsqGnf/Gq/gPymZ6PXcmn235A7Zp9Nf+NV/A0RdDKXXqNwVV8Tf/jOhdoYSpHN1bLUogAAGwSzgfX7jK8koA3yykEZ8YKUjakr+0SiTgyw2o6N/wDVvnG+IxwOF9KBcFFe3YbN855XoitTenUzDAqeRlDQlBvuHonzKrVpE8ChdM+zIHvhKB4c4g8Hf+Ku8kM8wlON6TVamQOoOC/WKma5uczxnkIdZEyP2Qs0+V8ntFEIQkijRLODo53MhpU78pYqYnU1R7zW7rE/KDu0ZHMgdo4op2XE1+Q3XwU2JB1TYX7JmlqNTPWAN9x/tNKle9ycgBEOkV12ZycrZD6zJRHelt6tTrpBAoNrHgNssnEM5CDqrYEtwv8AOZ6MaVdgpYm3AR0kRrwnik0gpnhtHKja2tfnaWqlQbLi+2Zo6RfeQfz2Spo3S7VsWiIeouszEe1ZSLcrkRMPDc3JZI43RVbMaDjvF1sn1UdY84j0y96qjgL+J/tH2IHWMzWkWvWY8LDwAv5zd4rNUo8licl4bCfPb4pmdJ0+J8DFOJqazkjYT5SFm7L+Ej9I3u5Q4XALPAWmfRIf/ssP/qj4GfdJ8W+z7D6+k6RI9UO/ghUebCfaoCyv8i0vZo/qPr9gkXS8fqk/H/xaZOa3pcP1K/6g/wBrTJSAcE+f20QhCKoVr9DPbDIeAb/cZCzXN5Ho5/2ZB2t/uM7mcyz/AGEeaO4rfACqemP/AB6v+m3wlDojh9WgW99ie5eqPO8ZaTF6NT8DfAypoik33emEYKOtfq6x9Y7LmwkYH9Z9VYvxUmksYdt0oii2927gg/4ybB0NVr3Ymx2sT5bPKNj2dxSngp6Ldcjn9Z3RpqvpFJydibfiUK3mCe+R6tqnffylSpU/bCl9tBHA7VqOpI7mXwliJzmnw8bVeRocaPRZB0sSOBI8Mp5LelsN6Os67r3HI5/27pUmpabFrLubpJCJ3Tp35TynTvLSraNc6k5jL3K6RNgHIRd0gcKyqp6ysST22yjFWsQeEQaVqfragJFwwK9qsBs74Gz3OAA5FaLsiNhcXHiEU9JtfrG6naBbxElx+laKUsyCNy53J8LxYzWBJ2DOZXGYs1HLHuHAcIG7lpNrSgWtThcfTcFlBsDvItln4RRpfpAzmyGyjeNpP0igVDYi5sdovke6cyUNF2n0ruK0s7qF2C2dva59nZGfQhf2o9lNviomfmw6E4PVR6p9o6q8l2+JsP5ZPCakFdVVzAO4eOGyeaTxAS7dgy4ncJk8TiwDdr53ztvk+ncUazEIwsL5cTvN90VUsQV6tQZcTn/2Js8cd03cUTz5ei86n/uOxsDlz9VcFTWHVYfn4Tk647fCcNo9dqkqeIndKiwPWe45DzJlqnE7j4FUiI6tp9xG/wAltfslw5bFVqhHq0tXkXYfJDPqsyP2a4LUwzMRm7AnwuPJhNdAk7tUhpaTDZohAKTdK1/Z+TqfiPnMfN5prDl6DqNtrjmpDfKYOMamZA8SIQhFUCf6Kq3oAe67edj85ZirQbEsyjeL+GXzjh1CqWfIDdvJ4TO5jCJijmI4GIKppL/Bqfgb4GQaCYfd07L356xlbTNN3olhkAblR7vz4xboDFlaoX2XyI7dx+XfFZDqgNHgb+Clc7S/daqSUPWnFpytdVObAcyJUaaIUpVojrj88Zm9P430OksKxOT02pn+ZiB/9EeEeHSNO4JdBa97sv1mP6d0mxFWkaANXVQ3NPrapLXFyNkshwskJlW7dOOldHNH4gqe7MfExGiXjjHY/wBLh6asrLVGqXBFtUhSG8SZRVbCaKGS4wVnciP+0oVbT2Eq4rFWyG3eeH95FPkMgZref+p8ULpXaWr3E4q2Q2/CL3W+3OeyWhhyx7OMyU082bKAPcOn7zK0UUceKy/if36JFpCgSjqNpFh+eUQ6SoCmFQbbazNvJ2Adg2z6Bi+j7upqUluFsGG89o4nj3THaZ0W7NcbQLFTkciePOXnMdGdLuKJY07ZmBzUhhO6lFlNmBHMSxo/RdSs4VFJ4mx1VHFjuEUAk0FZc4NGpx2XehtFNiKoQZDaze6u889wm20nhyKPoqFksAo25Dfbttv7TLWidFJhqWqvN3OVzxPADhKtRHYEqQPduNo4k7rzQYOI1pBf++SxnanaTpSRHw5D7n7BZ/8A/EiBlVGt+E28b3lXFUnpdWsNZTscbPH8mN6xrLt1u7Z5ZTqnXNRSlRCykZm2zt4TQd2wC2H8LNfyHuNSC/kR6JAjlSUvszB4qfz8ZcwINSoqHYTnyGZiyupSpYm4BsDxXdNL0Vwl3LclHxPy8ZTfIWtI9ytdyHPaeN7r7B0Zo6uGTtufMgeQEaSLC0dRFX3VA8BaSwWtA0UAERTpHRtNjlTS+85g/wDzG0zGO0tVFVwq9UMQLqd2Ua4gDcpSLQejq/kmcHo2OPn/AGkf6Yr+6P6D9Yfpiv7o/oP1jAWj/Y/FM7sdArGE0Eabhg2zzGwjZItKVS1QLuHxM4/TFf3R/QfrLuIpgL6VgB1QXPCwzMoZlbOBtWsYBhIpQ0aTD1jrDhMK+h2GOWmalQD0qkAGw1CdYWt2ZTVjSj1ATSXVQfvGBzvs1U4dp8JmdLYtmdX1yWUkXsqlSp/hGe28os1A11V7Te619TQ9FvWpqeYvIk6H4Vzf0KC3Ox5gGx74aE0qK9O/trkw7eI7DHWE390iFg0UxxICXYnQdBEv6KlkD+7TcOUR9GEVBUIAF9QZAC561tk0Wm6tqb9iN4kTOaMOqq/i1rcbEAeQ85JYDD6gJLOm00bo/UOZIuc/GRvoBxtI8IwqacbdSPff4ARdVxVZjc63K2Q5C0POdQ8Lvp+EKELTxCp43RlUZINbiQQLdguYrbRdUfu38L/CaahQqsLlgi+89h4C1zJGp2//AKKX55CDMjBkyHanO/H0VmKdkA0ilnsHoGo56w1B27TyEdYTo4WyDAAdhnqY4KwDuhDEDWBsATkL3Aymno0goAH/AH2x2Pjuxdhz59Ukjm5G5N10KojAFKQRRe23t3k+MRdIW1KDlhmRqi43tllfsvNdK+Nenq6tQAqRmGGsCO0HKK5g4kqdj9AoBfIC44jxEvdFqhqY6miAt1X1iuYUG3WY8BbxIG+aDSXRrAObpQsSc9VmVe5AbDutLWi9HKlkooEBI2ZXPFjtNu2R9+yN1t3KmcdTaKSfaFoKpQArKS9C4Dgfu2OQbVG1SfA85gTinokNTc6rZ2vcd4ORn1D7SultNKL4OnapWqjVfYRTU2J1v4iNg3beF/k4Q9amd2Y5jPLmJpsZ75IqePQ/vVZqeNjJdTT6jy6+5NafS6quTKh8QfIz1+kr1iEACKb3sSSRY5XOwRTUXWpht69U8t090YOv3H6Sdrf7G+5Qv09041uLCt4rD3YHcB4m+Qm96E6MtUpIdx1m5jrH4WmY0ZhNZwxHVXPmdw+fdPo/QXCZvU4DVHM5nyt4yLMcNeke9LgMc5oc70HothCEJQRpEzbnM8zNJM/iqBViDxNu0Snlg0CnNUUIQg9ORK3STBGo6KHOy4pAZOwvYsb7MvjLEMS/7VTPYo8Q31kUl2K809ho2svpHFYkVSKgNOm4A6osA49U62XC0oOqvr61wQNYkC9mGRv2GbjT+aqvEk25D+8RGmLEW7DIXB7adyviroyBpqku6ItbEHtpt8VPymxXSCpvB5bZ88qq1GrlkVNweIOzymg0fjxVW4yI2jhy7JVz55ImiWMWDz6J7WNfsVc0xji6MBkDYc7kShTe1akg4G/lb4S1VW47wfCL8I+tjB/CLfC/mZVw5nys8ZvxfhdI0A0OQK1MixOICLfaTko4neT2D6SUDu4ngBmT4RLj8XrsW2KMgOCj83POazEg7x1ngEBypu7bQ4lU9JaR1FLubndxJ3CIKfSd75qpHZcedzKmldImq9/ZGSjs48zKM1sWO0N8QWXkncXeEq7pTSr1srlU91SR4nf8JVwumcZh/wDBxFTVHsE3H9LXWcQkj4GObpISR5MkbtQKdYT7WsUmVVEfja6N8x5Ri32qUagHpKVUctQ28xMdicKHHA7j9YqZSjW3+II+Ygifs+McRsjuPnmQbcei39f7QsN7NOtyIQeeuYn0h9oldhq0R6EHLWB1qhHANbq9wv2xDToJU2dVuG7uljD6PCm5Nzu4CMi7KjDtTRfnf2XS9pkNIdd9P+r3B4ci7NmzZknM555njxnOKW1RG4mx/PfLc5dAdu4g94hwxAN0hAhOTIXu52qOGWzuh2G/58D5S1oXRjFyDyv2bz8JXxLalVWOwj+30ml0EpdQVUqnE7XPH+FR4ns30pXiMeYJr3ohG10pv/UgX6hMKVIAAAZDYJ9K6PYE0sOikWY3ZubZ+QsO6Zjo3of0lUEi6pYsePBfzwm5gpyMQjmOCIQhGqwieMt9ucITlyibBofZXwnP6Pp+6POEIzQ3oF1rw6Op+75n6xDpXCv6UlUey21SFJ9XZCEa6NlE0E4GlBjaz1Ct0YWBvk2027OyUXw7X9Vv6T9IQgyRoezuxsLtSg0vThSRmhPNCflCngivqoRyUj5QhBD+xo3X4z9lZGU4bUF5UoPYnUc23arfSUNBaLrCtrNSqAG+ZRhmSDwnkIRi7NY2gDsFEcg0R1T/AEmHFM2Vs/WNjkoztbt+XbM9Xr9VgFqEkEAejq7bG3sz2EN48ndjRXNBsmDW67WU/RNb/Jrf+up9J5+i63+TV/8AW/0hCHP5Z6IUcBvVefo2r/lVf6H+k8/R9X/Kqf0P9IQjxknoozhgc159xqf5dT+hvpKmP0TUYXFN7j+Fsxw2T2EV0usUQkZD3btQPBLv0VWH7qoP5WjDDCocnp1AeOo1jzyyhCNY3QbBUkr+9FOHvVj0De639J+k89C3ut4GEJZD1SMQCf4X7PqtVEq1EbVJ1ggGZX+IbRfI8uc1ujui1Q2BX0adtr27FHztCEAyyl7iStLDitYwCzS12Dwa0kCoLAeJO8k7zJoQkKuAUiEITly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050" y="4956020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 descr="http://www.yarfoto.ru/klipart_v/950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63157"/>
            <a:ext cx="1997757" cy="1671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://microstocker.com.ua/upload/image/fotos/big/91caaeade0121db256e2d74201929c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08" y="2797396"/>
            <a:ext cx="2335447" cy="2158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375" y="2797396"/>
            <a:ext cx="2076663" cy="215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2293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48072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/>
                <a:solidFill>
                  <a:schemeClr val="accent3"/>
                </a:solidFill>
                <a:effectLst/>
              </a:rPr>
              <a:t>КОЖЕН ПОВИНЕН ДОБРЕ ЗНАТИ СВОЮ СПРАВУ</a:t>
            </a:r>
            <a:endParaRPr lang="ru-RU" sz="3600" b="1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1447800"/>
            <a:ext cx="7708900" cy="48006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82550" indent="0">
              <a:buNone/>
            </a:pP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Учитель, лікар чи геолог,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82550" indent="0">
              <a:buNone/>
            </a:pP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Письменник</a:t>
            </a: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слюсар чи т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есляр </a:t>
            </a: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82550" indent="0">
              <a:buNone/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</a:t>
            </a: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Всі називають головною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82550" indent="0">
              <a:buNone/>
            </a:pP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Одну </a:t>
            </a:r>
            <a:r>
              <a:rPr lang="uk-UA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професію – школяр!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82550" indent="0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C:\Users\мама\Downloads\к45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86716"/>
            <a:ext cx="3649588" cy="32298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588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7056784" cy="51125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667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6206" y="1447800"/>
            <a:ext cx="5337137" cy="4800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111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9690" y="332656"/>
            <a:ext cx="7499350" cy="1143000"/>
          </a:xfrm>
        </p:spPr>
        <p:txBody>
          <a:bodyPr>
            <a:noAutofit/>
          </a:bodyPr>
          <a:lstStyle/>
          <a:p>
            <a:r>
              <a:rPr lang="ru-RU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Де</a:t>
            </a:r>
            <a:r>
              <a:rPr lang="uk-UA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віз:</a:t>
            </a:r>
            <a:r>
              <a:rPr lang="ru-RU" sz="5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5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540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>
              <a:buNone/>
            </a:pPr>
            <a:r>
              <a:rPr lang="ru-RU" sz="4400" b="1" dirty="0">
                <a:solidFill>
                  <a:srgbClr val="C00000"/>
                </a:solidFill>
              </a:rPr>
              <a:t>«</a:t>
            </a:r>
            <a:r>
              <a:rPr lang="ru-RU" sz="4400" b="1" dirty="0" err="1">
                <a:solidFill>
                  <a:srgbClr val="C00000"/>
                </a:solidFill>
              </a:rPr>
              <a:t>Праця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b="1" dirty="0" err="1">
                <a:solidFill>
                  <a:srgbClr val="C00000"/>
                </a:solidFill>
              </a:rPr>
              <a:t>людину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pPr marL="82550" indent="0">
              <a:buNone/>
            </a:pPr>
            <a:r>
              <a:rPr lang="ru-RU" sz="4400" b="1" dirty="0" err="1" smtClean="0">
                <a:solidFill>
                  <a:srgbClr val="C00000"/>
                </a:solidFill>
              </a:rPr>
              <a:t>годує</a:t>
            </a:r>
            <a:r>
              <a:rPr lang="ru-RU" sz="4400" b="1" dirty="0">
                <a:solidFill>
                  <a:srgbClr val="C00000"/>
                </a:solidFill>
              </a:rPr>
              <a:t>, </a:t>
            </a:r>
            <a:r>
              <a:rPr lang="ru-RU" sz="4400" b="1" dirty="0" err="1">
                <a:solidFill>
                  <a:srgbClr val="C00000"/>
                </a:solidFill>
              </a:rPr>
              <a:t>праця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b="1" dirty="0" err="1">
                <a:solidFill>
                  <a:srgbClr val="C00000"/>
                </a:solidFill>
              </a:rPr>
              <a:t>одягає</a:t>
            </a:r>
            <a:r>
              <a:rPr lang="ru-RU" sz="4400" b="1" dirty="0">
                <a:solidFill>
                  <a:srgbClr val="C00000"/>
                </a:solidFill>
              </a:rPr>
              <a:t>, </a:t>
            </a:r>
            <a:endParaRPr lang="ru-RU" sz="4400" b="1" dirty="0" smtClean="0">
              <a:solidFill>
                <a:srgbClr val="C00000"/>
              </a:solidFill>
            </a:endParaRPr>
          </a:p>
          <a:p>
            <a:pPr marL="82550" indent="0">
              <a:buNone/>
            </a:pPr>
            <a:r>
              <a:rPr lang="ru-RU" sz="4400" b="1" dirty="0" err="1" smtClean="0">
                <a:solidFill>
                  <a:srgbClr val="C00000"/>
                </a:solidFill>
              </a:rPr>
              <a:t>праця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err="1">
                <a:solidFill>
                  <a:srgbClr val="C00000"/>
                </a:solidFill>
              </a:rPr>
              <a:t>зігріває</a:t>
            </a:r>
            <a:r>
              <a:rPr lang="ru-RU" sz="4400" b="1" dirty="0">
                <a:solidFill>
                  <a:srgbClr val="C00000"/>
                </a:solidFill>
              </a:rPr>
              <a:t>, на </a:t>
            </a:r>
            <a:r>
              <a:rPr lang="ru-RU" sz="4400" b="1" dirty="0" err="1">
                <a:solidFill>
                  <a:srgbClr val="C00000"/>
                </a:solidFill>
              </a:rPr>
              <a:t>розум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b="1" dirty="0" err="1">
                <a:solidFill>
                  <a:srgbClr val="C00000"/>
                </a:solidFill>
              </a:rPr>
              <a:t>наставляє</a:t>
            </a:r>
            <a:r>
              <a:rPr lang="ru-RU" sz="4400" b="1" dirty="0">
                <a:solidFill>
                  <a:srgbClr val="C00000"/>
                </a:solidFill>
              </a:rPr>
              <a:t>.»</a:t>
            </a:r>
          </a:p>
          <a:p>
            <a:pPr marL="82550" indent="0">
              <a:buNone/>
            </a:pPr>
            <a:endParaRPr lang="ru-RU" dirty="0"/>
          </a:p>
        </p:txBody>
      </p:sp>
      <p:pic>
        <p:nvPicPr>
          <p:cNvPr id="1026" name="Picture 2" descr="C:\Users\мама\Downloads\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"/>
            <a:ext cx="2394832" cy="25649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ама\Downloads\0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4509120"/>
            <a:ext cx="5549602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373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0"/>
            <a:ext cx="7848600" cy="68580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7-конечная звезда 2"/>
          <p:cNvSpPr/>
          <p:nvPr/>
        </p:nvSpPr>
        <p:spPr>
          <a:xfrm>
            <a:off x="6156325" y="1700213"/>
            <a:ext cx="1346200" cy="1563687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258888" y="0"/>
            <a:ext cx="7416800" cy="98107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КАРТА КОРОЛІВСТВА ПРОФЕСІЙ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med.at.ua/termometr/rtu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4795222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njector.fotocrimea.com/indus.files/image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22" y="-1"/>
            <a:ext cx="4329629" cy="3573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://elstore.com.ua/data/big/23_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73015"/>
            <a:ext cx="4765963" cy="3315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://kz.all.biz/img/kz/catalog/1608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23" y="3573015"/>
            <a:ext cx="4329630" cy="3315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812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echmed.com.ua/images/product_images/popup_images/725_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03"/>
            <a:ext cx="4139952" cy="30357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www.toool.ru/newfiles/images/originals/00000026037_01032_2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" y="20604"/>
            <a:ext cx="4547724" cy="3336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ua.all.biz/img/ua/catalog/1269941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56992"/>
            <a:ext cx="4499992" cy="3438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pastroyka.ru/data/article/card/643/text/h_de5e9f587cda16b2fb1e34daff13ddd2,400x272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6992"/>
            <a:ext cx="4499992" cy="3438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697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/predmety/Kukhonnaja-utvar.files/0005-008-Povarjos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702"/>
            <a:ext cx="3960441" cy="2914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48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2.gstatic.com/images?q=tbn:ANd9GcSHCTXqhtlj1rvhP_uitvh74ylrP_rsXMRXCYqNww0rN7McPase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4644007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kz.all.biz/img/kz/catalog/157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3284984"/>
            <a:ext cx="4629260" cy="3573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shop-parker.ru/images/pen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6523"/>
            <a:ext cx="4353444" cy="31409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onbog.com/sites/all/files/styles/800x800/public/books_onbo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17" y="3573016"/>
            <a:ext cx="4408383" cy="3284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02093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100" y="2600325"/>
            <a:ext cx="6400800" cy="2286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100" y="1066800"/>
            <a:ext cx="6400800" cy="15097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8027987" cy="56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16-конечная звезда 7"/>
          <p:cNvSpPr/>
          <p:nvPr/>
        </p:nvSpPr>
        <p:spPr>
          <a:xfrm>
            <a:off x="7459663" y="4986338"/>
            <a:ext cx="914400" cy="914400"/>
          </a:xfrm>
          <a:prstGeom prst="star1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dirty="0">
                <a:solidFill>
                  <a:srgbClr val="002060"/>
                </a:solidFill>
              </a:rPr>
              <a:t>2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16-конечная звезда 8"/>
          <p:cNvSpPr/>
          <p:nvPr/>
        </p:nvSpPr>
        <p:spPr>
          <a:xfrm>
            <a:off x="2339975" y="2349500"/>
            <a:ext cx="914400" cy="914400"/>
          </a:xfrm>
          <a:prstGeom prst="star1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dirty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16-конечная звезда 9"/>
          <p:cNvSpPr/>
          <p:nvPr/>
        </p:nvSpPr>
        <p:spPr>
          <a:xfrm>
            <a:off x="1922463" y="4606925"/>
            <a:ext cx="914400" cy="914400"/>
          </a:xfrm>
          <a:prstGeom prst="star16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dirty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1" name="16-конечная звезда 10"/>
          <p:cNvSpPr/>
          <p:nvPr/>
        </p:nvSpPr>
        <p:spPr>
          <a:xfrm>
            <a:off x="7451725" y="1052513"/>
            <a:ext cx="914400" cy="914400"/>
          </a:xfrm>
          <a:prstGeom prst="star1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dirty="0"/>
              <a:t>1</a:t>
            </a:r>
            <a:endParaRPr lang="ru-RU" sz="3600" dirty="0"/>
          </a:p>
        </p:txBody>
      </p:sp>
      <p:sp>
        <p:nvSpPr>
          <p:cNvPr id="12" name="16-конечная звезда 11"/>
          <p:cNvSpPr/>
          <p:nvPr/>
        </p:nvSpPr>
        <p:spPr>
          <a:xfrm>
            <a:off x="4094163" y="2622550"/>
            <a:ext cx="914400" cy="914400"/>
          </a:xfrm>
          <a:prstGeom prst="star16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dirty="0"/>
              <a:t>3</a:t>
            </a:r>
            <a:endParaRPr lang="ru-RU" sz="4000" dirty="0"/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421223" y="27604"/>
            <a:ext cx="8856984" cy="1052736"/>
          </a:xfrm>
          <a:prstGeom prst="verticalScroll">
            <a:avLst>
              <a:gd name="adj" fmla="val 25000"/>
            </a:avLst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/>
                <a:solidFill>
                  <a:srgbClr val="C00000"/>
                </a:solidFill>
              </a:rPr>
              <a:t>КАРТА КОРОЛІВСТВА ПРОФЕСІЙ</a:t>
            </a:r>
          </a:p>
        </p:txBody>
      </p:sp>
      <p:sp>
        <p:nvSpPr>
          <p:cNvPr id="4" name="16-конечная звезда 3"/>
          <p:cNvSpPr/>
          <p:nvPr/>
        </p:nvSpPr>
        <p:spPr>
          <a:xfrm>
            <a:off x="4028714" y="1052198"/>
            <a:ext cx="914400" cy="914400"/>
          </a:xfrm>
          <a:prstGeom prst="star16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6</a:t>
            </a:r>
            <a:endParaRPr lang="ru-RU" sz="4000" dirty="0"/>
          </a:p>
        </p:txBody>
      </p:sp>
      <p:sp>
        <p:nvSpPr>
          <p:cNvPr id="5" name="16-конечная звезда 4"/>
          <p:cNvSpPr/>
          <p:nvPr/>
        </p:nvSpPr>
        <p:spPr>
          <a:xfrm>
            <a:off x="4392515" y="5578331"/>
            <a:ext cx="914400" cy="914400"/>
          </a:xfrm>
          <a:prstGeom prst="star16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7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ЗУПИНКИ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sz="half" idx="1"/>
          </p:nvPr>
        </p:nvSpPr>
        <p:spPr>
          <a:xfrm>
            <a:off x="1043608" y="1196752"/>
            <a:ext cx="5256584" cy="5256585"/>
          </a:xfrm>
        </p:spPr>
        <p:txBody>
          <a:bodyPr/>
          <a:lstStyle/>
          <a:p>
            <a:pPr marL="82550" indent="0">
              <a:buNone/>
            </a:pPr>
            <a:endParaRPr lang="uk-UA" dirty="0" smtClean="0">
              <a:solidFill>
                <a:srgbClr val="C00000"/>
              </a:solidFill>
            </a:endParaRP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>
                <a:solidFill>
                  <a:srgbClr val="C00000"/>
                </a:solidFill>
              </a:rPr>
              <a:t>1</a:t>
            </a:r>
            <a:r>
              <a:rPr lang="uk-UA" sz="3200" b="1" dirty="0" smtClean="0">
                <a:solidFill>
                  <a:srgbClr val="C00000"/>
                </a:solidFill>
              </a:rPr>
              <a:t>.Вулиця Уявна. 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2. Провулок </a:t>
            </a:r>
            <a:r>
              <a:rPr lang="uk-UA" sz="3200" b="1" dirty="0">
                <a:solidFill>
                  <a:srgbClr val="C00000"/>
                </a:solidFill>
              </a:rPr>
              <a:t> </a:t>
            </a:r>
            <a:r>
              <a:rPr lang="uk-UA" sz="3200" b="1" dirty="0" smtClean="0">
                <a:solidFill>
                  <a:srgbClr val="C00000"/>
                </a:solidFill>
              </a:rPr>
              <a:t>Театралізації.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3. Поляна Загадок. 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4.Майдан Всезнайок.  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5.Мост Допитливих.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6.Танцювальний бульвар.</a:t>
            </a:r>
          </a:p>
          <a:p>
            <a:pPr marL="82550" indent="0">
              <a:buFont typeface="Wingdings 2" pitchFamily="18" charset="2"/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7.Острів Спостережливих.</a:t>
            </a:r>
            <a:endParaRPr lang="ru-RU" sz="3200" b="1" dirty="0" smtClean="0">
              <a:solidFill>
                <a:srgbClr val="C00000"/>
              </a:solidFill>
            </a:endParaRPr>
          </a:p>
        </p:txBody>
      </p:sp>
      <p:pic>
        <p:nvPicPr>
          <p:cNvPr id="10244" name="Picture 2" descr="C:\Users\мама\Downloads\30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2852936"/>
            <a:ext cx="3657600" cy="2536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5851525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3315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7345363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1187450" y="0"/>
            <a:ext cx="7561263" cy="2205038"/>
          </a:xfrm>
          <a:prstGeom prst="horizontalScroll">
            <a:avLst>
              <a:gd name="adj" fmla="val 24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ХТО ТИ БУДЕШ ТАКИЙ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116632"/>
            <a:ext cx="5729188" cy="1080120"/>
          </a:xfrm>
          <a:solidFill>
            <a:srgbClr val="92D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  <a:effectLst/>
              </a:rPr>
              <a:t/>
            </a:r>
            <a:br>
              <a:rPr lang="uk-UA" b="1" i="1" dirty="0" smtClean="0">
                <a:solidFill>
                  <a:srgbClr val="C00000"/>
                </a:solidFill>
                <a:effectLst/>
              </a:rPr>
            </a:br>
            <a:r>
              <a:rPr lang="uk-UA" sz="4400" b="1" i="1" dirty="0" smtClean="0">
                <a:solidFill>
                  <a:srgbClr val="C00000"/>
                </a:solidFill>
                <a:effectLst/>
              </a:rPr>
              <a:t>ВУЛИЦЯ </a:t>
            </a:r>
            <a:r>
              <a:rPr lang="uk-UA" sz="4400" b="1" i="1" dirty="0">
                <a:solidFill>
                  <a:srgbClr val="C00000"/>
                </a:solidFill>
                <a:effectLst/>
              </a:rPr>
              <a:t>«УЯВНА»</a:t>
            </a:r>
            <a:r>
              <a:rPr lang="ru-RU" sz="4400" b="1" dirty="0">
                <a:solidFill>
                  <a:srgbClr val="C00000"/>
                </a:solidFill>
                <a:effectLst/>
              </a:rPr>
              <a:t/>
            </a:r>
            <a:br>
              <a:rPr lang="ru-RU" sz="4400" b="1" dirty="0">
                <a:solidFill>
                  <a:srgbClr val="C00000"/>
                </a:solidFill>
                <a:effectLst/>
              </a:rPr>
            </a:b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28800"/>
            <a:ext cx="8467849" cy="52292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FF0000"/>
                </a:solidFill>
              </a:rPr>
              <a:t>Не </a:t>
            </a:r>
            <a:r>
              <a:rPr lang="uk-UA" sz="3600" b="1" dirty="0">
                <a:solidFill>
                  <a:srgbClr val="FF0000"/>
                </a:solidFill>
              </a:rPr>
              <a:t>вийшов на роботу пекар … 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0070C0"/>
                </a:solidFill>
              </a:rPr>
              <a:t>Вирішив </a:t>
            </a:r>
            <a:r>
              <a:rPr lang="uk-UA" sz="3600" b="1" dirty="0">
                <a:solidFill>
                  <a:srgbClr val="0070C0"/>
                </a:solidFill>
              </a:rPr>
              <a:t>відпочити кочегар … </a:t>
            </a:r>
            <a:endParaRPr lang="uk-UA" sz="36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7030A0"/>
                </a:solidFill>
              </a:rPr>
              <a:t>Не працює електрик…     </a:t>
            </a:r>
          </a:p>
          <a:p>
            <a:pPr>
              <a:buFont typeface="Wingdings" pitchFamily="2" charset="2"/>
              <a:buChar char="ü"/>
            </a:pPr>
            <a:r>
              <a:rPr lang="uk-UA" sz="3600" b="1" dirty="0" smtClean="0">
                <a:solidFill>
                  <a:srgbClr val="C00000"/>
                </a:solidFill>
              </a:rPr>
              <a:t>А </a:t>
            </a:r>
            <a:r>
              <a:rPr lang="uk-UA" sz="3600" b="1" dirty="0">
                <a:solidFill>
                  <a:srgbClr val="C00000"/>
                </a:solidFill>
              </a:rPr>
              <a:t>якщо всі хлібороби і доярки не вийдуть на </a:t>
            </a:r>
            <a:r>
              <a:rPr lang="uk-UA" sz="3600" b="1" dirty="0" smtClean="0">
                <a:solidFill>
                  <a:srgbClr val="C00000"/>
                </a:solidFill>
              </a:rPr>
              <a:t>роботу?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://mytravel.in.ua/wp-content/uploads/2012/10/%D0%9F%D0%BE%D0%B2%D0%B0%D1%80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50495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://img07.slando.ua/images_slandocomua/70009935_3_644x461_elektrik-247-elektri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332" y="4005064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0.gstatic.com/images?q=tbn:ANd9GcROhi87dp37J0wzhBQhirJzWvp0Mlhha-Sjrq7dYNNLqVgZ35Z0x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736263"/>
            <a:ext cx="2286000" cy="1917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3.gstatic.com/images?q=tbn:ANd9GcTkHw9TtEjkceWHtR03i9DcDlXjX9R_C7vU4LtxX4mW3Ap-ZNmMb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8" y="4592392"/>
            <a:ext cx="2383482" cy="2204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436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/>
          <p:cNvSpPr/>
          <p:nvPr/>
        </p:nvSpPr>
        <p:spPr>
          <a:xfrm>
            <a:off x="1047768" y="188640"/>
            <a:ext cx="6324581" cy="988688"/>
          </a:xfrm>
          <a:prstGeom prst="homePlate">
            <a:avLst>
              <a:gd name="adj" fmla="val 83631"/>
            </a:avLst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ПРОВУЛОК </a:t>
            </a:r>
            <a:r>
              <a:rPr lang="uk-UA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ТЕАТРАЛІЗАЦІЇ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36689"/>
            <a:ext cx="2466975" cy="218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15428"/>
            <a:ext cx="2767552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86" y="2983236"/>
            <a:ext cx="263737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121" y="4054340"/>
            <a:ext cx="1664879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69" y="1231099"/>
            <a:ext cx="280415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Объект 10" descr="http://img14.slando.ua/images_slandocomua/78916531_1_261x203_malyar-vinnitsa.jpg"/>
          <p:cNvPicPr>
            <a:picLocks noGrp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039" y="3093762"/>
            <a:ext cx="2486025" cy="185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8" name="Picture 10" descr="http://t0.gstatic.com/images?q=tbn:ANd9GcTqID_zC8K0pHXrhkOR_KfPbC4Np7VGRUnODNDnZ9hM257XEf-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50130"/>
            <a:ext cx="1771650" cy="2581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 descr="data:image/jpeg;base64,/9j/4AAQSkZJRgABAQAAAQABAAD/2wCEAAkGBhQSEBUUEhQUFBUVGBcXGBcYFxgYHBcYGBgXGBcYFxUYHCYeGBwjGhcYHy8gJCcpLCwsGCAxNTAqNSYrLCkBCQoKDgwOGg8PFSwcHCQpLCkpKSksKSksLCwsLCksKSwsKSwsLCksKSkpKSkpLCwsLCksLCwpLCksKSksKSw1Nf/AABEIAM0A9gMBIgACEQEDEQH/xAAcAAACAgMBAQAAAAAAAAAAAAAEBQMGAQIHAAj/xAA/EAACAQIDBAgDBgQGAwEBAAABAhEAAwQSIQUxQVEGEyJhcYGRoTKxwQdCUmLR8BQjcuGCkqKywvEVM3NDU//EABkBAAMBAQEAAAAAAAAAAAAAAAABAgMEBf/EACQRAQEAAgICAgICAwAAAAAAAAABAhEDIRIxQVEiYQQTFIHB/9oADAMBAAIRAxEAPwDuNB7T2mtlCzeQoi/eCqWO4CapOJxZusXbjuHAClQxtDHPcMufBQY/6pRebUxC8TH1NF4i6PKkuJdmhV+K60DuHP0k0YzdG9RJ/FXHUa9nMQv9I0mfGtEw+YxBJqxWNlDKFA7KgAeVAbSviwSqAZuJ/D3DvrLP21ws1oXhtmW7YBcgHkP0qS5i7Y+FAe9tfakGFxjvJ4Dex3epofFdJLCSFZrzckBInvNXjr6Z5b37PL+0jumByGnsKAv4pgJMKObEL86q+K6QX30UrZX1b2/WhDbDav1l083Yqv8AlXU+Zp/7KQ6xm3rKmDdzN+FBPufoKEubUciUsZR+O8wUejfQUIhZRClbY5W1C/6t59ai/hxMnU8yZpaittr2LZvjxB/psp/zeB7VALa7+qDH8V5jc/06KPSiIrFVsmjs7CC5C/hQBB6LAqNMOo4VMa1NI3orBFbVqaQaEVoRUhrQ0BCwqFhU71A9MkTCtDW7VGaZN7CSwFMqDwKbz5UXU2nGrUj6zJdzD7rT6GYp41JLyfzSPzVUKrENLUj/APFwR/Q0D5ZD5103YN7rcKp4oY8jXM+j/ayqT/7Ua2f6l0X2Nr0q5fZ9jjDW23kEEd6/s1Gc7PG9L30eu9lkP3TI8D/efWvUuF9rT5l4iPkfpXqMeWSaqcsLbuH3SN4sEfiIHrVOvGBp4Crl0gtza04MD86pmJEEeP0NO+1IXtgiDuGs8gNSfSgNkENea6RonZUd53+iwPOiNp3clkn8RjyGrf8AEeZqPY9graE7z2j4tr+/CncvHHYmPlVtvXBbtFuQ08aoeMxOdyWMKss3h/erJt7aEpl3FR2hyY1R9qtotv8AFNy5/SomPp51N/K6GPWwW0tpNdj8I+FNyqOBI4k745b6zaWRqxjkNB6CoEXnvOp8TXsNcgxVgYEA3CsGvBqwaQamtDW5rQ0BisVmtaQeNams1g0jas4AJJAA4mlOK6QjdbUueesfqaGv23xLMcwSwhjO0xPIAau54KNY5CTU9u8ltQtpN337mpY665EIUctc9XIVoK5tjEDesf4OXjUbbdvL8WXzWKPGNfg+XuVEX/aorzbQu/8A9GPjBHoRrT0nybYLay3dPhblz8DRDUsuENqyrmG50AtsD3hRkbzWe+jrV/MvfxqbNHLthjUTGt3NaWxLAczQZjh1hR+99SGvTWpao2p5jSXFjtt403Y0pxfxnyqsUUx2Pi2hgY7BVwRPPI0jdPaU6fhq5YK+LWLDqdLhFyNNM0EiN8TmFUXZf/sA4NKf5gV9iZ8qf2XJFtzvWUI8e1/uDUck3iMPbrWKtyAR5eFZqHYV7rcOh4gR6f2ivVlcd9qmeultxdnMhHMVR9p2YnuM+m/2q/VXdv4YJNyNAC3nwHmYrXKdlFF2sDcvC0PhXRvLtP7nL6U0w9uDyjU+A1n0rXo9s7OXdvvGJ7gZY+Z+VONqYVFtQoALaTxjjSzxtOZyKZi75ZjJMsd54+NILz5y7/jbIP6Ehm98g8jTvat7JbduPwr9feRSYWohfwDL/iPaf/UT6UuP1s8vaJV0moEgEyJ5Rvot/wB/rQV4TpVWbmijfD4maIzUHat6zujQ9/I0QGoF9tya0Jr01g0B6sVgmtSaQbTUOKEoROWRBPIfePfAk1IKhxg7B/fGkZVfvZoEZUSVROCD6sd7NvJ7oFB3cUB3nlWbxZ3Fu2CWbSBzroXRfoMlgC5dAe5vk7l7lH1+VXnnMRx8V5Ko+G2Hi7wlLJC8C0LPgWImtn6LYwa5AfBkP1rpVzaSMTmkIOOonwG81vs28t0FghVTuJESOBg6xWF5snX/AI2Dj2KW7aMXUK+Ij33Vmzjx4Hv/AFrpHSLZS3AVZaQYDo1YuWmVl7ayBByt3HkR47oqseaX2jP+JZ6JRdkSKmwC9onkPnQJwxs3XtTIWCDu3id1MsEIWeZq65tauqKJqNjWrXKja7UqbPcpYbmZie+KztLFwsChsDuNXiijrDRVlsXcwb86i4P6h2j/AKlcedVUvT3ZN3Kq8ch9j2h7h/WtP0j5dI6BbRBRlJgQCP3516qnsLGdUzqD8MjykFfYisVzzPxmqvLC27jvVVvpnjIti2NSxn6D3qyGqTibnX4st91dR8l+p8q2IbsrCBLYA5R48z5ml+28TJIHDQeP/dOrpyITyHv/AN1Udp4iJ9fPh9T5UZXpE7qvY8h7ypIy2+0eWhGUeblfWgWtEaHfrPid9Yx2Be5h3Zd7MP8AIm6P8RnyFZwmK661J/8AYmjjnybzqfTUPfMUCTr+/ajMQpmoGt09FtGG39/GvC7z/tXmWtC3/VIJw9ZLUFebLqDI5fvfWLOPBoMYTWK0z1kNSNvWHWQRzrAaszSUG6FMiYm67glkEKIk6nh6RV9we3S1wK6FQ0gAkTHAkcNdK551xw+IW+PgaBcHIfiHeN//AHXQ9n7EUN1mjMQDn5jeI5Ddu5Cs+Sbu3Tw3rQsbNDvIgFTI7tIo23hYGkUruYsO0WxPNjOh7gKObFqhUMRnMCOLd5UfOsdO3qdl22LWtVfHzaYuseYnQ79KveMQeoqmdIFCIxPKiQ7lLNuf7VZuvc5pJIk+W4d1G4LF5kA4jQ/rUGDwDXWPufGrLgNlKg7I1/e812+PTxsst5WkxLcj6UNedhvBFWrEYYCJ0qL+ADCYin4xO1Cv4ks1SYS/lO6Z4cuVWPH7EUzK+YpXb2Z1ZJ3jny8aeiSWk1mmmz31I5j3HaHyjzpeoonD3III3gg+lVpBy14KwbgywfFTp/pIr1bLghdBUaQQw8I/QrXqwzw3dtcc9TT6A2lfyWmPdA8TVc2NY0zczm8ty/r50Z0kxkkWgdSRPn+gk1Jh0AUcPoBu9q0ntGXoDtnEQAvmfpVM2i5bQas5CqO8/wBo9TT3a+KzEnn7D/qoOiuC67GKTutDOf6uA+fpU+8jxnS02eidoYZLUaqo14zx18a5/wBKfs/uoWewTrvCys8dY0511+tXtgiCJ/vVaD5st7Qa0ervKYGnIr4fpRU6ZlIZeY4eI4V2XpD0Cw+KXtLlbgw0I8+Pga5btv7NsZhCXsTdQfh3gd68fKaRlLPUZiKgtbXWct5SjDfpp5jhU90hllCG8D50EGwuFzku2qqYA5n+1ZxGCVtSNeY0pgLQVQg4e54n1qN11FKqkLeqdNxzDv0PrUiYjnINFOtA3dW8KDEi5W2ehesr2c8AaPEbEOwIg1a+iu3x1YsMdUEL+ZBuHiBp4edUwo3hWFDKwZWIIIIPI0rx7i8OXxu3Sb95y2VFy835DuHM0Vs7ABe1lg8zv8TSfYPSy28B4DjQrzjis7x7iiMVt5iSqDzOgHhzrnss6ehhySwdjscBpxOtc/6YY7OwtA97fQUzxu08k65mO8/vcKql5izhjvZsx8ADWnFh3tzc2epo5wYRbQCDu754yaY4fQT6Ui2K83COB3d0U/tiTpw0866XEgxayQOVFLa0rVLW8miFWgAL1qluLwkTFO74oLE2+zQFav2OK8t3hvitMPfmjr+lxeRPvFLsdYyXCRuP1ppsWHCXOyI00I9D+hHpXqg2bDLDNlBEz3jh7+1eo3r4J1jZV1r15nb9ltT6LH+ane0b+W2Y49kfX2pf0cw2W2CdCdT4trHkNPKvbcv6gfhEnxOvyileit3SDaN8AE8tPqfYR51aPs8wkYU3TvusWn8o0X6nzqi41GuMlpfiusFH+IiT6f7a6ph8IbVtUEZVUKI7o9qzx9bajwazQ9gyZ4/SiKqEwa1Y1sajukxpTBXtfothMWsX7KP+aIYeDrB96pOJ+xe0lzPhbzKYIyXBnWf6lgj0NdBu4hdYgtoO/wDvQtvGszBCQpMmRpm8ORjhr5xS2bl+M6B4xJItLcAO+3cU/wCl8h+dJ8Tsi8gl7N5Bza24H+aMvvXabZ7ZAaY1knw0ju1ouxh8pK65SZHCOY079fOp0e3zzfuADUgd86a0O+H4HnXbOlnR+3iMNfS+iGLbsjkdpSqkhg28EGNOMGdDXKejezxcwyXLgnQL4nU/ID1pyFaWFeUbuGtT2sGzbhu5kL/uImrVjdgjRZ6tHW23Z0LKVXMFI3E6ieE8602J0Lv4wZ7TDD4fcnV5QWCsUZjOsSrQBqYknWtEq+dksY3D1NH4XoXeuRkt3HB4gZRPiwj3pptnor/4zEYbEW7t26DchjcMwVKkECdxXOK6LhMSGLdo8MoJgg7yO/UxPdU03M7f2bu4PWC3bCkAszEwTEfDm5irFs37MSVYPi2cCVUKu5hzYkmBp/anuJuspvKBmzhCRpMSFaSByGh7+OlK+kXTYbOw7iAbrEm2ZJ0aYciNYMCJ1PnEe/a5uenNOkGD6g3Fb/8AMkMZ4gxv47jSCzdZ1DHiGyjkpMD/AJHzpdtPad2/oxYiS0EkksTJJPE03wyEIAdMqqPafrWmM1E3K5XdTWCV0X4tI8eFWi0kAbu/x40i2Fbz3Cx3LHruH1PlViU06TC1t3CsgTWcka0iDX94qK8m8cqlCy1RM8XI4UGQ7STQflIPvQm2bgNsczr6D9TTTatuCRzFVzH35Mclpka7PXNaWs1JsS3NhfP5mvVSHe7FvKonTifmfaKrO0sRmYzxJJ8Bqf086f7Sv5bZ5tp9T9BVQ2jigiO574PhBPuR6Vjnfg8J3sV0LwxvbRa4fhsKfDO2n1J866QbkTNVH7Pdlm3hgzAh7k3G/wAXwjyAjyqxHELOXw3ep8aqrT27gLcZn6bj6UTNUL7SVxEKLDXFLZRby3GtgtrmU5SJY9nLmMHUb4mi3do7cwWZnOIyJAYvF1Nd0MwaRwkHzpQ3d5oPaGMCCSQNRqYEevjFcr2P9q2Kvt1N5LdtoMuAUaQBAKMTEzvFHNtp5/mHPw7/AHNRnnptx8PlN7dAcByInUaEHdxJ/wCu+h2wRYfDnM7i2VlO8EMNxB8KotzE5TmsM1tvy6e24+dMNm9Nr1snrlW5zI7LaceR8NKick+Ty4MpOlstZge0A+szoDE8f03SazidpBerPaEOQZB3ZWGpGmhjf3VzNftnJusXw4K6hYaDHJpkGdN0Vov2zvMCxbiTC5mJjvOgA8jWklYrx9o21lt7LxDA9opkX+q52PkxNU7Y+Cy4JEDDsGWUkCTlABAJknQzpSfpZ9oVrH27FoK1kLdFy6GMqcqnLlIGskmZA4Ufs7Fo47Dq3gQfarn7Rkk2vtLqrDGQcq6DdB1aN3MpV56DApgbKkCRZQxwglisniSCGPeTXJtvubzJaU637yoP6QQJ/wBtdow6BE6sBsq9kREBQAo4zGmsbuNGzgLpzgkfAsW1ZCrA8pOU6eDGo8HeJQMMpV0VidwkGGA+h7q06V7QtjB3Q9xU6xGTVtxIIB8Rvqj7A6b2VwgR2/nIWhdTKk54GkcY38Km9zpcWPpj0gTDojl0UEaQO0xG+FG/TTlpwrlHSjbv8U73W3MVVFMgqoBYTqQSZHHfPdS7pdtVsRiHcncco7gNIHdM0Feunq1HifUx8lqpjpNozYmCzEuRoNB5UVtS5lZgPyjzE/SmmBwXV4ZRxIn1NK9s2y1yBvYKR4jSqhU86P28ljMd7sT5DQe80wa/pQWAylI1IWVHtr7zTHC4OdaRJcMukxUhrZ9NBWoFBhrejGhMWIf0NFudaFxw3GgA9rJIB8vUVScY/bfxIq84wzbHj8qoeNXtn8x+dMLfsW1FhB3D9frXqJsJlUDkBXqbN1DbuJ1j8I9zqf0qtY3D9ffsYYffYZv6E1f1bMPMUwx2Jl++Z8509yK90FwZvYi/iNMtuLSE6zlOseLf7ayneW/peM6Xi7c6oZVBkdkGOWp0HcfapcMjASxEgQNOOvqN4rXDWCc5ZiDx81EiOETRtqyoEDiI8QKf7NXulGBcoRlN5GBzpAle9PxD8u+qvsf7QGwhFu+WvWNy3BrctjkwOtxR/mHfXSLbfzGBg8RzGkHw4VSem/Qi1eI/h1Fu7OpmFbjqIOvh4VXl12Wu+kXSPYlraQ/iLDW37JGYa5oEqA2kNqQQfCuVdViLeJFnrrizOSe1JH3Ibj3UysnEbPv6lsO874zWrsaaj4W8RqO6ieke00xQDunUXpBzoZt5xGV0f4kM7w3kTSmG4rz1dpsPte9bQG/ZuDf2xbYocpg6qDlIjUNEUPiOlSsjG2VY5TrI0nTdvq7dC+lhxFg237N+2VW4FntcrgE6hgJ5STwig9s9A8NfJuJbey7AyylQC2m+2SR2mI1Ecd5343CSt/7stOUW7MmtsQ+UZRupztnoniMIoe4s23JCuAQO4MCJQkQQDz4xSQrW8c4JV1qOxfZWDqzKQZBGkUcLczSvupktXR3pKi4yxfxAbLYVoCAatBgkE6bwDHKrJtH7Zrov5bKW2tLpLAhnJ1Yggwusxod+s1zZBUC8fGjRrV0y6WDG4nrAGW3kUKpjsmO3u0JLSZ4iKr3WlW0J7j+lR5Z+tRi5Ig8KetFtviGliee/x40yweF6xrSgbwPmSaUirvhrKpetkRC2sOoj8RRQ3uGpUD9paJA3AAekUmNrMUb8M+vD5z5U0xg0A/eun0oTZt5VzZuYI95oh072Hs3sSd2+mF1o0FAnaqiyMp3qf0P1rW3f7K/0j5VJCgKyTwrRLlbxTAW/voTFtK0ZeG+hCNDQAOMuAWie73OlVcYfNiLY7wfTWn22bkKF/Efl+xQGyrU355KfemKemvVswr1CTva+OKq7DfEDvZuyg+Zq/wDQrZow2Ftow3wzGPvHj7+9c6wtrr8ZYtRIzdaw/KNEHprXWr+LFsfdBG5QSZjQLPA90E91Z4zUWKtwN0ZjEjU8pBPgajxO17dsnMVULpJIEnkF3nyFLTs/E3jq4s2zvVVgnhu46fi00+GmGC6P27TBhLOBGdzmI8OCjuUAVQZ2deJDXCH13Zly6flU9qPEUDeckZiJmZmBy+E+fGjtq33t5SqBrc9shoYa6QpEET3g0uxWMRTldwHYSoJMxzUcfLduqKcKts7Lt3yetthhwVokSR2tDIkAiO6qPtzoLdsEPgS1xGnNZciV71LRmXuOo038OgYfNodTvjNMgATw7tO6Tzo7DYI3X13LqddZB3HhHHTnS8rvo9fbiWHvC1dYFThrzI1sq4YKytvEAgxuOhjuNQjamNwhBW46gbtQ9s+AaQPMCun/AGhNgL+HZOst57bZTkhioE5+zuJXfprPHfPGsNt+7hXa2xW6ikqUbUcpU7x5VrvftHc9Oi9HvtbR7f8AD7RtLkYZTcCllP8A9LRnTvE+FA/aB0Rw2HtWb+Fcn+IeERWDoy5SxdW3gDTid/dVOu4rDXtQGsseWo9N3yrfBBrbDOxuW1zZcpJCFoDnJwkDgKPEbDNhmXUggfvjS69a7VXnBdJMIWUXGIEiSUfdx3LSrHDCXmd+uVGZmIGqgSTA+GBQW1eyULeSDTNdlAoWW9ZzD7huoCf6Tm184oEduRxH786ZvWhoaGuiDIoi4IWKHmgNDPOr7jmi1accbVmP8Kf3qiZavOJssmGsI/xC3r9B5CB5UAXjGBWY8PIz9aTXV7RHP9/OmHWTbH9I91/UUBbTPcUTGYhZ84+tENpgLjyy/dB7R4KDxn6caZLjCx7I0+nCmT7BB7J3DhOk/U99SW9mW0GtSQfDBjumj1uc/Chb+OEQugqFMSveTQYy9woJm30Vn01oa64AJoCv7YuzdA5D3OtTbETVz4CluJuScx3kmnOxki3PMk1RUYwrNZY16glv+zbZr3XxGIUCWPVIzblUSCRz8O+uibK2DbsdrV7h3u2p74/CP2ZoToRsf+GwNm3xyhm8W1p6anaq9Xq9NA43bli1/wC29aT+p1B9JmgKR9pHTO5ZuJas6FGV3kaEbwscQab7N2nhdpYdQ4WeKNGZH0EqT46Hj7VVPtD2/gcQ1trV8NdHYICtlZSdO0REgk+tCbMXq0WDEaqY0n8wnUfp50f24+Phcfy31fuOvL+LLx483Hl16yn1Z/yxdLnR9rRAS6wB0UPNxOO4ntJ5GB5U865MNh3dyAEBZjwnuk89BVZHTyzYwTtcDXDZCyigDMsqsqTpA3nkO7Wqjt3buMxlgW8PavW8LcZn6++ihiu+FVNMg/F948aLhcb3NOOXc6qjY9mVruIlVzPmQEzmzMToo0bv5VX7zlwWiNdSJ1JnhRG2GhymYvlJExE68F4Va+iHQn+LV80i3YgE5kUF21eS3KAvlQFStYAMAFlrk9oAdlR3vOp7gPPgCzsy4vwSPHd68Kvl7YmEsjKly4zckCt/qAyx50ktYpRdZAQYiRIJG+JI0oLaqYu26wbgGvEEH1IOnnQpud5q77YwduBC79f370ntbCDtBgd40PrTEpEAp3uw8VB+Ro3AbMF2VW7ZVgCyliULECcobcDppMDvrTGbKy6qGj98aGw+DVzBeCQTBWY7jB30Gb7Py30IaA66Hv5GKlu9HVjSJ8/1qHZ9y1buBEzSB2ieJ4wOGkaa0763SmSq2cOyXQtwQSRlMEgmdIjfV12zbbKGaJjhUez7YLZyAcu4fm5+VEbRZmXWkZVhDmChQSTI9DIHvU//AIgpBdgomQPvf2qfo3dKi4q/FMA8gd8ctwo87JJMtJNFoaNtcE79++sZw+81L/44cqwNmnhpSDVMGKJWwqidKwLKrq7T3UJicSW+EQtAbYjESdKWbVvwkDe2/wAONEm3GpMRSLG4gs0n/oU4YO9VmwVrKgHIUgw1rNcUd8ny1qygQKZNSa9WYr1Mlyxf208LGH8MxJ9lj50jxv2lbQu6KVtT+FQD7y1Ntl9CGYqDagHTtmT5qCAPQVe9n9DsPbGi+gCj2qBu1x25hNo4r47t5gebMB/rI+VMbH2aX7zZn7hAzEADcBu0jvrsiYO1bE5UUDiY+Zoe90hsKcocM0fCgzH0FBqFhfstt2gDdI8OJ9BPvTG10YQQFkcBrPuZmi8Z0g7WllyTMNd7IMckHaMVuxd7TOcTOUH+XYAt6j7rMZcecUXCX2vj58uO7wuiGxgLC4pcO753dpylYnKCSJUaGJjv8ae4zpE9kXbmIVUw629EJm5cbKCdPuqPhltWPdvouM2wMOt69GZSpKgktNyYtiSZYE7+5SaqHSXalxMLbsO7PdcdZdLGSBMhe4Tw/L31eeWWWt30znu35pXtPHLiMT1qDJcdx2AoyzOmUj5EcN9XjZOCFu2iBQzGB4sT+pqk9EsGWvZzuXQeJH0Hzq4Xbmkc9KmJyphtm2loRcxGGzA5TbF0FvDLxiQfXnSPFYULJgCde8+W/wClVTZmDdsTluFmW2zHtTBggcecD0qxY292e6P3NBhMZjCch13FfMVvhcSArHjEUuxLZUAPFpA5aa163f0pwD0u61I1oHWB6UFbv1Mt6gFm1iFuA6AkT/l/UaUywd4MgI41piMIlyM43biDFb2LMDKgJjgBPyoNZNiYINazfmI9lrTbN2Cq8wx8hEfWnWwdlvawv81WRmYuAdDlyqAY4TBpdtHBZrquYhQwjnPP3qZQruFV9SmYEsMpHdy51Z8Ji3ygXN8bxzoVtpMp1tg945ULd2ozNqDA5CnaZy988DQmIuPwIqOxfDDQ1FcRp30ALdvMDrNSpcnwrY2J3mgcfierGVd59hzpaNDtLF/dG4b+80nZ5ra9cmoiaojbYdqWZuWg+tOTQuyMPltjmdT50ZFKBqa9WIr1MnTNpdJ8JaX+Yz3P/rcyL5WxAPgFpPiPtS7EYcLHwqttY13AAvGXX8tcu2PjpvILwiAVLbjBOrFhBmJE79aN2tsA2Xz2Wbq2E6yZI1gE7zGo7qJPkW/C14Pp8buINnEqQx+CWYgt934lWZ4QI3VX9r9IsVbJtdc1sJqMnYzrxLRGYka61PjrVi7ZDgBmSDKE8BqMw3ATI8qh2qoxGGW/Esspd8Rox9e15mmnfbXZ3SV16vq3uOLVwnMxjW4Dl37tUnSRM61AuHuYCL9hmIOl+3J/mIx0Y98HfwOvOk2D1zW2MZwUJ5GZQ/5gPKaPxHSMNbKQwKLkIeCR2QrbgJEg+AjfR8HQu18T1d0WlZnt23FzK4iGgQjD8okeZpDtHHNeul21ZiP0AFZuNOZiZjUknViT7mTPgDU3R/DZ76kgkA8p17/KTUrtt7q27HwXU2gvHj48ff5UbeIBJOnHwoHa23UsCQCSdBGpJ723Cqbj9s3Lx1ML+EbvPnQzktOcd0kIuPlh9wTXsgAanv1JqTBsXVXdix1PCBrwAqsA6/vuqzbLf+SvhHuaDsA7Rclz+UD9+9R22plc2LfuM7W7NxlGUkhTG7hz3HdWcJ0YxLxlsuJ3ZoT/AHEUbARGqdWptZ6CYo7xbXxuL/xmjtm9D2R0e5dtFQQ0DOZH+UUeUPSLAdGLz5ewwLblyrJnd8R+ldE2P0NXBWzdvtnZRO4Qp5KBoW4T8q12Vt2xhQ9woHYAkQIgRuzNJJJ46UB0k6WLinVAMuVQ0TM5uMxu4R31M2u6+C3au2Gv3T1gIEaa6Aa6SOPfSQbTyEjq7hBP4p+Zmi79vjQ0Hcw8D+tUl5NtWtxkdxEVKuPtHitBXsLzE0Fd2WPu6e4oBm+JtAyGGbu+taDGczSuzstpAygkkARxJ0AA50XiNh4m2yp1F1TcJCyjdojeFHGKQS38aqiQe1ypFiL5JJJkmmI6PYouUWxeZxlLAKSYecpndBgwd2lDt0exWZFOHvBrmbICjAtl+KAeXGq1QXTWuH7VwDvppiOi+I6oMEYubxsdSFY3ARaF4tEbshB991CWNk3keWtXFCKrsSphUfRHJ/CxOh40rAsmH3VuTU+B2ZddAyWrjKdxCkgmYiRpvMVFdw7KoJUgNMEjQ5TDQeMHSlAiJr1Yms0wq2zce4L5YJg3NQDuPLwNHYLbJcC1fJiZBgseOiePLhPKlWzVO4NAaF3DnxO8iQDHdV62Z0ZtoJcm4eR0X/KN/nNOJuiHZmCuiDYaWcRcXKGThvkgTv1kGrDhNnFLThyD1h1A1HGSTESS3DdT9sOtsKMoMqCBuUf4Rv8AXyobFktEndoOAHgBoKaLd9KKvR9s5zGBu03mNx7tKVdJXVb5yfFlGc8zw84iatu08SUvFNCBbzd89o/8feufX7xYljqWJJ86mrx3Q7twq9bL2fasYYqS7XiJJTKFttvysW+I8CBqBw41T9kYYXLwB3AE66zHnRmGxDOGaSIWIHIQMo/CPCpv6WbdJthPaS31kF7gYliZVckHLbMACQTpu5VWbaLzHrW+IvtcaCd59NworZux1OK6pzmCs08MwQEx3TEedLCXX5XdO6+DHYHRI3v515ilnhHxOPyzoo/MfSrdYxNqyoTDqiR3Zj5udfele0toEqBEKIGUaD24abqV5iyyee4VvMWNu1hxG2mJ7TH3NaW9ssp4+LafOkdjEEnL761sNSe798KNCVZsNtBndVSSxMADWZ041abfQR0QZ76Ej8KzHdM6xQv2Z7IAtvfmWLG2BA7IABYg8SZA8B31citc2efeo7OLilm6pO1ejiWsO5a4SCMuihdSR48qq1++VOZUEwBOoIVd3rXQ+lVsHDNvGUg6R9QeHGuc4dc+Wdxlo38DEzv8TTwts7Ty4TG9J7e05G4nmOIqVMfbIOuvI6Glt+3rynjS6/jyDAAmN51rRjo+bFCJMAd9BXtsIPh17+FIL99m+Ik/vlUOamFiwWN/mJdcyqOpjcOyQSAOelOR9oaI5Itsym/iLhkrOS+mTKuYEZhv1BB3RrVHVqHuXZNHkNLpiOnKZWULdIP8MFLdSuUWLzXSoWyiqAQ0ARvk9w3Tp4C5bJdQG9ibuhtNK3woCMlxSrABTIO+RBEVS0sg0TFHlRqLXY6fWVW7aXCm3ZvXLhZEZVi29lbUWyB2GzIG07OsRUG0ektsbOwtokO2cC8FMP1Fh2Nm2x3Bu2SN8QKq9yhrnwHxouR+LpezukyL/DdWjhLFy4+UtOZXfMo04hdJPGo9s7Ut3EtJaV1FvrPjIJOd83ACIqp7AxBNsTw09NKbManyp+LM16tC1eoG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data:image/jpeg;base64,/9j/4AAQSkZJRgABAQAAAQABAAD/2wCEAAkGBhQSEBUUEhQUFBUVGBcXGBcYFxgYHBcYGBgXGBcYFxUYHCYeGBwjGhcYHy8gJCcpLCwsGCAxNTAqNSYrLCkBCQoKDgwOGg8PFSwcHCQpLCkpKSksKSksLCwsLCksKSwsKSwsLCksKSkpKSkpLCwsLCksLCwpLCksKSksKSw1Nf/AABEIAM0A9gMBIgACEQEDEQH/xAAcAAACAgMBAQAAAAAAAAAAAAAEBQMGAQIHAAj/xAA/EAACAQIDBAgDBgQGAwEBAAABAhEAAwQSIQUxQVEGEyJhcYGRoTKxwQdCUmLR8BQjcuGCkqKywvEVM3NDU//EABkBAAMBAQEAAAAAAAAAAAAAAAABAgMEBf/EACQRAQEAAgICAgICAwAAAAAAAAABAhEDIRIxQVEiYQQTFIHB/9oADAMBAAIRAxEAPwDuNB7T2mtlCzeQoi/eCqWO4CapOJxZusXbjuHAClQxtDHPcMufBQY/6pRebUxC8TH1NF4i6PKkuJdmhV+K60DuHP0k0YzdG9RJ/FXHUa9nMQv9I0mfGtEw+YxBJqxWNlDKFA7KgAeVAbSviwSqAZuJ/D3DvrLP21ws1oXhtmW7YBcgHkP0qS5i7Y+FAe9tfakGFxjvJ4Dex3epofFdJLCSFZrzckBInvNXjr6Z5b37PL+0jumByGnsKAv4pgJMKObEL86q+K6QX30UrZX1b2/WhDbDav1l083Yqv8AlXU+Zp/7KQ6xm3rKmDdzN+FBPufoKEubUciUsZR+O8wUejfQUIhZRClbY5W1C/6t59ai/hxMnU8yZpaittr2LZvjxB/psp/zeB7VALa7+qDH8V5jc/06KPSiIrFVsmjs7CC5C/hQBB6LAqNMOo4VMa1NI3orBFbVqaQaEVoRUhrQ0BCwqFhU71A9MkTCtDW7VGaZN7CSwFMqDwKbz5UXU2nGrUj6zJdzD7rT6GYp41JLyfzSPzVUKrENLUj/APFwR/Q0D5ZD5103YN7rcKp4oY8jXM+j/ayqT/7Ua2f6l0X2Nr0q5fZ9jjDW23kEEd6/s1Gc7PG9L30eu9lkP3TI8D/efWvUuF9rT5l4iPkfpXqMeWSaqcsLbuH3SN4sEfiIHrVOvGBp4Crl0gtza04MD86pmJEEeP0NO+1IXtgiDuGs8gNSfSgNkENea6RonZUd53+iwPOiNp3clkn8RjyGrf8AEeZqPY9graE7z2j4tr+/CncvHHYmPlVtvXBbtFuQ08aoeMxOdyWMKss3h/erJt7aEpl3FR2hyY1R9qtotv8AFNy5/SomPp51N/K6GPWwW0tpNdj8I+FNyqOBI4k745b6zaWRqxjkNB6CoEXnvOp8TXsNcgxVgYEA3CsGvBqwaQamtDW5rQ0BisVmtaQeNams1g0jas4AJJAA4mlOK6QjdbUueesfqaGv23xLMcwSwhjO0xPIAau54KNY5CTU9u8ltQtpN337mpY665EIUctc9XIVoK5tjEDesf4OXjUbbdvL8WXzWKPGNfg+XuVEX/aorzbQu/8A9GPjBHoRrT0nybYLay3dPhblz8DRDUsuENqyrmG50AtsD3hRkbzWe+jrV/MvfxqbNHLthjUTGt3NaWxLAczQZjh1hR+99SGvTWpao2p5jSXFjtt403Y0pxfxnyqsUUx2Pi2hgY7BVwRPPI0jdPaU6fhq5YK+LWLDqdLhFyNNM0EiN8TmFUXZf/sA4NKf5gV9iZ8qf2XJFtzvWUI8e1/uDUck3iMPbrWKtyAR5eFZqHYV7rcOh4gR6f2ivVlcd9qmeultxdnMhHMVR9p2YnuM+m/2q/VXdv4YJNyNAC3nwHmYrXKdlFF2sDcvC0PhXRvLtP7nL6U0w9uDyjU+A1n0rXo9s7OXdvvGJ7gZY+Z+VONqYVFtQoALaTxjjSzxtOZyKZi75ZjJMsd54+NILz5y7/jbIP6Ehm98g8jTvat7JbduPwr9feRSYWohfwDL/iPaf/UT6UuP1s8vaJV0moEgEyJ5Rvot/wB/rQV4TpVWbmijfD4maIzUHat6zujQ9/I0QGoF9tya0Jr01g0B6sVgmtSaQbTUOKEoROWRBPIfePfAk1IKhxg7B/fGkZVfvZoEZUSVROCD6sd7NvJ7oFB3cUB3nlWbxZ3Fu2CWbSBzroXRfoMlgC5dAe5vk7l7lH1+VXnnMRx8V5Ko+G2Hi7wlLJC8C0LPgWImtn6LYwa5AfBkP1rpVzaSMTmkIOOonwG81vs28t0FghVTuJESOBg6xWF5snX/AI2Dj2KW7aMXUK+Ij33Vmzjx4Hv/AFrpHSLZS3AVZaQYDo1YuWmVl7ayBByt3HkR47oqseaX2jP+JZ6JRdkSKmwC9onkPnQJwxs3XtTIWCDu3id1MsEIWeZq65tauqKJqNjWrXKja7UqbPcpYbmZie+KztLFwsChsDuNXiijrDRVlsXcwb86i4P6h2j/AKlcedVUvT3ZN3Kq8ch9j2h7h/WtP0j5dI6BbRBRlJgQCP3516qnsLGdUzqD8MjykFfYisVzzPxmqvLC27jvVVvpnjIti2NSxn6D3qyGqTibnX4st91dR8l+p8q2IbsrCBLYA5R48z5ml+28TJIHDQeP/dOrpyITyHv/AN1Udp4iJ9fPh9T5UZXpE7qvY8h7ypIy2+0eWhGUeblfWgWtEaHfrPid9Yx2Be5h3Zd7MP8AIm6P8RnyFZwmK661J/8AYmjjnybzqfTUPfMUCTr+/ajMQpmoGt09FtGG39/GvC7z/tXmWtC3/VIJw9ZLUFebLqDI5fvfWLOPBoMYTWK0z1kNSNvWHWQRzrAaszSUG6FMiYm67glkEKIk6nh6RV9we3S1wK6FQ0gAkTHAkcNdK551xw+IW+PgaBcHIfiHeN//AHXQ9n7EUN1mjMQDn5jeI5Ddu5Cs+Sbu3Tw3rQsbNDvIgFTI7tIo23hYGkUruYsO0WxPNjOh7gKObFqhUMRnMCOLd5UfOsdO3qdl22LWtVfHzaYuseYnQ79KveMQeoqmdIFCIxPKiQ7lLNuf7VZuvc5pJIk+W4d1G4LF5kA4jQ/rUGDwDXWPufGrLgNlKg7I1/e812+PTxsst5WkxLcj6UNedhvBFWrEYYCJ0qL+ADCYin4xO1Cv4ks1SYS/lO6Z4cuVWPH7EUzK+YpXb2Z1ZJ3jny8aeiSWk1mmmz31I5j3HaHyjzpeoonD3III3gg+lVpBy14KwbgywfFTp/pIr1bLghdBUaQQw8I/QrXqwzw3dtcc9TT6A2lfyWmPdA8TVc2NY0zczm8ty/r50Z0kxkkWgdSRPn+gk1Jh0AUcPoBu9q0ntGXoDtnEQAvmfpVM2i5bQas5CqO8/wBo9TT3a+KzEnn7D/qoOiuC67GKTutDOf6uA+fpU+8jxnS02eidoYZLUaqo14zx18a5/wBKfs/uoWewTrvCys8dY0511+tXtgiCJ/vVaD5st7Qa0ervKYGnIr4fpRU6ZlIZeY4eI4V2XpD0Cw+KXtLlbgw0I8+Pga5btv7NsZhCXsTdQfh3gd68fKaRlLPUZiKgtbXWct5SjDfpp5jhU90hllCG8D50EGwuFzku2qqYA5n+1ZxGCVtSNeY0pgLQVQg4e54n1qN11FKqkLeqdNxzDv0PrUiYjnINFOtA3dW8KDEi5W2ehesr2c8AaPEbEOwIg1a+iu3x1YsMdUEL+ZBuHiBp4edUwo3hWFDKwZWIIIIPI0rx7i8OXxu3Sb95y2VFy835DuHM0Vs7ABe1lg8zv8TSfYPSy28B4DjQrzjis7x7iiMVt5iSqDzOgHhzrnss6ehhySwdjscBpxOtc/6YY7OwtA97fQUzxu08k65mO8/vcKql5izhjvZsx8ADWnFh3tzc2epo5wYRbQCDu754yaY4fQT6Ui2K83COB3d0U/tiTpw0866XEgxayQOVFLa0rVLW8miFWgAL1qluLwkTFO74oLE2+zQFav2OK8t3hvitMPfmjr+lxeRPvFLsdYyXCRuP1ppsWHCXOyI00I9D+hHpXqg2bDLDNlBEz3jh7+1eo3r4J1jZV1r15nb9ltT6LH+ane0b+W2Y49kfX2pf0cw2W2CdCdT4trHkNPKvbcv6gfhEnxOvyileit3SDaN8AE8tPqfYR51aPs8wkYU3TvusWn8o0X6nzqi41GuMlpfiusFH+IiT6f7a6ph8IbVtUEZVUKI7o9qzx9bajwazQ9gyZ4/SiKqEwa1Y1sajukxpTBXtfothMWsX7KP+aIYeDrB96pOJ+xe0lzPhbzKYIyXBnWf6lgj0NdBu4hdYgtoO/wDvQtvGszBCQpMmRpm8ORjhr5xS2bl+M6B4xJItLcAO+3cU/wCl8h+dJ8Tsi8gl7N5Bza24H+aMvvXabZ7ZAaY1knw0ju1ouxh8pK65SZHCOY079fOp0e3zzfuADUgd86a0O+H4HnXbOlnR+3iMNfS+iGLbsjkdpSqkhg28EGNOMGdDXKejezxcwyXLgnQL4nU/ID1pyFaWFeUbuGtT2sGzbhu5kL/uImrVjdgjRZ6tHW23Z0LKVXMFI3E6ieE8602J0Lv4wZ7TDD4fcnV5QWCsUZjOsSrQBqYknWtEq+dksY3D1NH4XoXeuRkt3HB4gZRPiwj3pptnor/4zEYbEW7t26DchjcMwVKkECdxXOK6LhMSGLdo8MoJgg7yO/UxPdU03M7f2bu4PWC3bCkAszEwTEfDm5irFs37MSVYPi2cCVUKu5hzYkmBp/anuJuspvKBmzhCRpMSFaSByGh7+OlK+kXTYbOw7iAbrEm2ZJ0aYciNYMCJ1PnEe/a5uenNOkGD6g3Fb/8AMkMZ4gxv47jSCzdZ1DHiGyjkpMD/AJHzpdtPad2/oxYiS0EkksTJJPE03wyEIAdMqqPafrWmM1E3K5XdTWCV0X4tI8eFWi0kAbu/x40i2Fbz3Cx3LHruH1PlViU06TC1t3CsgTWcka0iDX94qK8m8cqlCy1RM8XI4UGQ7STQflIPvQm2bgNsczr6D9TTTatuCRzFVzH35Mclpka7PXNaWs1JsS3NhfP5mvVSHe7FvKonTifmfaKrO0sRmYzxJJ8Bqf086f7Sv5bZ5tp9T9BVQ2jigiO574PhBPuR6Vjnfg8J3sV0LwxvbRa4fhsKfDO2n1J866QbkTNVH7Pdlm3hgzAh7k3G/wAXwjyAjyqxHELOXw3ep8aqrT27gLcZn6bj6UTNUL7SVxEKLDXFLZRby3GtgtrmU5SJY9nLmMHUb4mi3do7cwWZnOIyJAYvF1Nd0MwaRwkHzpQ3d5oPaGMCCSQNRqYEevjFcr2P9q2Kvt1N5LdtoMuAUaQBAKMTEzvFHNtp5/mHPw7/AHNRnnptx8PlN7dAcByInUaEHdxJ/wCu+h2wRYfDnM7i2VlO8EMNxB8KotzE5TmsM1tvy6e24+dMNm9Nr1snrlW5zI7LaceR8NKick+Ty4MpOlstZge0A+szoDE8f03SazidpBerPaEOQZB3ZWGpGmhjf3VzNftnJusXw4K6hYaDHJpkGdN0Vov2zvMCxbiTC5mJjvOgA8jWklYrx9o21lt7LxDA9opkX+q52PkxNU7Y+Cy4JEDDsGWUkCTlABAJknQzpSfpZ9oVrH27FoK1kLdFy6GMqcqnLlIGskmZA4Ufs7Fo47Dq3gQfarn7Rkk2vtLqrDGQcq6DdB1aN3MpV56DApgbKkCRZQxwglisniSCGPeTXJtvubzJaU637yoP6QQJ/wBtdow6BE6sBsq9kREBQAo4zGmsbuNGzgLpzgkfAsW1ZCrA8pOU6eDGo8HeJQMMpV0VidwkGGA+h7q06V7QtjB3Q9xU6xGTVtxIIB8Rvqj7A6b2VwgR2/nIWhdTKk54GkcY38Km9zpcWPpj0gTDojl0UEaQO0xG+FG/TTlpwrlHSjbv8U73W3MVVFMgqoBYTqQSZHHfPdS7pdtVsRiHcncco7gNIHdM0Feunq1HifUx8lqpjpNozYmCzEuRoNB5UVtS5lZgPyjzE/SmmBwXV4ZRxIn1NK9s2y1yBvYKR4jSqhU86P28ljMd7sT5DQe80wa/pQWAylI1IWVHtr7zTHC4OdaRJcMukxUhrZ9NBWoFBhrejGhMWIf0NFudaFxw3GgA9rJIB8vUVScY/bfxIq84wzbHj8qoeNXtn8x+dMLfsW1FhB3D9frXqJsJlUDkBXqbN1DbuJ1j8I9zqf0qtY3D9ffsYYffYZv6E1f1bMPMUwx2Jl++Z8509yK90FwZvYi/iNMtuLSE6zlOseLf7ayneW/peM6Xi7c6oZVBkdkGOWp0HcfapcMjASxEgQNOOvqN4rXDWCc5ZiDx81EiOETRtqyoEDiI8QKf7NXulGBcoRlN5GBzpAle9PxD8u+qvsf7QGwhFu+WvWNy3BrctjkwOtxR/mHfXSLbfzGBg8RzGkHw4VSem/Qi1eI/h1Fu7OpmFbjqIOvh4VXl12Wu+kXSPYlraQ/iLDW37JGYa5oEqA2kNqQQfCuVdViLeJFnrrizOSe1JH3Ibj3UysnEbPv6lsO874zWrsaaj4W8RqO6ieke00xQDunUXpBzoZt5xGV0f4kM7w3kTSmG4rz1dpsPte9bQG/ZuDf2xbYocpg6qDlIjUNEUPiOlSsjG2VY5TrI0nTdvq7dC+lhxFg237N+2VW4FntcrgE6hgJ5STwig9s9A8NfJuJbey7AyylQC2m+2SR2mI1Ecd5343CSt/7stOUW7MmtsQ+UZRupztnoniMIoe4s23JCuAQO4MCJQkQQDz4xSQrW8c4JV1qOxfZWDqzKQZBGkUcLczSvupktXR3pKi4yxfxAbLYVoCAatBgkE6bwDHKrJtH7Zrov5bKW2tLpLAhnJ1Yggwusxod+s1zZBUC8fGjRrV0y6WDG4nrAGW3kUKpjsmO3u0JLSZ4iKr3WlW0J7j+lR5Z+tRi5Ig8KetFtviGliee/x40yweF6xrSgbwPmSaUirvhrKpetkRC2sOoj8RRQ3uGpUD9paJA3AAekUmNrMUb8M+vD5z5U0xg0A/eun0oTZt5VzZuYI95oh072Hs3sSd2+mF1o0FAnaqiyMp3qf0P1rW3f7K/0j5VJCgKyTwrRLlbxTAW/voTFtK0ZeG+hCNDQAOMuAWie73OlVcYfNiLY7wfTWn22bkKF/Efl+xQGyrU355KfemKemvVswr1CTva+OKq7DfEDvZuyg+Zq/wDQrZow2Ftow3wzGPvHj7+9c6wtrr8ZYtRIzdaw/KNEHprXWr+LFsfdBG5QSZjQLPA90E91Z4zUWKtwN0ZjEjU8pBPgajxO17dsnMVULpJIEnkF3nyFLTs/E3jq4s2zvVVgnhu46fi00+GmGC6P27TBhLOBGdzmI8OCjuUAVQZ2deJDXCH13Zly6flU9qPEUDeckZiJmZmBy+E+fGjtq33t5SqBrc9shoYa6QpEET3g0uxWMRTldwHYSoJMxzUcfLduqKcKts7Lt3yetthhwVokSR2tDIkAiO6qPtzoLdsEPgS1xGnNZciV71LRmXuOo038OgYfNodTvjNMgATw7tO6Tzo7DYI3X13LqddZB3HhHHTnS8rvo9fbiWHvC1dYFThrzI1sq4YKytvEAgxuOhjuNQjamNwhBW46gbtQ9s+AaQPMCun/AGhNgL+HZOst57bZTkhioE5+zuJXfprPHfPGsNt+7hXa2xW6ikqUbUcpU7x5VrvftHc9Oi9HvtbR7f8AD7RtLkYZTcCllP8A9LRnTvE+FA/aB0Rw2HtWb+Fcn+IeERWDoy5SxdW3gDTid/dVOu4rDXtQGsseWo9N3yrfBBrbDOxuW1zZcpJCFoDnJwkDgKPEbDNhmXUggfvjS69a7VXnBdJMIWUXGIEiSUfdx3LSrHDCXmd+uVGZmIGqgSTA+GBQW1eyULeSDTNdlAoWW9ZzD7huoCf6Tm184oEduRxH786ZvWhoaGuiDIoi4IWKHmgNDPOr7jmi1accbVmP8Kf3qiZavOJssmGsI/xC3r9B5CB5UAXjGBWY8PIz9aTXV7RHP9/OmHWTbH9I91/UUBbTPcUTGYhZ84+tENpgLjyy/dB7R4KDxn6caZLjCx7I0+nCmT7BB7J3DhOk/U99SW9mW0GtSQfDBjumj1uc/Chb+OEQugqFMSveTQYy9woJm30Vn01oa64AJoCv7YuzdA5D3OtTbETVz4CluJuScx3kmnOxki3PMk1RUYwrNZY16glv+zbZr3XxGIUCWPVIzblUSCRz8O+uibK2DbsdrV7h3u2p74/CP2ZoToRsf+GwNm3xyhm8W1p6anaq9Xq9NA43bli1/wC29aT+p1B9JmgKR9pHTO5ZuJas6FGV3kaEbwscQab7N2nhdpYdQ4WeKNGZH0EqT46Hj7VVPtD2/gcQ1trV8NdHYICtlZSdO0REgk+tCbMXq0WDEaqY0n8wnUfp50f24+Phcfy31fuOvL+LLx483Hl16yn1Z/yxdLnR9rRAS6wB0UPNxOO4ntJ5GB5U865MNh3dyAEBZjwnuk89BVZHTyzYwTtcDXDZCyigDMsqsqTpA3nkO7Wqjt3buMxlgW8PavW8LcZn6++ihiu+FVNMg/F948aLhcb3NOOXc6qjY9mVruIlVzPmQEzmzMToo0bv5VX7zlwWiNdSJ1JnhRG2GhymYvlJExE68F4Va+iHQn+LV80i3YgE5kUF21eS3KAvlQFStYAMAFlrk9oAdlR3vOp7gPPgCzsy4vwSPHd68Kvl7YmEsjKly4zckCt/qAyx50ktYpRdZAQYiRIJG+JI0oLaqYu26wbgGvEEH1IOnnQpud5q77YwduBC79f370ntbCDtBgd40PrTEpEAp3uw8VB+Ro3AbMF2VW7ZVgCyliULECcobcDppMDvrTGbKy6qGj98aGw+DVzBeCQTBWY7jB30Gb7Py30IaA66Hv5GKlu9HVjSJ8/1qHZ9y1buBEzSB2ieJ4wOGkaa0763SmSq2cOyXQtwQSRlMEgmdIjfV12zbbKGaJjhUez7YLZyAcu4fm5+VEbRZmXWkZVhDmChQSTI9DIHvU//AIgpBdgomQPvf2qfo3dKi4q/FMA8gd8ctwo87JJMtJNFoaNtcE79++sZw+81L/44cqwNmnhpSDVMGKJWwqidKwLKrq7T3UJicSW+EQtAbYjESdKWbVvwkDe2/wAONEm3GpMRSLG4gs0n/oU4YO9VmwVrKgHIUgw1rNcUd8ny1qygQKZNSa9WYr1Mlyxf208LGH8MxJ9lj50jxv2lbQu6KVtT+FQD7y1Ntl9CGYqDagHTtmT5qCAPQVe9n9DsPbGi+gCj2qBu1x25hNo4r47t5gebMB/rI+VMbH2aX7zZn7hAzEADcBu0jvrsiYO1bE5UUDiY+Zoe90hsKcocM0fCgzH0FBqFhfstt2gDdI8OJ9BPvTG10YQQFkcBrPuZmi8Z0g7WllyTMNd7IMckHaMVuxd7TOcTOUH+XYAt6j7rMZcecUXCX2vj58uO7wuiGxgLC4pcO753dpylYnKCSJUaGJjv8ae4zpE9kXbmIVUw629EJm5cbKCdPuqPhltWPdvouM2wMOt69GZSpKgktNyYtiSZYE7+5SaqHSXalxMLbsO7PdcdZdLGSBMhe4Tw/L31eeWWWt30znu35pXtPHLiMT1qDJcdx2AoyzOmUj5EcN9XjZOCFu2iBQzGB4sT+pqk9EsGWvZzuXQeJH0Hzq4Xbmkc9KmJyphtm2loRcxGGzA5TbF0FvDLxiQfXnSPFYULJgCde8+W/wClVTZmDdsTluFmW2zHtTBggcecD0qxY292e6P3NBhMZjCch13FfMVvhcSArHjEUuxLZUAPFpA5aa163f0pwD0u61I1oHWB6UFbv1Mt6gFm1iFuA6AkT/l/UaUywd4MgI41piMIlyM43biDFb2LMDKgJjgBPyoNZNiYINazfmI9lrTbN2Cq8wx8hEfWnWwdlvawv81WRmYuAdDlyqAY4TBpdtHBZrquYhQwjnPP3qZQruFV9SmYEsMpHdy51Z8Ji3ygXN8bxzoVtpMp1tg945ULd2ozNqDA5CnaZy988DQmIuPwIqOxfDDQ1FcRp30ALdvMDrNSpcnwrY2J3mgcfierGVd59hzpaNDtLF/dG4b+80nZ5ra9cmoiaojbYdqWZuWg+tOTQuyMPltjmdT50ZFKBqa9WIr1MnTNpdJ8JaX+Yz3P/rcyL5WxAPgFpPiPtS7EYcLHwqttY13AAvGXX8tcu2PjpvILwiAVLbjBOrFhBmJE79aN2tsA2Xz2Wbq2E6yZI1gE7zGo7qJPkW/C14Pp8buINnEqQx+CWYgt934lWZ4QI3VX9r9IsVbJtdc1sJqMnYzrxLRGYka61PjrVi7ZDgBmSDKE8BqMw3ATI8qh2qoxGGW/Esspd8Rox9e15mmnfbXZ3SV16vq3uOLVwnMxjW4Dl37tUnSRM61AuHuYCL9hmIOl+3J/mIx0Y98HfwOvOk2D1zW2MZwUJ5GZQ/5gPKaPxHSMNbKQwKLkIeCR2QrbgJEg+AjfR8HQu18T1d0WlZnt23FzK4iGgQjD8okeZpDtHHNeul21ZiP0AFZuNOZiZjUknViT7mTPgDU3R/DZ76kgkA8p17/KTUrtt7q27HwXU2gvHj48ff5UbeIBJOnHwoHa23UsCQCSdBGpJ723Cqbj9s3Lx1ML+EbvPnQzktOcd0kIuPlh9wTXsgAanv1JqTBsXVXdix1PCBrwAqsA6/vuqzbLf+SvhHuaDsA7Rclz+UD9+9R22plc2LfuM7W7NxlGUkhTG7hz3HdWcJ0YxLxlsuJ3ZoT/AHEUbARGqdWptZ6CYo7xbXxuL/xmjtm9D2R0e5dtFQQ0DOZH+UUeUPSLAdGLz5ewwLblyrJnd8R+ldE2P0NXBWzdvtnZRO4Qp5KBoW4T8q12Vt2xhQ9woHYAkQIgRuzNJJJ46UB0k6WLinVAMuVQ0TM5uMxu4R31M2u6+C3au2Gv3T1gIEaa6Aa6SOPfSQbTyEjq7hBP4p+Zmi79vjQ0Hcw8D+tUl5NtWtxkdxEVKuPtHitBXsLzE0Fd2WPu6e4oBm+JtAyGGbu+taDGczSuzstpAygkkARxJ0AA50XiNh4m2yp1F1TcJCyjdojeFHGKQS38aqiQe1ypFiL5JJJkmmI6PYouUWxeZxlLAKSYecpndBgwd2lDt0exWZFOHvBrmbICjAtl+KAeXGq1QXTWuH7VwDvppiOi+I6oMEYubxsdSFY3ARaF4tEbshB991CWNk3keWtXFCKrsSphUfRHJ/CxOh40rAsmH3VuTU+B2ZddAyWrjKdxCkgmYiRpvMVFdw7KoJUgNMEjQ5TDQeMHSlAiJr1Yms0wq2zce4L5YJg3NQDuPLwNHYLbJcC1fJiZBgseOiePLhPKlWzVO4NAaF3DnxO8iQDHdV62Z0ZtoJcm4eR0X/KN/nNOJuiHZmCuiDYaWcRcXKGThvkgTv1kGrDhNnFLThyD1h1A1HGSTESS3DdT9sOtsKMoMqCBuUf4Rv8AXyobFktEndoOAHgBoKaLd9KKvR9s5zGBu03mNx7tKVdJXVb5yfFlGc8zw84iatu08SUvFNCBbzd89o/8feufX7xYljqWJJ86mrx3Q7twq9bL2fasYYqS7XiJJTKFttvysW+I8CBqBw41T9kYYXLwB3AE66zHnRmGxDOGaSIWIHIQMo/CPCpv6WbdJthPaS31kF7gYliZVckHLbMACQTpu5VWbaLzHrW+IvtcaCd59NworZux1OK6pzmCs08MwQEx3TEedLCXX5XdO6+DHYHRI3v515ilnhHxOPyzoo/MfSrdYxNqyoTDqiR3Zj5udfele0toEqBEKIGUaD24abqV5iyyee4VvMWNu1hxG2mJ7TH3NaW9ssp4+LafOkdjEEnL761sNSe798KNCVZsNtBndVSSxMADWZ041abfQR0QZ76Ej8KzHdM6xQv2Z7IAtvfmWLG2BA7IABYg8SZA8B31citc2efeo7OLilm6pO1ejiWsO5a4SCMuihdSR48qq1++VOZUEwBOoIVd3rXQ+lVsHDNvGUg6R9QeHGuc4dc+Wdxlo38DEzv8TTwts7Ty4TG9J7e05G4nmOIqVMfbIOuvI6Glt+3rynjS6/jyDAAmN51rRjo+bFCJMAd9BXtsIPh17+FIL99m+Ik/vlUOamFiwWN/mJdcyqOpjcOyQSAOelOR9oaI5Itsym/iLhkrOS+mTKuYEZhv1BB3RrVHVqHuXZNHkNLpiOnKZWULdIP8MFLdSuUWLzXSoWyiqAQ0ARvk9w3Tp4C5bJdQG9ibuhtNK3woCMlxSrABTIO+RBEVS0sg0TFHlRqLXY6fWVW7aXCm3ZvXLhZEZVi29lbUWyB2GzIG07OsRUG0ektsbOwtokO2cC8FMP1Fh2Nm2x3Bu2SN8QKq9yhrnwHxouR+LpezukyL/DdWjhLFy4+UtOZXfMo04hdJPGo9s7Ut3EtJaV1FvrPjIJOd83ACIqp7AxBNsTw09NKbManyp+LM16tC1eoG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data:image/jpeg;base64,/9j/4AAQSkZJRgABAQAAAQABAAD/2wCEAAkGBhQSEBUUEhQUFBUVGBcXGBcYFxgYHBcYGBgXGBcYFxUYHCYeGBwjGhcYHy8gJCcpLCwsGCAxNTAqNSYrLCkBCQoKDgwOGg8PFSwcHCQpLCkpKSksKSksLCwsLCksKSwsKSwsLCksKSkpKSkpLCwsLCksLCwpLCksKSksKSw1Nf/AABEIAM0A9gMBIgACEQEDEQH/xAAcAAACAgMBAQAAAAAAAAAAAAAEBQMGAQIHAAj/xAA/EAACAQIDBAgDBgQGAwEBAAABAhEAAwQSIQUxQVEGEyJhcYGRoTKxwQdCUmLR8BQjcuGCkqKywvEVM3NDU//EABkBAAMBAQEAAAAAAAAAAAAAAAABAgMEBf/EACQRAQEAAgICAgICAwAAAAAAAAABAhEDIRIxQVEiYQQTFIHB/9oADAMBAAIRAxEAPwDuNB7T2mtlCzeQoi/eCqWO4CapOJxZusXbjuHAClQxtDHPcMufBQY/6pRebUxC8TH1NF4i6PKkuJdmhV+K60DuHP0k0YzdG9RJ/FXHUa9nMQv9I0mfGtEw+YxBJqxWNlDKFA7KgAeVAbSviwSqAZuJ/D3DvrLP21ws1oXhtmW7YBcgHkP0qS5i7Y+FAe9tfakGFxjvJ4Dex3epofFdJLCSFZrzckBInvNXjr6Z5b37PL+0jumByGnsKAv4pgJMKObEL86q+K6QX30UrZX1b2/WhDbDav1l083Yqv8AlXU+Zp/7KQ6xm3rKmDdzN+FBPufoKEubUciUsZR+O8wUejfQUIhZRClbY5W1C/6t59ai/hxMnU8yZpaittr2LZvjxB/psp/zeB7VALa7+qDH8V5jc/06KPSiIrFVsmjs7CC5C/hQBB6LAqNMOo4VMa1NI3orBFbVqaQaEVoRUhrQ0BCwqFhU71A9MkTCtDW7VGaZN7CSwFMqDwKbz5UXU2nGrUj6zJdzD7rT6GYp41JLyfzSPzVUKrENLUj/APFwR/Q0D5ZD5103YN7rcKp4oY8jXM+j/ayqT/7Ua2f6l0X2Nr0q5fZ9jjDW23kEEd6/s1Gc7PG9L30eu9lkP3TI8D/efWvUuF9rT5l4iPkfpXqMeWSaqcsLbuH3SN4sEfiIHrVOvGBp4Crl0gtza04MD86pmJEEeP0NO+1IXtgiDuGs8gNSfSgNkENea6RonZUd53+iwPOiNp3clkn8RjyGrf8AEeZqPY9graE7z2j4tr+/CncvHHYmPlVtvXBbtFuQ08aoeMxOdyWMKss3h/erJt7aEpl3FR2hyY1R9qtotv8AFNy5/SomPp51N/K6GPWwW0tpNdj8I+FNyqOBI4k745b6zaWRqxjkNB6CoEXnvOp8TXsNcgxVgYEA3CsGvBqwaQamtDW5rQ0BisVmtaQeNams1g0jas4AJJAA4mlOK6QjdbUueesfqaGv23xLMcwSwhjO0xPIAau54KNY5CTU9u8ltQtpN337mpY665EIUctc9XIVoK5tjEDesf4OXjUbbdvL8WXzWKPGNfg+XuVEX/aorzbQu/8A9GPjBHoRrT0nybYLay3dPhblz8DRDUsuENqyrmG50AtsD3hRkbzWe+jrV/MvfxqbNHLthjUTGt3NaWxLAczQZjh1hR+99SGvTWpao2p5jSXFjtt403Y0pxfxnyqsUUx2Pi2hgY7BVwRPPI0jdPaU6fhq5YK+LWLDqdLhFyNNM0EiN8TmFUXZf/sA4NKf5gV9iZ8qf2XJFtzvWUI8e1/uDUck3iMPbrWKtyAR5eFZqHYV7rcOh4gR6f2ivVlcd9qmeultxdnMhHMVR9p2YnuM+m/2q/VXdv4YJNyNAC3nwHmYrXKdlFF2sDcvC0PhXRvLtP7nL6U0w9uDyjU+A1n0rXo9s7OXdvvGJ7gZY+Z+VONqYVFtQoALaTxjjSzxtOZyKZi75ZjJMsd54+NILz5y7/jbIP6Ehm98g8jTvat7JbduPwr9feRSYWohfwDL/iPaf/UT6UuP1s8vaJV0moEgEyJ5Rvot/wB/rQV4TpVWbmijfD4maIzUHat6zujQ9/I0QGoF9tya0Jr01g0B6sVgmtSaQbTUOKEoROWRBPIfePfAk1IKhxg7B/fGkZVfvZoEZUSVROCD6sd7NvJ7oFB3cUB3nlWbxZ3Fu2CWbSBzroXRfoMlgC5dAe5vk7l7lH1+VXnnMRx8V5Ko+G2Hi7wlLJC8C0LPgWImtn6LYwa5AfBkP1rpVzaSMTmkIOOonwG81vs28t0FghVTuJESOBg6xWF5snX/AI2Dj2KW7aMXUK+Ij33Vmzjx4Hv/AFrpHSLZS3AVZaQYDo1YuWmVl7ayBByt3HkR47oqseaX2jP+JZ6JRdkSKmwC9onkPnQJwxs3XtTIWCDu3id1MsEIWeZq65tauqKJqNjWrXKja7UqbPcpYbmZie+KztLFwsChsDuNXiijrDRVlsXcwb86i4P6h2j/AKlcedVUvT3ZN3Kq8ch9j2h7h/WtP0j5dI6BbRBRlJgQCP3516qnsLGdUzqD8MjykFfYisVzzPxmqvLC27jvVVvpnjIti2NSxn6D3qyGqTibnX4st91dR8l+p8q2IbsrCBLYA5R48z5ml+28TJIHDQeP/dOrpyITyHv/AN1Udp4iJ9fPh9T5UZXpE7qvY8h7ypIy2+0eWhGUeblfWgWtEaHfrPid9Yx2Be5h3Zd7MP8AIm6P8RnyFZwmK661J/8AYmjjnybzqfTUPfMUCTr+/ajMQpmoGt09FtGG39/GvC7z/tXmWtC3/VIJw9ZLUFebLqDI5fvfWLOPBoMYTWK0z1kNSNvWHWQRzrAaszSUG6FMiYm67glkEKIk6nh6RV9we3S1wK6FQ0gAkTHAkcNdK551xw+IW+PgaBcHIfiHeN//AHXQ9n7EUN1mjMQDn5jeI5Ddu5Cs+Sbu3Tw3rQsbNDvIgFTI7tIo23hYGkUruYsO0WxPNjOh7gKObFqhUMRnMCOLd5UfOsdO3qdl22LWtVfHzaYuseYnQ79KveMQeoqmdIFCIxPKiQ7lLNuf7VZuvc5pJIk+W4d1G4LF5kA4jQ/rUGDwDXWPufGrLgNlKg7I1/e812+PTxsst5WkxLcj6UNedhvBFWrEYYCJ0qL+ADCYin4xO1Cv4ks1SYS/lO6Z4cuVWPH7EUzK+YpXb2Z1ZJ3jny8aeiSWk1mmmz31I5j3HaHyjzpeoonD3III3gg+lVpBy14KwbgywfFTp/pIr1bLghdBUaQQw8I/QrXqwzw3dtcc9TT6A2lfyWmPdA8TVc2NY0zczm8ty/r50Z0kxkkWgdSRPn+gk1Jh0AUcPoBu9q0ntGXoDtnEQAvmfpVM2i5bQas5CqO8/wBo9TT3a+KzEnn7D/qoOiuC67GKTutDOf6uA+fpU+8jxnS02eidoYZLUaqo14zx18a5/wBKfs/uoWewTrvCys8dY0511+tXtgiCJ/vVaD5st7Qa0ervKYGnIr4fpRU6ZlIZeY4eI4V2XpD0Cw+KXtLlbgw0I8+Pga5btv7NsZhCXsTdQfh3gd68fKaRlLPUZiKgtbXWct5SjDfpp5jhU90hllCG8D50EGwuFzku2qqYA5n+1ZxGCVtSNeY0pgLQVQg4e54n1qN11FKqkLeqdNxzDv0PrUiYjnINFOtA3dW8KDEi5W2ehesr2c8AaPEbEOwIg1a+iu3x1YsMdUEL+ZBuHiBp4edUwo3hWFDKwZWIIIIPI0rx7i8OXxu3Sb95y2VFy835DuHM0Vs7ABe1lg8zv8TSfYPSy28B4DjQrzjis7x7iiMVt5iSqDzOgHhzrnss6ehhySwdjscBpxOtc/6YY7OwtA97fQUzxu08k65mO8/vcKql5izhjvZsx8ADWnFh3tzc2epo5wYRbQCDu754yaY4fQT6Ui2K83COB3d0U/tiTpw0866XEgxayQOVFLa0rVLW8miFWgAL1qluLwkTFO74oLE2+zQFav2OK8t3hvitMPfmjr+lxeRPvFLsdYyXCRuP1ppsWHCXOyI00I9D+hHpXqg2bDLDNlBEz3jh7+1eo3r4J1jZV1r15nb9ltT6LH+ane0b+W2Y49kfX2pf0cw2W2CdCdT4trHkNPKvbcv6gfhEnxOvyileit3SDaN8AE8tPqfYR51aPs8wkYU3TvusWn8o0X6nzqi41GuMlpfiusFH+IiT6f7a6ph8IbVtUEZVUKI7o9qzx9bajwazQ9gyZ4/SiKqEwa1Y1sajukxpTBXtfothMWsX7KP+aIYeDrB96pOJ+xe0lzPhbzKYIyXBnWf6lgj0NdBu4hdYgtoO/wDvQtvGszBCQpMmRpm8ORjhr5xS2bl+M6B4xJItLcAO+3cU/wCl8h+dJ8Tsi8gl7N5Bza24H+aMvvXabZ7ZAaY1knw0ju1ouxh8pK65SZHCOY079fOp0e3zzfuADUgd86a0O+H4HnXbOlnR+3iMNfS+iGLbsjkdpSqkhg28EGNOMGdDXKejezxcwyXLgnQL4nU/ID1pyFaWFeUbuGtT2sGzbhu5kL/uImrVjdgjRZ6tHW23Z0LKVXMFI3E6ieE8602J0Lv4wZ7TDD4fcnV5QWCsUZjOsSrQBqYknWtEq+dksY3D1NH4XoXeuRkt3HB4gZRPiwj3pptnor/4zEYbEW7t26DchjcMwVKkECdxXOK6LhMSGLdo8MoJgg7yO/UxPdU03M7f2bu4PWC3bCkAszEwTEfDm5irFs37MSVYPi2cCVUKu5hzYkmBp/anuJuspvKBmzhCRpMSFaSByGh7+OlK+kXTYbOw7iAbrEm2ZJ0aYciNYMCJ1PnEe/a5uenNOkGD6g3Fb/8AMkMZ4gxv47jSCzdZ1DHiGyjkpMD/AJHzpdtPad2/oxYiS0EkksTJJPE03wyEIAdMqqPafrWmM1E3K5XdTWCV0X4tI8eFWi0kAbu/x40i2Fbz3Cx3LHruH1PlViU06TC1t3CsgTWcka0iDX94qK8m8cqlCy1RM8XI4UGQ7STQflIPvQm2bgNsczr6D9TTTatuCRzFVzH35Mclpka7PXNaWs1JsS3NhfP5mvVSHe7FvKonTifmfaKrO0sRmYzxJJ8Bqf086f7Sv5bZ5tp9T9BVQ2jigiO574PhBPuR6Vjnfg8J3sV0LwxvbRa4fhsKfDO2n1J866QbkTNVH7Pdlm3hgzAh7k3G/wAXwjyAjyqxHELOXw3ep8aqrT27gLcZn6bj6UTNUL7SVxEKLDXFLZRby3GtgtrmU5SJY9nLmMHUb4mi3do7cwWZnOIyJAYvF1Nd0MwaRwkHzpQ3d5oPaGMCCSQNRqYEevjFcr2P9q2Kvt1N5LdtoMuAUaQBAKMTEzvFHNtp5/mHPw7/AHNRnnptx8PlN7dAcByInUaEHdxJ/wCu+h2wRYfDnM7i2VlO8EMNxB8KotzE5TmsM1tvy6e24+dMNm9Nr1snrlW5zI7LaceR8NKick+Ty4MpOlstZge0A+szoDE8f03SazidpBerPaEOQZB3ZWGpGmhjf3VzNftnJusXw4K6hYaDHJpkGdN0Vov2zvMCxbiTC5mJjvOgA8jWklYrx9o21lt7LxDA9opkX+q52PkxNU7Y+Cy4JEDDsGWUkCTlABAJknQzpSfpZ9oVrH27FoK1kLdFy6GMqcqnLlIGskmZA4Ufs7Fo47Dq3gQfarn7Rkk2vtLqrDGQcq6DdB1aN3MpV56DApgbKkCRZQxwglisniSCGPeTXJtvubzJaU637yoP6QQJ/wBtdow6BE6sBsq9kREBQAo4zGmsbuNGzgLpzgkfAsW1ZCrA8pOU6eDGo8HeJQMMpV0VidwkGGA+h7q06V7QtjB3Q9xU6xGTVtxIIB8Rvqj7A6b2VwgR2/nIWhdTKk54GkcY38Km9zpcWPpj0gTDojl0UEaQO0xG+FG/TTlpwrlHSjbv8U73W3MVVFMgqoBYTqQSZHHfPdS7pdtVsRiHcncco7gNIHdM0Feunq1HifUx8lqpjpNozYmCzEuRoNB5UVtS5lZgPyjzE/SmmBwXV4ZRxIn1NK9s2y1yBvYKR4jSqhU86P28ljMd7sT5DQe80wa/pQWAylI1IWVHtr7zTHC4OdaRJcMukxUhrZ9NBWoFBhrejGhMWIf0NFudaFxw3GgA9rJIB8vUVScY/bfxIq84wzbHj8qoeNXtn8x+dMLfsW1FhB3D9frXqJsJlUDkBXqbN1DbuJ1j8I9zqf0qtY3D9ffsYYffYZv6E1f1bMPMUwx2Jl++Z8509yK90FwZvYi/iNMtuLSE6zlOseLf7ayneW/peM6Xi7c6oZVBkdkGOWp0HcfapcMjASxEgQNOOvqN4rXDWCc5ZiDx81EiOETRtqyoEDiI8QKf7NXulGBcoRlN5GBzpAle9PxD8u+qvsf7QGwhFu+WvWNy3BrctjkwOtxR/mHfXSLbfzGBg8RzGkHw4VSem/Qi1eI/h1Fu7OpmFbjqIOvh4VXl12Wu+kXSPYlraQ/iLDW37JGYa5oEqA2kNqQQfCuVdViLeJFnrrizOSe1JH3Ibj3UysnEbPv6lsO874zWrsaaj4W8RqO6ieke00xQDunUXpBzoZt5xGV0f4kM7w3kTSmG4rz1dpsPte9bQG/ZuDf2xbYocpg6qDlIjUNEUPiOlSsjG2VY5TrI0nTdvq7dC+lhxFg237N+2VW4FntcrgE6hgJ5STwig9s9A8NfJuJbey7AyylQC2m+2SR2mI1Ecd5343CSt/7stOUW7MmtsQ+UZRupztnoniMIoe4s23JCuAQO4MCJQkQQDz4xSQrW8c4JV1qOxfZWDqzKQZBGkUcLczSvupktXR3pKi4yxfxAbLYVoCAatBgkE6bwDHKrJtH7Zrov5bKW2tLpLAhnJ1Yggwusxod+s1zZBUC8fGjRrV0y6WDG4nrAGW3kUKpjsmO3u0JLSZ4iKr3WlW0J7j+lR5Z+tRi5Ig8KetFtviGliee/x40yweF6xrSgbwPmSaUirvhrKpetkRC2sOoj8RRQ3uGpUD9paJA3AAekUmNrMUb8M+vD5z5U0xg0A/eun0oTZt5VzZuYI95oh072Hs3sSd2+mF1o0FAnaqiyMp3qf0P1rW3f7K/0j5VJCgKyTwrRLlbxTAW/voTFtK0ZeG+hCNDQAOMuAWie73OlVcYfNiLY7wfTWn22bkKF/Efl+xQGyrU355KfemKemvVswr1CTva+OKq7DfEDvZuyg+Zq/wDQrZow2Ftow3wzGPvHj7+9c6wtrr8ZYtRIzdaw/KNEHprXWr+LFsfdBG5QSZjQLPA90E91Z4zUWKtwN0ZjEjU8pBPgajxO17dsnMVULpJIEnkF3nyFLTs/E3jq4s2zvVVgnhu46fi00+GmGC6P27TBhLOBGdzmI8OCjuUAVQZ2deJDXCH13Zly6flU9qPEUDeckZiJmZmBy+E+fGjtq33t5SqBrc9shoYa6QpEET3g0uxWMRTldwHYSoJMxzUcfLduqKcKts7Lt3yetthhwVokSR2tDIkAiO6qPtzoLdsEPgS1xGnNZciV71LRmXuOo038OgYfNodTvjNMgATw7tO6Tzo7DYI3X13LqddZB3HhHHTnS8rvo9fbiWHvC1dYFThrzI1sq4YKytvEAgxuOhjuNQjamNwhBW46gbtQ9s+AaQPMCun/AGhNgL+HZOst57bZTkhioE5+zuJXfprPHfPGsNt+7hXa2xW6ikqUbUcpU7x5VrvftHc9Oi9HvtbR7f8AD7RtLkYZTcCllP8A9LRnTvE+FA/aB0Rw2HtWb+Fcn+IeERWDoy5SxdW3gDTid/dVOu4rDXtQGsseWo9N3yrfBBrbDOxuW1zZcpJCFoDnJwkDgKPEbDNhmXUggfvjS69a7VXnBdJMIWUXGIEiSUfdx3LSrHDCXmd+uVGZmIGqgSTA+GBQW1eyULeSDTNdlAoWW9ZzD7huoCf6Tm184oEduRxH786ZvWhoaGuiDIoi4IWKHmgNDPOr7jmi1accbVmP8Kf3qiZavOJssmGsI/xC3r9B5CB5UAXjGBWY8PIz9aTXV7RHP9/OmHWTbH9I91/UUBbTPcUTGYhZ84+tENpgLjyy/dB7R4KDxn6caZLjCx7I0+nCmT7BB7J3DhOk/U99SW9mW0GtSQfDBjumj1uc/Chb+OEQugqFMSveTQYy9woJm30Vn01oa64AJoCv7YuzdA5D3OtTbETVz4CluJuScx3kmnOxki3PMk1RUYwrNZY16glv+zbZr3XxGIUCWPVIzblUSCRz8O+uibK2DbsdrV7h3u2p74/CP2ZoToRsf+GwNm3xyhm8W1p6anaq9Xq9NA43bli1/wC29aT+p1B9JmgKR9pHTO5ZuJas6FGV3kaEbwscQab7N2nhdpYdQ4WeKNGZH0EqT46Hj7VVPtD2/gcQ1trV8NdHYICtlZSdO0REgk+tCbMXq0WDEaqY0n8wnUfp50f24+Phcfy31fuOvL+LLx483Hl16yn1Z/yxdLnR9rRAS6wB0UPNxOO4ntJ5GB5U865MNh3dyAEBZjwnuk89BVZHTyzYwTtcDXDZCyigDMsqsqTpA3nkO7Wqjt3buMxlgW8PavW8LcZn6++ihiu+FVNMg/F948aLhcb3NOOXc6qjY9mVruIlVzPmQEzmzMToo0bv5VX7zlwWiNdSJ1JnhRG2GhymYvlJExE68F4Va+iHQn+LV80i3YgE5kUF21eS3KAvlQFStYAMAFlrk9oAdlR3vOp7gPPgCzsy4vwSPHd68Kvl7YmEsjKly4zckCt/qAyx50ktYpRdZAQYiRIJG+JI0oLaqYu26wbgGvEEH1IOnnQpud5q77YwduBC79f370ntbCDtBgd40PrTEpEAp3uw8VB+Ro3AbMF2VW7ZVgCyliULECcobcDppMDvrTGbKy6qGj98aGw+DVzBeCQTBWY7jB30Gb7Py30IaA66Hv5GKlu9HVjSJ8/1qHZ9y1buBEzSB2ieJ4wOGkaa0763SmSq2cOyXQtwQSRlMEgmdIjfV12zbbKGaJjhUez7YLZyAcu4fm5+VEbRZmXWkZVhDmChQSTI9DIHvU//AIgpBdgomQPvf2qfo3dKi4q/FMA8gd8ctwo87JJMtJNFoaNtcE79++sZw+81L/44cqwNmnhpSDVMGKJWwqidKwLKrq7T3UJicSW+EQtAbYjESdKWbVvwkDe2/wAONEm3GpMRSLG4gs0n/oU4YO9VmwVrKgHIUgw1rNcUd8ny1qygQKZNSa9WYr1Mlyxf208LGH8MxJ9lj50jxv2lbQu6KVtT+FQD7y1Ntl9CGYqDagHTtmT5qCAPQVe9n9DsPbGi+gCj2qBu1x25hNo4r47t5gebMB/rI+VMbH2aX7zZn7hAzEADcBu0jvrsiYO1bE5UUDiY+Zoe90hsKcocM0fCgzH0FBqFhfstt2gDdI8OJ9BPvTG10YQQFkcBrPuZmi8Z0g7WllyTMNd7IMckHaMVuxd7TOcTOUH+XYAt6j7rMZcecUXCX2vj58uO7wuiGxgLC4pcO753dpylYnKCSJUaGJjv8ae4zpE9kXbmIVUw629EJm5cbKCdPuqPhltWPdvouM2wMOt69GZSpKgktNyYtiSZYE7+5SaqHSXalxMLbsO7PdcdZdLGSBMhe4Tw/L31eeWWWt30znu35pXtPHLiMT1qDJcdx2AoyzOmUj5EcN9XjZOCFu2iBQzGB4sT+pqk9EsGWvZzuXQeJH0Hzq4Xbmkc9KmJyphtm2loRcxGGzA5TbF0FvDLxiQfXnSPFYULJgCde8+W/wClVTZmDdsTluFmW2zHtTBggcecD0qxY292e6P3NBhMZjCch13FfMVvhcSArHjEUuxLZUAPFpA5aa163f0pwD0u61I1oHWB6UFbv1Mt6gFm1iFuA6AkT/l/UaUywd4MgI41piMIlyM43biDFb2LMDKgJjgBPyoNZNiYINazfmI9lrTbN2Cq8wx8hEfWnWwdlvawv81WRmYuAdDlyqAY4TBpdtHBZrquYhQwjnPP3qZQruFV9SmYEsMpHdy51Z8Ji3ygXN8bxzoVtpMp1tg945ULd2ozNqDA5CnaZy988DQmIuPwIqOxfDDQ1FcRp30ALdvMDrNSpcnwrY2J3mgcfierGVd59hzpaNDtLF/dG4b+80nZ5ra9cmoiaojbYdqWZuWg+tOTQuyMPltjmdT50ZFKBqa9WIr1MnTNpdJ8JaX+Yz3P/rcyL5WxAPgFpPiPtS7EYcLHwqttY13AAvGXX8tcu2PjpvILwiAVLbjBOrFhBmJE79aN2tsA2Xz2Wbq2E6yZI1gE7zGo7qJPkW/C14Pp8buINnEqQx+CWYgt934lWZ4QI3VX9r9IsVbJtdc1sJqMnYzrxLRGYka61PjrVi7ZDgBmSDKE8BqMw3ATI8qh2qoxGGW/Esspd8Rox9e15mmnfbXZ3SV16vq3uOLVwnMxjW4Dl37tUnSRM61AuHuYCL9hmIOl+3J/mIx0Y98HfwOvOk2D1zW2MZwUJ5GZQ/5gPKaPxHSMNbKQwKLkIeCR2QrbgJEg+AjfR8HQu18T1d0WlZnt23FzK4iGgQjD8okeZpDtHHNeul21ZiP0AFZuNOZiZjUknViT7mTPgDU3R/DZ76kgkA8p17/KTUrtt7q27HwXU2gvHj48ff5UbeIBJOnHwoHa23UsCQCSdBGpJ723Cqbj9s3Lx1ML+EbvPnQzktOcd0kIuPlh9wTXsgAanv1JqTBsXVXdix1PCBrwAqsA6/vuqzbLf+SvhHuaDsA7Rclz+UD9+9R22plc2LfuM7W7NxlGUkhTG7hz3HdWcJ0YxLxlsuJ3ZoT/AHEUbARGqdWptZ6CYo7xbXxuL/xmjtm9D2R0e5dtFQQ0DOZH+UUeUPSLAdGLz5ewwLblyrJnd8R+ldE2P0NXBWzdvtnZRO4Qp5KBoW4T8q12Vt2xhQ9woHYAkQIgRuzNJJJ46UB0k6WLinVAMuVQ0TM5uMxu4R31M2u6+C3au2Gv3T1gIEaa6Aa6SOPfSQbTyEjq7hBP4p+Zmi79vjQ0Hcw8D+tUl5NtWtxkdxEVKuPtHitBXsLzE0Fd2WPu6e4oBm+JtAyGGbu+taDGczSuzstpAygkkARxJ0AA50XiNh4m2yp1F1TcJCyjdojeFHGKQS38aqiQe1ypFiL5JJJkmmI6PYouUWxeZxlLAKSYecpndBgwd2lDt0exWZFOHvBrmbICjAtl+KAeXGq1QXTWuH7VwDvppiOi+I6oMEYubxsdSFY3ARaF4tEbshB991CWNk3keWtXFCKrsSphUfRHJ/CxOh40rAsmH3VuTU+B2ZddAyWrjKdxCkgmYiRpvMVFdw7KoJUgNMEjQ5TDQeMHSlAiJr1Yms0wq2zce4L5YJg3NQDuPLwNHYLbJcC1fJiZBgseOiePLhPKlWzVO4NAaF3DnxO8iQDHdV62Z0ZtoJcm4eR0X/KN/nNOJuiHZmCuiDYaWcRcXKGThvkgTv1kGrDhNnFLThyD1h1A1HGSTESS3DdT9sOtsKMoMqCBuUf4Rv8AXyobFktEndoOAHgBoKaLd9KKvR9s5zGBu03mNx7tKVdJXVb5yfFlGc8zw84iatu08SUvFNCBbzd89o/8feufX7xYljqWJJ86mrx3Q7twq9bL2fasYYqS7XiJJTKFttvysW+I8CBqBw41T9kYYXLwB3AE66zHnRmGxDOGaSIWIHIQMo/CPCpv6WbdJthPaS31kF7gYliZVckHLbMACQTpu5VWbaLzHrW+IvtcaCd59NworZux1OK6pzmCs08MwQEx3TEedLCXX5XdO6+DHYHRI3v515ilnhHxOPyzoo/MfSrdYxNqyoTDqiR3Zj5udfele0toEqBEKIGUaD24abqV5iyyee4VvMWNu1hxG2mJ7TH3NaW9ssp4+LafOkdjEEnL761sNSe798KNCVZsNtBndVSSxMADWZ041abfQR0QZ76Ej8KzHdM6xQv2Z7IAtvfmWLG2BA7IABYg8SZA8B31citc2efeo7OLilm6pO1ejiWsO5a4SCMuihdSR48qq1++VOZUEwBOoIVd3rXQ+lVsHDNvGUg6R9QeHGuc4dc+Wdxlo38DEzv8TTwts7Ty4TG9J7e05G4nmOIqVMfbIOuvI6Glt+3rynjS6/jyDAAmN51rRjo+bFCJMAd9BXtsIPh17+FIL99m+Ik/vlUOamFiwWN/mJdcyqOpjcOyQSAOelOR9oaI5Itsym/iLhkrOS+mTKuYEZhv1BB3RrVHVqHuXZNHkNLpiOnKZWULdIP8MFLdSuUWLzXSoWyiqAQ0ARvk9w3Tp4C5bJdQG9ibuhtNK3woCMlxSrABTIO+RBEVS0sg0TFHlRqLXY6fWVW7aXCm3ZvXLhZEZVi29lbUWyB2GzIG07OsRUG0ektsbOwtokO2cC8FMP1Fh2Nm2x3Bu2SN8QKq9yhrnwHxouR+LpezukyL/DdWjhLFy4+UtOZXfMo04hdJPGo9s7Ut3EtJaV1FvrPjIJOd83ACIqp7AxBNsTw09NKbManyp+LM16tC1eoGn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0615"/>
            <a:ext cx="29559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data:image/jpeg;base64,/9j/4AAQSkZJRgABAQAAAQABAAD/2wCEAAkGBhISERUUExQWFRUVFx0ZGBgVGR0cHBggGBwVHxwcGxweHCYeHR8jHRgYIC8gIycpLS4sGCAxNTAqNicrLCoBCQoKDgwOGQ8PGiwkHyUsLCwsLCksLCwpLCwvLCk1MCwtKSwsLCwsLCkwKS8sLCwsKSwpLCwqKSwsLCkpLCwsLP/AABEIAIgAmAMBIgACEQEDEQH/xAAcAAACAgMBAQAAAAAAAAAAAAAFBgMEAAECBwj/xABFEAACAQIDBQUCCgkDAwUAAAABAgMAEQQSIQUxQVFhBhMicYEykQdCUlOSobGywdEUIzNDYnJz4fAVJIJjovEWNEST0v/EABoBAAMBAQEBAAAAAAAAAAAAAAECAwQABQb/xAApEQACAgICAQIGAgMAAAAAAAAAAQIRAyESMVEEQSIyYaGx8HGBExSR/9oADAMBAAIRAxEAPwDWxtlwmOO8Uf7NfiL8kdKKR7Ghv+yj+gv5VX2CQcPh2+XGtuvhv9gNGMtW0Z9lCTZEHzUf0F/KuRsuD5mP6C/lRA1wwrjge2yIb6Qx/QX8q6/0SHf3Uf0F/KiSQaX51aWIWFxTUCwI2xIfmo/oL+VZ/ocHzUf0F/KjrYYcK47injFMnKbAh2DCf3Uf0F/KuDsSH5qP6C/lR7ur1sYW/AmqKKJObF//AEWH5qP6C/lVfHYLCwxmSRIlRd5KLx3AC2pPKi2Mx0MV80qacAwJ8rA15v2q2vLMwZwUjH7NSDl5XHBjwvwubWvS5OMVofHyk9l1u1GCv/7ViOeSMX9CftolszauAmIXu1jYmwEqIAfJgSt+hN6RMPhjIb8ONGWw6lbML6WN+VZHJ9m1QT0P/wDokPzUf0F/KtNsaEfuo/oL+VDuyG1JHzROc2RQUY7yNQVPlYEHr0pjtTJom006YIbY8Pzcf0F/Kq8myofmo/oL+VGSNWHK3+fZUMsXKjFqStHSTi6YvbS2dEIpLRp7DfFXkelbq3tQfqZP5G+6a1SyQ0Wddjc74PDFwoC5RGBqcqxyDM3Ik305Ac6ZQaVuwTM2Cw3i0j7zN18fdoP++/pTSTQi7v8AfYbJBxSfm/yzgjWpY8PcC9bw6XN6vQCqEDIorf3qYRc66UVKp0ooVldkHCtGCotqbRjgQvIbC4HmTwoNg+1jGaSAohkiIuniQkEEgoTmzbiNBvHUVRXWiTq9i72w+EZ8K7RQxDMDbM+/TiBuUcibk9BrXmO2O1GLxRPfTOwOmQEhfog299e3bQwWzdsRoS5V/iSR2DeIXyXsUb2T4Drod1KG2PgYniUvDIk4W5yBSr26C5DHoLVmnJvs2Y1FLR5pBgbgnLe2p/vy8+tGYV/R4Q2qCXchuVbLa5dGFsutr6edMeHOHgMSPaOyXfXVyxBJPW4UAgeEDqLMaTwTiIqQrxG4tYrfTW2oYeEaag3NZJZ+LPTx+jc19RI2OkMr/qmMbnfC50J/6bHU/wAp19LURlwkgBYxyBQbF+7bIDyL2yg34X41P2i+DIqjSJIHIzMUC5bcbIB8UX0XlUXZf4QpI1fDYlgYpVyd4QW36XYXGbSwvvH8W4VWVTj8O/sZZ4Z4nsMdiVvMx5R3PTX+9NeOie2oCoRcX9pwem8C3Ei2o46UJ2NteDDtkmjjhzJdZ0OdJQpWzgldB4vQ8BpTE2HN7k5j8om+/iDu151KWPNlXCuK3fnsqs2HFPn8z1Xjr9/jxZSij0vz13WuT51h91X4ALWqpLFvrbFcVRhnLm3ID7ajvBIf4H+6ayptrC0Ev9NvutWUJHRFn4PsfliZbFs7RquhsPFET7tW9Ket5tSr8GDmOLGx/JigYf8AJZR+C025bHyqfp13Zb1WRNRil1f927L2Gsq9a7j0NQol6lnlVEZnYKqi7MxsABxJrVVKzBfJ0cbQ2okSFmubWvlBNrm12sDZd+vQ76oNtiVpFiAC94hkV11uAVBADAgEZhcm98wtbgq7V2piO+eZI27iZRG2YePKo0bIfYtd7ZtSG3CwuEi2+Ye7MxcMiMpHh3EqBl1tc92Li+lqwZJZW3x6PVw4sKS5djFtXas2IwSNKsJznL3aqxLljlXQvcA8VGuvtVPsHsjtFyGaBoVslw8qR+wQQy2WVri2qtalfZW0nxarFGQjQhW8V2V2LEILD2V35jRGLtfiw0iSq5MXiZGZfDYG4zXOYZeuuUUYSm3UmDLixxSlFaGjDfB+6HKMRABlIEerABWBU7wC43hiBbX0v9pcHi8HhrriGnWNbspCCRlXf4wtybAi5setLeze0d2Nw6OPZR9C18t7c2NrWFX8N24uoWRSxtlNz776dd3SrfE1RBcVK0jzSTZazyO85ZS1ypQpYsdw8ZAyi+guDYX1q7sZMRhRbERPJFuDR2cxXvYgqSR/KdNNKKYLFRQf7aSMyKspaJhr4WHhEgJvoMwB3acxTPDtWNRYDKp4EgMf7V52SUkqaPaxqPzxezmHEiVSy3yi1y4Km2o3HcDYnXW1IO2OzUaJO8ysslwY1BAzhs2XS1wQMl2vbUg6kU9TbXWQGNMq39o77fmfP66FdoNjMITLJmlRWQyZiQzICMwuuosu7TTlQxPi7D6hPJDYjbB2+Yh3UgM0Ba5Q6PGbEF4yfZfXybUHfcekdm9rpCFBlEkEgGRxoE1tYjetybFTuy350C218FD5RLg5RMt9UOrrxujAjOuWxsdbczYUDj2JtLD3aOIPGx8QV1ZSd2qkhlI6gEV60G0fPZEn2z2fuyDUJWxNR9j8QZsFEzAggFfFa/hJGttNwq5iIaMmJEX9tC8E39N/umsrW3dIZf6b/dNbpGWiANgP3T4x+BwcDAc8piv9p99ONzqKRZZSksI+LLhY0PvT/wDNOOFxiiFJGO9VAF7ZjYaf34UuBVOSF9Q/hTL0uPjgiaWVgiLvJ49AN7MdwA1JNKz9oVkPf4oNGv8A8eAalRcDvJFB8UjblA3XsONxHb/VUKyd6UdcxUaZmIuq33Koyott+diSSCaNfBfgBO8uMm8ckchjiDCwTQFpBwu18o5BTbfVptt0TxpKPJMSu02MxQmC4sthxlDCNDdgHJsX4Zza5H1C5vQP6DplJN/aYhmYbtDcaE9NABTF8KuJJ2o2VQ+WGNWF7G/6w3B9frpYjm0JKsDyKjX1vas0ots245qMd0XG2nhordxGGcewQpGUtpe/tE9Bv3UzbJVw4VwMzfrcTJI3hjOVQqltxOmYjXlbUWVdnYiRHEgCFwQEzi4T5TW0uwW9uXrXMvaCZ752zG5AUgBVNzrlWwJvxN91UxwUNslmySyaXQw7SxyyW7o5Y0Kv3ji7SmM3TQ6hFNzrqxJJsN9uCSZYTPOkQjUAklirG+7KrA6neBmob2V2ccSQzKzxqcqqBdpnXgB8hQNeG+5ABor2oGFYquKxGdlJIw8BLLGWAF3ZNXfeM1woGg4kmTsSC4i5jNswyThiSoy2uffrwruLGNiGEcHeTsPiwpc+rWsKnTE7Mh9nAnES2Fu+dspv/Bma3qKKQ9rsWVyq0GETgkEYLD1On1GoPFydmyHqXCNF/ZfZTaKi5gjiAP72cA+ojWQj1tRvGbL2m0ZQfoQBUgkYkm4PDxQ6acaVhtTEXuMZPr0j+zJVpNtYlVY/pLvbg1h9agU/+vEk/WT8lzZ2LGAEMTyRvJ3iK3dghVRyM8buf2utspCgrqLkNanTbvZ0Sp+kYf22s0ite0gA0VgL67rMNR1Gh8W2piJHLZjfj1BH+DW9ewdkO0Y7tHJ0dQpGYe1v3bwNd/OqfK9EfnWyTs1PG+GUIMpS6yIRYxvvZWHA635EEEXBvViccKobQZv0wy4YNI3dDvEUWWVQWIUEj9p7RQkgXzC+tEv0mN0V0N1cAq3MH6x5V12T48WLXaiO0Mun7tvumsqbtHKDDKP+k/3TWUCkRH7QRHJgnHzWW/IgRFftf3UxbJ2Y+MjjOYxxogUOAN5uWyA6E+yLkWFuOoA3a+FzbORgLmMQuOlsoY/QZqaPg9RRg0YOxD38LEEIysytk0uASL2ud2m83VScMra90dOEcmKpeQR2j7PR4OLPdpAWJOa1gbHIdB/FIOpfpXeD2wMDs3FTotyhjCg7szpGBfpma5ph7ZYUSYGYHgA4/wCBB/zzpM21ETsKe2pedD/9bRKfuGtDdxszRXGfH2PPYsa8jtJK5dnYszHeSeP9huGlXoxfrQjBOLa6gH7RRFZrjXQW8Vt4B0t5ncPWpRNE0TO+WNn35rBLcuY/mI9wHOqeEwBkAJBKDTfbvGJ0VfM7zutfWpYlOIksT4E9o7gLcOgAG/pR3uEbKxBygWVCLALYWNt9zrcHgAOd3qxLo6l2mUh7rDsQgiyvIPC01t6pxjiLG5Isz6XNgoqrs7BB83djJDGcrOANSN4Qcz8rgN1ybjoYb9IZkFwsYBcj+I2RR/E1j6AmiOYIBCihVT4q7h5niT/5rlEEpUQxYdFF8oUDcOXUnezHixv0rrIp4VA92Ouo5VLn0/y1VSRFts5KZTW4MRrla2u48+h61E7VG9mNuP8AnuoSXuGL9iPbEVlzDgLHqDu9x+2r+wdtyRRoFZlDzRqSls4UtlfKSpsSHB0F9NLULxuKvFIG+ILE87k1X2bMx8I0b21PUa/55X51Cb2aoLyeuMk0YYJiJLMQLOQ2o3We2YbuN7dKi2M8iALJa0oMi2vo1/GDoACbq9gTY5/UZsHbiyuHJ43W9soO9o3G7W5API+VEdr4aDCylu9QEAOVbeE8RXMdQPCWALEXINOpRk9KieTFPFqW/wB/B1txf1MvSJ/umsqLtE7CCW3zb6jllNZSMeJX2bge+wYjbdJAF96afXatfBTj+8wjo2hilJA4gSqr6/8APvPdUmy8WkeHjd2VVESXZjYDwrvJpO2D2iOHx2JXDZZEmINyCR7TFCLW4yuOtqSfaY+NNpxPWNoaxSDhkb7DQjZexe82cmHlGUvF4rH2Wku179CR7q5w+KxFry+PMNUsqkX4LYfUxPmN9FE2nGbMHFjvB0PkVOoI5UceWMlSFzYJ43ckfO/cukjIVysrFXU/FKkgjTkQRU00thYadTxJ4n/NAKdfhC7Lyti5MRBEXikRXZ1K5c3snju0U6c6V/8A09iM4vGunBnA19K4fVWWtmoirlJygC5BHtnQhdN1h4jfQ3A6VblxxYkkkknj14mqUXZvE637sHfYsxvr0XSr42DOwK+BeRFzm6C4FvM1RNkmkSbIxrd2kMI/XTM0hY/FvYBz1VLAcrnnVp4UF1iJZUOVnPxm42PGlbBxzLK0OkbCyyPezFb8DwuLjT8KdMTs4qgGaNEUWVV1sOlPElOgZM/KoieJrjFbQhiHicX5byfSgOI2s8xtGpy9PxPDyp7J02E8RtC5yx6ni3LyqHvySEU9S34+VUS5UZQQDxy6/XuFcjEZVIHH2m5/wjpSyeh4LZNtbGXBC657EDnb2R6n3167jPg5heCJATHNHEseddb5RpmFxezX1BB1315z8HuyDisfGWF1j/WNpoAlso6eLL7jXtG2MYyR+H9o5yJ5tx9Bc1C0k2y0pNNUeWDs/iYmcmNmykq0uH8SNl33Swb0CsLnSr20u0tkjXExNnQEJiABfK29HSQapu8LXB8wCHjCNlURQ6KgsZDuvxy/KN6uoijrfeW1J86nb7Gi21T6FXCOZNnSMw0ySBNGFlUEADPdraaXJ04nfWUe7QSf7ab+k/3TW6NjUI+2UtgIJBZu7MLgaWa4yWPOxa46gVNsLbWd8rx5XG4kC5twuN9cRYDNh1wt7LiYlMJPxJVVWsPMgMOoNL2yZ2axZgRbXSzqeIYcwdPSpZlezZ6TI0nH+x6btEB7a2IqM7ZiNmy3IIF9Li5pcyrb2ifOuYomY+HUcazqKRsc29DzsiNF2BHe2cYcehUi/wBlqV4scl7EeJRvI335GiHZ7GGbZ2IgB8cTSxkf1AXS3vy+amkrBYovZhqCo9xGlbsXueNl0MGK20BbKLnrWLtTMubQEAfhQSHELJ3IvoELyNyF9Pf+dbTFBiSNAdwHLT8BWkysH9o1YTJKhALeEk7tdxPrVhNgplvNid/DMR7gNf8AN1Vtu4sPGVXXJqW5kcF8uJ8qjwGAwy3MrydMp1HnrXBN4mHBx6rA8h+UygL/ANxv9VDHmdzyHADh7rURxr4YG0eaQdd/qb2qviGsLlRGv1n8a4BUMJ8hUL+Ldoq13mL7tF6/5oOldQYZ5nSKIeKRgiDqxsCftJ5A1OTLRR6z8EmxO6wrTkeLEMMvSNLhfpMWPlloxPMMTO1m/VQDKWBtmZvaseVhqeQqfbGLTDw9zF4Vjj1I0yIoAA82/GgABIgwa6GRe+xBG8KbZU9Rv8hzNZcs9qPjv6v2X/fwL27GDB4sFQQMqn2QBbw8NOZ31QXGyNJE3sIzkBfjMMp8THlusKuyzISVA0HhNuZ/dr1tq3IWHGuHwxMqt8hDu4Fjw8gtKnLJtdar6/X+PA6Zm25f9vNr+6f7prKB7Y2iHjmtqiI4FvjNlIvfdYVqqpp9Dp2VsMi4rBpCTlkMamN101UCxU8GUj8aGSYFZk/SVHdYgSBMSnxc1rZrCx8Vr+/S96EbPxjYZQklyhCMCp1iJUEMvQ6XHMXHG5nE4/UyC15VyyW3ErqrjzsT0IYcaRyT7Oi3F2gTge9mxIw91RyWW5YlbqL6WXiASPKmA9jwIZnadneMaZAAvA63LEm3DTW++lra0rQYlJot5AlTqUtdfUHKeho820kV52ucmJjygjdcZmjv/wAWK3/hNGKjsrLLkaWyr8H+KMWJlu3hkKxm/BhmaNtBbUiRb8yo+NVHb+C/Q8RIqLZSc8dtwR7nLutYG6gDcFHOhscmkwPxluLaEMlrEHmCL1f20zYtUWU3YRkxnQZSwB4akErexJF6WGSuyTd9lFsfFlW65SCc58Nn52t4iSbaNoMotffVCXagJPisp0st8zevCqMWEuLm9+XIg6g1JlA3nKP5d/latXJicUdPtBbWVDa1huA9N9dbK2hLnsEjk42kA4dSajEW6zKb9bW864Gzw17sgUbyW1PlpQthpBLG4+RRdzHHm3LGAWPkOHnehVixzOT5XuT51OMJGg9tQeAXU+pqNWiBvYuepNvcN9FtsCSRIr3NrXPBBr77cKLdlJ+4xsMzm7KWIXhcqw19CdBuoaDJYj9mp3hBlv58T6mq8kpUHLoVa48xu+zd1pWvAT1/blxBGhN3xMgLE/JU8fMke6lzZeNlmmfuTZ52srfIjTQN7tau7V26rsJF1VcOSnQsth7ifqrvsxg0gwplkbKZVAFvaCX3IOLOdPSvNmlbvpfv3f5E9hgweIhgjDAHKoyQoNWb5T87u2t/zqPHCV0YubM2ixodATp4jxIuOgobjtrLCAbDvT4I0U5srGwIHMroC3E+QFB9vbXIijjDWkbflJ0JuBrxsMxPVhTznKlF+/2839fxrs5Iv7VxyrBII9Yo0aNSNzNYhj5Dd5k1lA9rSr3QhHhCRksBrlFjkX8epJNZVIZJSV9L2KRKMWNQKgkZbKqq4zA+Egajqt729K27iPNH3ieH2SGFvCd2/dWVlFQOSNbTxaPACGXNE4YC4vZ9GG/gbGuoMXG2GKF1uoK7xexOaM7/AIpDqejisrKeCGXylCHEKbHMN7A6jiP/ADVmDaKEQ3ZbqmQ6j4m733rdZU3DbBXYIkZVlchhZiePlY+o+ytDFKPjD31usrVF6BRqXEo3yeHKtFYiN639Kyso2A4ZYrC2XrrVvB4tFBsVB0I3cDWVlFBaI8Xi1NzmGvXrVCaYE7xqKyso2CgrsjaI7p4ywFrZSTwY6j0Ovr0pjXa6KVbOt41CR3YaECxf0G7qa1WViyY/jtHOIMwe2VUmYMuf2YgSPCOLeg+s1RTHAMWzAlQFW557yfSsrKX/ABqh6L8m1IooHCuHmkzZmvfJcH3seHIfXlZWVbFhWzkj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925" y="5003019"/>
            <a:ext cx="2696195" cy="185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t2.gstatic.com/images?q=tbn:ANd9GcSjO-2nOG4AKSvQqdCKZ7ufYcFYCmTjaM2P2EYjOX7qkuiGisF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2345542"/>
            <a:ext cx="2827951" cy="17335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111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5224624" cy="1008112"/>
          </a:xfrm>
          <a:blipFill>
            <a:blip r:embed="rId2" cstate="print"/>
            <a:tile tx="0" ty="0" sx="100000" sy="100000" flip="none" algn="tl"/>
          </a:blipFill>
          <a:scene3d>
            <a:camera prst="perspectiveBelow"/>
            <a:lightRig rig="threePt" dir="t"/>
          </a:scene3d>
          <a:sp3d>
            <a:bevelT w="139700" h="139700" prst="divot"/>
          </a:sp3d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effectLst/>
              </a:rPr>
              <a:t/>
            </a:r>
            <a:br>
              <a:rPr lang="uk-UA" b="1" i="1" dirty="0" smtClean="0">
                <a:effectLst/>
              </a:rPr>
            </a:br>
            <a:r>
              <a:rPr lang="uk-UA" b="1" i="1" dirty="0">
                <a:effectLst/>
              </a:rPr>
              <a:t/>
            </a:r>
            <a:br>
              <a:rPr lang="uk-UA" b="1" i="1" dirty="0">
                <a:effectLst/>
              </a:rPr>
            </a:br>
            <a:r>
              <a:rPr lang="uk-UA" b="1" i="1" dirty="0" smtClean="0">
                <a:effectLst/>
              </a:rPr>
              <a:t>ПОЛЯНА </a:t>
            </a:r>
            <a:r>
              <a:rPr lang="uk-UA" b="1" i="1" dirty="0">
                <a:effectLst/>
              </a:rPr>
              <a:t>ЗАГАДОК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uk-UA" b="1" i="1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1524000"/>
            <a:ext cx="4248472" cy="5145360"/>
          </a:xfrm>
        </p:spPr>
        <p:txBody>
          <a:bodyPr/>
          <a:lstStyle/>
          <a:p>
            <a:pPr marL="82550" indent="0"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Вправа “</a:t>
            </a:r>
            <a:r>
              <a:rPr lang="uk-UA" b="1" dirty="0" err="1" smtClean="0">
                <a:solidFill>
                  <a:srgbClr val="FF0000"/>
                </a:solidFill>
              </a:rPr>
              <a:t>Кубування</a:t>
            </a:r>
            <a:r>
              <a:rPr lang="uk-UA" b="1" dirty="0" smtClean="0">
                <a:solidFill>
                  <a:srgbClr val="FF0000"/>
                </a:solidFill>
              </a:rPr>
              <a:t>”.</a:t>
            </a:r>
            <a:endParaRPr lang="uk-UA" b="1" i="1" dirty="0">
              <a:solidFill>
                <a:srgbClr val="FF0000"/>
              </a:solidFill>
            </a:endParaRPr>
          </a:p>
          <a:p>
            <a:pPr marL="82550" indent="0">
              <a:buNone/>
            </a:pPr>
            <a:r>
              <a:rPr lang="uk-UA" i="1" dirty="0"/>
              <a:t> </a:t>
            </a:r>
            <a:r>
              <a:rPr lang="uk-UA" b="1" i="1" dirty="0" smtClean="0">
                <a:solidFill>
                  <a:srgbClr val="002060"/>
                </a:solidFill>
              </a:rPr>
              <a:t>Завітав </a:t>
            </a:r>
            <a:r>
              <a:rPr lang="uk-UA" b="1" i="1" dirty="0">
                <a:solidFill>
                  <a:srgbClr val="002060"/>
                </a:solidFill>
              </a:rPr>
              <a:t>сьогодні в клас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На </a:t>
            </a:r>
            <a:r>
              <a:rPr lang="uk-UA" b="1" i="1" dirty="0">
                <a:solidFill>
                  <a:srgbClr val="002060"/>
                </a:solidFill>
              </a:rPr>
              <a:t>заняття </a:t>
            </a:r>
            <a:r>
              <a:rPr lang="uk-UA" b="1" i="1" dirty="0" smtClean="0">
                <a:solidFill>
                  <a:srgbClr val="002060"/>
                </a:solidFill>
              </a:rPr>
              <a:t>знов </a:t>
            </a:r>
            <a:r>
              <a:rPr lang="uk-UA" b="1" i="1" dirty="0">
                <a:solidFill>
                  <a:srgbClr val="002060"/>
                </a:solidFill>
              </a:rPr>
              <a:t>до нас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Кубик</a:t>
            </a:r>
            <a:r>
              <a:rPr lang="uk-UA" b="1" i="1" dirty="0">
                <a:solidFill>
                  <a:srgbClr val="002060"/>
                </a:solidFill>
              </a:rPr>
              <a:t>, діти, не простий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Кубик</a:t>
            </a:r>
            <a:r>
              <a:rPr lang="uk-UA" b="1" i="1" dirty="0">
                <a:solidFill>
                  <a:srgbClr val="002060"/>
                </a:solidFill>
              </a:rPr>
              <a:t>, діти, чарівний.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Він </a:t>
            </a:r>
            <a:r>
              <a:rPr lang="uk-UA" b="1" i="1" dirty="0">
                <a:solidFill>
                  <a:srgbClr val="002060"/>
                </a:solidFill>
              </a:rPr>
              <a:t>доріжку прокладає,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 Знання </a:t>
            </a:r>
            <a:r>
              <a:rPr lang="uk-UA" b="1" i="1" dirty="0">
                <a:solidFill>
                  <a:srgbClr val="002060"/>
                </a:solidFill>
              </a:rPr>
              <a:t>ваші перевіряє.</a:t>
            </a:r>
            <a:endParaRPr lang="ru-RU" b="1" dirty="0">
              <a:solidFill>
                <a:srgbClr val="002060"/>
              </a:solidFill>
            </a:endParaRPr>
          </a:p>
          <a:p>
            <a:pPr marL="82550" indent="0">
              <a:buNone/>
            </a:pPr>
            <a:r>
              <a:rPr lang="ru-RU" dirty="0"/>
              <a:t> </a:t>
            </a:r>
          </a:p>
          <a:p>
            <a:pPr marL="8255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Продавець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Листоноша 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Садівник 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Ветеринар 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Військовий </a:t>
            </a:r>
          </a:p>
          <a:p>
            <a:pP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C00000"/>
                </a:solidFill>
              </a:rPr>
              <a:t>Водолаз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AutoShape 2" descr="data:image/jpeg;base64,/9j/4AAQSkZJRgABAQAAAQABAAD/2wCEAAkGBhAQDxANDBAODBANDQ8MDQ8MDg8NDg0MFBAVFBQQEhIXHCYfFxkjGRISHy8gLycpLSwsFR4xNTAqNSYrLCkBCQoKDgwOGg8PGikhHx8sNSksLCkpLCkpKSksKS4pLC0pLSwpKSopLCkpKSkpKSkpLyksKSksLSkpKSkpKy4xKf/AABEIAMkA+wMBIgACEQEDEQH/xAAcAAEAAwADAQEAAAAAAAAAAAAAAwQFAQIGBwj/xABCEAACAQICBQcJBwMCBwAAAAAAAQIDBBEhBQYSMXETFEFRYZGhIjI0YnJ0gbGzM0JSgrLB0QckcyOSFSVDU2Oj8P/EABoBAQACAwEAAAAAAAAAAAAAAAADBAECBgX/xAAtEQACAgECBAYCAQUBAAAAAAAAAQIDESExBAUSMhMiQVFxsWGhciMzgdHwFP/aAAwDAQACEQMRAD8A+4gAAAAAAAAAAAAAAAAAAAAAAAAAAAAAAAAAAAAAAAAAAAAAAAAAAAAAAAAAAAA4bK9XSVGPnVaa7NtY9xlJvYw2luWQZVXWW3julKfsQl83gU6uuEPuUpy9qUY/LElVFj2RDLiao7yR6EHkaut1Z+ZCnDjtSfzRTrafupf9Vx9iMY+OGJNHgrHvhFSfM6I+uT3RBWv6UPPqU4e1OKZ8/q3FSfnzqT9qcpeDZCqRPHgPeRUnzqC7Ys9zU1ntI76q34YqM5JfFIt2ukaNX7KpTqdkJJvu3nzmrSyIOR6SV8vg1pJldc7afmhofVgfN7bStzT+zrVEl0SfKR7pYmrba5V45VadOquuONOX7rwK0+AsW2GX6ubUT3yj2YMG21xoSyqKpRfrR2498cX4GrbaTo1fsqkJ9iktru3lWdU4dyZ6EL67O2SZZABETAAAAAAAAAAAAAAAAAAAgvrjk6VSqltcnSnUSeWOzFvDwJylpv0W492rfTkbRWWkay0TPH0P6jOrl5FBvokm1/ubw8EWZ6Xrzz5WWD3bGEV4HyHnElLJmro7T9Sn5snFdW+L+DOifCVrtSOfldc922fQJqUvPlKXtNy+ZwqBk6P1qhLBVY4etDNdx6C0uKdRYwlGXB5riugiknD0IOvq9Stzc45uaqt8TnmhH4ppKpsyebnHNzX5oOaDxiB0MyebnPNzV5qFajxjX/zsx61vkQc3N2ta5EPNTeN2hFOhpmTzccga3NA7Uz4pqqWZPIHV2y6jTnQSI1SxyinL2U2bKZIotbENvd16f2dapFLoctqPc8UaNDWm4j9pCnVXWsYS71l4FaNjJ78I8Xn3LEnp6N623wWHzIZqqXckXa7OIh2tmnb620nlUhUpPgpx71n4Gna6To1cqVSE31J4S/2vMwYaOh+FP2sy1Y0lGtBJJZvcsPuspWVVYbjk9Oji7nJRnh5N4AFE9gAAAAAAAAAAAAFHTvolz7tW+nIvFDT3olz7rX+nI2h3I1lsz87t5ksEQJ5lmkjrmc6yalit2RpWl9OLTxeXSng18SnSgXKVIjZBPD3PS6N1oqLBSamvWyl3np7HT9KeCl5D9b+dx4CjQNO2g0VLKoSNIzlDZn0Onsy3NEnNzyVlcyjubXy7jctdLSXnZ8Dz50yWzL1fEVy0msGjzYc3I5aTxWRBO8kyFRmWJTpW2pNXppLMqbS+6nLgsTiVRt4PDd05/M5w6yVLG5TscZvKOkpP1Y8Xi+5YkTWO9ylwSgv3J9k6kiZp0ojjR6oxXa/LfiTKljvbfZ0dx1UjttmG2bpI7xppHdEakdkzQ2O6Yt/t6fF/pZwmc2/29P4/pZh7P4JK++Pyvs2wAUD3gAAAAAAAAAAAAUNP+iXXutf6Ui+UNP8Aod17rX+lI2h3I1lsz86R3l2gilTL9ujr2c7IvUIGjb0ipbQNW2pkEmVZMsW9A0aFAjt6RoUaZVkyM7UqRahE4hElSIGzJNT3IkR0p7jsRMmWxwvO+DJCJed8GSmGboMjmyRkNRiJnJ0cjlTIZSCmSYMZLMZEkWVoyJYyNGjdMsRZ2tn/AK9PjL9LI4M7Wz/uKfGX6WRvZ/BNX3x+V9m8ADzz3wAAAAAAAAAAAAZ+sHod17rX+lI0ChrB6Hde61/pSN4dyNZbM/OtJGlbRKFFGlao66RzkzTtYmvawMy1Rr2xVmVZGjbxL1JFOgXaZVkRk8Ud28EdYnDZEM4OVPDDDqRYhNPNFWb3eyjhTwzQccmYywWV5/5WTFKlcp1MHk9l8GXMTSSwWItM5bK1WRLORVqzMxRiTI5SOFMilI4UifBp1FqMiaEinGRNCZpJEikXoSO9q/7il+b9LK9ORLZy/uaXGX6GQSWj+GWKn54/K+z0YAPMOiAAAAAAAAAAAABn6weh3Xutf6UjQM/WD0O691r/AEpG8O5GJbM/PVA1LYzKBpW7Oukc3M1rY1bdmRbyNK3mVZIqs16DLtORmUZlhXHQivJEZf5ToR2TKlOZPtZEbRo2STlu9lHRyOkp+b7CI51DZIydHPCovZZbjdtdq7TKrVvKxR2dx2krrya9WGajvYvpwfb/ACRVKhkVKxXdxJea2uBtGj2MO73NhyONoyVpOa34S8H4HeOll0xfwaZv4UgrEa0Zk0JmRHSkOqS+C/kmhpSHrdxFKqXsSqxe5s05k9hL+6pcZfoZjQ0pHoT8EWdEaQ2r2hBJJNzzxxf2cmQTql0yf4f0WKbF4kV+V9nuAAeIdWAAAAAAAAAAAADP1g9Duvda/wBKRoFDT/od17rX+lI2h3IxLZn55omhbyKFNFulLA685yWprUJmhSqpLF5GDG/S3Z8dxw9KLpeJG4NkDrbPSxvMclkvmWaNY8tDSM35scO15FmlVnLfLuNfBIZ4juz1cL2K3tHaek47L2c8jCtqGO/xzNSNFKL4EbqiihZclsd+fNqGHTTi8jo9uXZxO1BrCH+OJI5jbYjd8nsQO1b3tkFSjNbsy25nG2bJs065epnSrtecjq6qZoThF7ypV0et8cuBLGa9TdTTKzZ1xFSjOPbwI+UJ1rsbEqkSRmVto7KYaMl6nVNLVyeN/b8Z/SmYcahq6qzx0hb8an0pla+OK5/D+izwz/rQ/kvs+oAA5M7gAAAAAAAAAAAAGfrA8LO6fVa13/6pGgR16EZwlTqJSjOMoTi90oSWDT+DMxeGmYayj8yq8b81d2Z2Uakt+XH+D6LrR/S6dHaraNTrUt8rd51YL1H99dm/ieJguh5NPBp5NPqOrouhasxZzt7nS8OOCtTtfxNy8EXKVJLckuH8nKpkkYltFCdkpbslpJF6hIowRbomGVpo1baRfcvIfAy7Zmg5eQ+BWmilOOpzbyyh/jiSSZWspYqH+OP7liRG1qZwdHI42jiR1M4M4O+2cqZFiMTOBglbT3letaxZ32g5GVlBZRQqWjW7PiQttb1gabkRTinvJVY/UkRSUzY1Ql/zC341PpTMydsujL5GnqdRl/xCg8G0nUbazSXJSzfUa3yTqn8P6LPC/wB6H8l9n1UAHIHcgAAAAAAAAAAAAAAA8xrTqHQvcakf7e4wyqwWU31VY/e47/kenBvCyVb6ovDNJwjNdMllHwbSuiK9nU5G8hsY47FReVTqrrhLp4b11EUYdR910ho6lcU5UbiEatOW+M1isetdT7d58z1k/p9Wtca1jtXVBZypPOvSXZ+NePY957/C8xjPy2aP9M8DiuXSh5q9V+zzKgT04kdvWjNZP4FmMD1GeLLTcsUGXZPyJcClSLM5eRLgRSRXktTtot4qP+NfuXpxM/QeaXs/uzVnArzeJGs9JFSUTq4llwOjpjJjJXwGBPyZ1lAzkzkhwOrOalZLJZvow6zT0fqtdV8G483g/vVsU2uyG/5CU4wWZPBPVTZa8QTZkSkkWLDRNe4f+hTlJdM35NNfmeR7fRupdtSwlUTuZrpq4bCfZDd34m9GKSwSSSySWSSPOt5ilpWs/lnuUcnk9bXj8L/v9nk9G6hQWErqbqP8FPGMPjLe/A9NaWVOlHYowjTj1QSWPa+snB5ll9lvcz26eGqpXkjj7AAISwAAAAAAAAAAAAAAAAAAAAAeU1n1Ao3Tde3atbne5xX+nVf/AJIrp9ZZ8T55dUK1rU5C9pulP7st8KkfxQlua/8AngfbippPRVG5pujc041YPPCW+L/FF74vtR6PDcfOryy1j+18Hm8Xy+F+q0Z8kp9aJar8iXAvad1LuLLGrbbV3bLFtYY1qMfWS85dq+K6TIjeRnTbi+g96u2Fq6oPJy9/DWUyxNFzVvNLg/mzelTMHVXcuD/UzduLuEPOaK9uevCKF2etpHV0iKpsx3vAW0bi5eFrSlKO7lH5NNfmeRuWGoqyleVHVe/k6TcIcHLe/AgnbCrvf+PUu8Ny++/VLC93seZVdzlydCEqsuqEXJ+Bs2GpNephK6mqEfwQwnUw7XuXieytLKnSjsUYQpR6oJLHtfWyco2cfJ6VrH2dDw/Jqoa2Pqf6M7Rmr9vb50qa2v8AuT8uo/zPd8MDRAPPlKUnmTyezCEYLEVhAAGpsAAAAAAAAAAAAAAAAAAAAAAAAAAAAAADyGs/9PqVxtVrRq1rvFywWFGs/Xitz9ZfFM9eCSu2dUuqDwR2VQtj0zWT5joDUq+w2JxjbbLlGU5yUsfKecVHf4Hr9HamW9LCVXG5nvxreZj2Q3d+JvgsW8bbZ64+CpTy6it9WMv8nEYpLBJJLJJZJI5AKZfAAAAAAAAAAAAAAAAAAAAAAAAAAAAAAAAAAAAAAAAAAAAAAAAAAAAAAAAAAAAB5uz1luJzlOVncQoxpTnsypOFbbjKPTNxTybyWLxWWOGJ6Qr332NX/FP9LJqpRWU45z+jDPPvXWXIK5VnXlTeHlRxayhtSk/JxUV+JpLKWODWBzS1puHtSlZXCg5J08KdRvY5GDe0sMUtuTz2ccE/JxRq2noVP3SP0kaC3IsSspjlKv1xuzGH7mLdaxVYVoUo2dzUjUnCHLRi+Tg3htOeWKS2t+GeDNLRlxUqUadSvT5CpOClOmm5bEn0YtJ+BZOStOcHFJRw/fLM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hAQDxANDBAODBANDQ8MDQ8MDg8NDg0MFBAVFBQQEhIXHCYfFxkjGRISHy8gLycpLSwsFR4xNTAqNSYrLCkBCQoKDgwOGg8PGikhHx8sNSksLCkpLCkpKSksKS4pLC0pLSwpKSopLCkpKSkpKSkpLyksKSksLSkpKSkpKy4xKf/AABEIAMkA+wMBIgACEQEDEQH/xAAcAAEAAwADAQEAAAAAAAAAAAAAAwQFAQIGBwj/xABCEAACAQICBQcJBwMCBwAAAAAAAQIDBBEhBQYSMXETFEFRYZGhIjI0YnJ0gbGzM0JSgrLB0QckcyOSFSVDU2Oj8P/EABoBAQACAwEAAAAAAAAAAAAAAAADBAECBgX/xAAtEQACAgECBAYCAQUBAAAAAAAAAQIDESExBAUSMhMiQVFxsWGhciMzgdHwFP/aAAwDAQACEQMRAD8A+4gAAAAAAAAAAAAAAAAAAAAAAAAAAAAAAAAAAAAAAAAAAAAAAAAAAAAAAAAAAAA4bK9XSVGPnVaa7NtY9xlJvYw2luWQZVXWW3julKfsQl83gU6uuEPuUpy9qUY/LElVFj2RDLiao7yR6EHkaut1Z+ZCnDjtSfzRTrafupf9Vx9iMY+OGJNHgrHvhFSfM6I+uT3RBWv6UPPqU4e1OKZ8/q3FSfnzqT9qcpeDZCqRPHgPeRUnzqC7Ys9zU1ntI76q34YqM5JfFIt2ukaNX7KpTqdkJJvu3nzmrSyIOR6SV8vg1pJldc7afmhofVgfN7bStzT+zrVEl0SfKR7pYmrba5V45VadOquuONOX7rwK0+AsW2GX6ubUT3yj2YMG21xoSyqKpRfrR2498cX4GrbaTo1fsqkJ9iktru3lWdU4dyZ6EL67O2SZZABETAAAAAAAAAAAAAAAAAAAgvrjk6VSqltcnSnUSeWOzFvDwJylpv0W492rfTkbRWWkay0TPH0P6jOrl5FBvokm1/ubw8EWZ6Xrzz5WWD3bGEV4HyHnElLJmro7T9Sn5snFdW+L+DOifCVrtSOfldc922fQJqUvPlKXtNy+ZwqBk6P1qhLBVY4etDNdx6C0uKdRYwlGXB5riugiknD0IOvq9Stzc45uaqt8TnmhH4ppKpsyebnHNzX5oOaDxiB0MyebnPNzV5qFajxjX/zsx61vkQc3N2ta5EPNTeN2hFOhpmTzccga3NA7Uz4pqqWZPIHV2y6jTnQSI1SxyinL2U2bKZIotbENvd16f2dapFLoctqPc8UaNDWm4j9pCnVXWsYS71l4FaNjJ78I8Xn3LEnp6N623wWHzIZqqXckXa7OIh2tmnb620nlUhUpPgpx71n4Gna6To1cqVSE31J4S/2vMwYaOh+FP2sy1Y0lGtBJJZvcsPuspWVVYbjk9Oji7nJRnh5N4AFE9gAAAAAAAAAAAAFHTvolz7tW+nIvFDT3olz7rX+nI2h3I1lsz87t5ksEQJ5lmkjrmc6yalit2RpWl9OLTxeXSng18SnSgXKVIjZBPD3PS6N1oqLBSamvWyl3np7HT9KeCl5D9b+dx4CjQNO2g0VLKoSNIzlDZn0Onsy3NEnNzyVlcyjubXy7jctdLSXnZ8Dz50yWzL1fEVy0msGjzYc3I5aTxWRBO8kyFRmWJTpW2pNXppLMqbS+6nLgsTiVRt4PDd05/M5w6yVLG5TscZvKOkpP1Y8Xi+5YkTWO9ylwSgv3J9k6kiZp0ojjR6oxXa/LfiTKljvbfZ0dx1UjttmG2bpI7xppHdEakdkzQ2O6Yt/t6fF/pZwmc2/29P4/pZh7P4JK++Pyvs2wAUD3gAAAAAAAAAAAAUNP+iXXutf6Ui+UNP8Aod17rX+lI2h3I1lsz86R3l2gilTL9ujr2c7IvUIGjb0ipbQNW2pkEmVZMsW9A0aFAjt6RoUaZVkyM7UqRahE4hElSIGzJNT3IkR0p7jsRMmWxwvO+DJCJed8GSmGboMjmyRkNRiJnJ0cjlTIZSCmSYMZLMZEkWVoyJYyNGjdMsRZ2tn/AK9PjL9LI4M7Wz/uKfGX6WRvZ/BNX3x+V9m8ADzz3wAAAAAAAAAAAAZ+sHod17rX+lI0ChrB6Hde61/pSN4dyNZbM/OtJGlbRKFFGlao66RzkzTtYmvawMy1Rr2xVmVZGjbxL1JFOgXaZVkRk8Ud28EdYnDZEM4OVPDDDqRYhNPNFWb3eyjhTwzQccmYywWV5/5WTFKlcp1MHk9l8GXMTSSwWItM5bK1WRLORVqzMxRiTI5SOFMilI4UifBp1FqMiaEinGRNCZpJEikXoSO9q/7il+b9LK9ORLZy/uaXGX6GQSWj+GWKn54/K+z0YAPMOiAAAAAAAAAAAABn6weh3Xutf6UjQM/WD0O691r/AEpG8O5GJbM/PVA1LYzKBpW7Oukc3M1rY1bdmRbyNK3mVZIqs16DLtORmUZlhXHQivJEZf5ToR2TKlOZPtZEbRo2STlu9lHRyOkp+b7CI51DZIydHPCovZZbjdtdq7TKrVvKxR2dx2krrya9WGajvYvpwfb/ACRVKhkVKxXdxJea2uBtGj2MO73NhyONoyVpOa34S8H4HeOll0xfwaZv4UgrEa0Zk0JmRHSkOqS+C/kmhpSHrdxFKqXsSqxe5s05k9hL+6pcZfoZjQ0pHoT8EWdEaQ2r2hBJJNzzxxf2cmQTql0yf4f0WKbF4kV+V9nuAAeIdWAAAAAAAAAAAADP1g9Duvda/wBKRoFDT/od17rX+lI2h3IxLZn55omhbyKFNFulLA685yWprUJmhSqpLF5GDG/S3Z8dxw9KLpeJG4NkDrbPSxvMclkvmWaNY8tDSM35scO15FmlVnLfLuNfBIZ4juz1cL2K3tHaek47L2c8jCtqGO/xzNSNFKL4EbqiihZclsd+fNqGHTTi8jo9uXZxO1BrCH+OJI5jbYjd8nsQO1b3tkFSjNbsy25nG2bJs065epnSrtecjq6qZoThF7ypV0et8cuBLGa9TdTTKzZ1xFSjOPbwI+UJ1rsbEqkSRmVto7KYaMl6nVNLVyeN/b8Z/SmYcahq6qzx0hb8an0pla+OK5/D+izwz/rQ/kvs+oAA5M7gAAAAAAAAAAAAGfrA8LO6fVa13/6pGgR16EZwlTqJSjOMoTi90oSWDT+DMxeGmYayj8yq8b81d2Z2Uakt+XH+D6LrR/S6dHaraNTrUt8rd51YL1H99dm/ieJguh5NPBp5NPqOrouhasxZzt7nS8OOCtTtfxNy8EXKVJLckuH8nKpkkYltFCdkpbslpJF6hIowRbomGVpo1baRfcvIfAy7Zmg5eQ+BWmilOOpzbyyh/jiSSZWspYqH+OP7liRG1qZwdHI42jiR1M4M4O+2cqZFiMTOBglbT3letaxZ32g5GVlBZRQqWjW7PiQttb1gabkRTinvJVY/UkRSUzY1Ql/zC341PpTMydsujL5GnqdRl/xCg8G0nUbazSXJSzfUa3yTqn8P6LPC/wB6H8l9n1UAHIHcgAAAAAAAAAAAAAAA8xrTqHQvcakf7e4wyqwWU31VY/e47/kenBvCyVb6ovDNJwjNdMllHwbSuiK9nU5G8hsY47FReVTqrrhLp4b11EUYdR910ho6lcU5UbiEatOW+M1isetdT7d58z1k/p9Wtca1jtXVBZypPOvSXZ+NePY957/C8xjPy2aP9M8DiuXSh5q9V+zzKgT04kdvWjNZP4FmMD1GeLLTcsUGXZPyJcClSLM5eRLgRSRXktTtot4qP+NfuXpxM/QeaXs/uzVnArzeJGs9JFSUTq4llwOjpjJjJXwGBPyZ1lAzkzkhwOrOalZLJZvow6zT0fqtdV8G483g/vVsU2uyG/5CU4wWZPBPVTZa8QTZkSkkWLDRNe4f+hTlJdM35NNfmeR7fRupdtSwlUTuZrpq4bCfZDd34m9GKSwSSSySWSSPOt5ilpWs/lnuUcnk9bXj8L/v9nk9G6hQWErqbqP8FPGMPjLe/A9NaWVOlHYowjTj1QSWPa+snB5ll9lvcz26eGqpXkjj7AAISwAAAAAAAAAAAAAAAAAAAAAeU1n1Ao3Tde3atbne5xX+nVf/AJIrp9ZZ8T55dUK1rU5C9pulP7st8KkfxQlua/8AngfbippPRVG5pujc041YPPCW+L/FF74vtR6PDcfOryy1j+18Hm8Xy+F+q0Z8kp9aJar8iXAvad1LuLLGrbbV3bLFtYY1qMfWS85dq+K6TIjeRnTbi+g96u2Fq6oPJy9/DWUyxNFzVvNLg/mzelTMHVXcuD/UzduLuEPOaK9uevCKF2etpHV0iKpsx3vAW0bi5eFrSlKO7lH5NNfmeRuWGoqyleVHVe/k6TcIcHLe/AgnbCrvf+PUu8Ny++/VLC93seZVdzlydCEqsuqEXJ+Bs2GpNephK6mqEfwQwnUw7XuXieytLKnSjsUYQpR6oJLHtfWyco2cfJ6VrH2dDw/Jqoa2Pqf6M7Rmr9vb50qa2v8AuT8uo/zPd8MDRAPPlKUnmTyezCEYLEVhAAGpsAAAAAAAAAAAAAAAAAAAAAAAAAAAAAADyGs/9PqVxtVrRq1rvFywWFGs/Xitz9ZfFM9eCSu2dUuqDwR2VQtj0zWT5joDUq+w2JxjbbLlGU5yUsfKecVHf4Hr9HamW9LCVXG5nvxreZj2Q3d+JvgsW8bbZ64+CpTy6it9WMv8nEYpLBJJLJJZJI5AKZfAAAAAAAAAAAAAAAAAAAAAAAAAAAAAAAAAAAAAAAAAAAAAAAAAAAAAAAAAAAAB5uz1luJzlOVncQoxpTnsypOFbbjKPTNxTybyWLxWWOGJ6Qr332NX/FP9LJqpRWU45z+jDPPvXWXIK5VnXlTeHlRxayhtSk/JxUV+JpLKWODWBzS1puHtSlZXCg5J08KdRvY5GDe0sMUtuTz2ccE/JxRq2noVP3SP0kaC3IsSspjlKv1xuzGH7mLdaxVYVoUo2dzUjUnCHLRi+Tg3htOeWKS2t+GeDNLRlxUqUadSvT5CpOClOmm5bEn0YtJ+BZOStOcHFJRw/fLM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data:image/jpeg;base64,/9j/4AAQSkZJRgABAQAAAQABAAD/2wCEAAkGBhAQDxANDBAODBANDQ8MDQ8MDg8NDg0MFBAVFBQQEhIXHCYfFxkjGRISHy8gLycpLSwsFR4xNTAqNSYrLCkBCQoKDgwOGg8PGikhHx8sNSksLCkpLCkpKSksKS4pLC0pLSwpKSopLCkpKSkpKSkpLyksKSksLSkpKSkpKy4xKf/AABEIAMkA+wMBIgACEQEDEQH/xAAcAAEAAwADAQEAAAAAAAAAAAAAAwQFAQIGBwj/xABCEAACAQICBQcJBwMCBwAAAAAAAQIDBBEhBQYSMXETFEFRYZGhIjI0YnJ0gbGzM0JSgrLB0QckcyOSFSVDU2Oj8P/EABoBAQACAwEAAAAAAAAAAAAAAAADBAECBgX/xAAtEQACAgECBAYCAQUBAAAAAAAAAQIDESExBAUSMhMiQVFxsWGhciMzgdHwFP/aAAwDAQACEQMRAD8A+4gAAAAAAAAAAAAAAAAAAAAAAAAAAAAAAAAAAAAAAAAAAAAAAAAAAAAAAAAAAAA4bK9XSVGPnVaa7NtY9xlJvYw2luWQZVXWW3julKfsQl83gU6uuEPuUpy9qUY/LElVFj2RDLiao7yR6EHkaut1Z+ZCnDjtSfzRTrafupf9Vx9iMY+OGJNHgrHvhFSfM6I+uT3RBWv6UPPqU4e1OKZ8/q3FSfnzqT9qcpeDZCqRPHgPeRUnzqC7Ys9zU1ntI76q34YqM5JfFIt2ukaNX7KpTqdkJJvu3nzmrSyIOR6SV8vg1pJldc7afmhofVgfN7bStzT+zrVEl0SfKR7pYmrba5V45VadOquuONOX7rwK0+AsW2GX6ubUT3yj2YMG21xoSyqKpRfrR2498cX4GrbaTo1fsqkJ9iktru3lWdU4dyZ6EL67O2SZZABETAAAAAAAAAAAAAAAAAAAgvrjk6VSqltcnSnUSeWOzFvDwJylpv0W492rfTkbRWWkay0TPH0P6jOrl5FBvokm1/ubw8EWZ6Xrzz5WWD3bGEV4HyHnElLJmro7T9Sn5snFdW+L+DOifCVrtSOfldc922fQJqUvPlKXtNy+ZwqBk6P1qhLBVY4etDNdx6C0uKdRYwlGXB5riugiknD0IOvq9Stzc45uaqt8TnmhH4ppKpsyebnHNzX5oOaDxiB0MyebnPNzV5qFajxjX/zsx61vkQc3N2ta5EPNTeN2hFOhpmTzccga3NA7Uz4pqqWZPIHV2y6jTnQSI1SxyinL2U2bKZIotbENvd16f2dapFLoctqPc8UaNDWm4j9pCnVXWsYS71l4FaNjJ78I8Xn3LEnp6N623wWHzIZqqXckXa7OIh2tmnb620nlUhUpPgpx71n4Gna6To1cqVSE31J4S/2vMwYaOh+FP2sy1Y0lGtBJJZvcsPuspWVVYbjk9Oji7nJRnh5N4AFE9gAAAAAAAAAAAAFHTvolz7tW+nIvFDT3olz7rX+nI2h3I1lsz87t5ksEQJ5lmkjrmc6yalit2RpWl9OLTxeXSng18SnSgXKVIjZBPD3PS6N1oqLBSamvWyl3np7HT9KeCl5D9b+dx4CjQNO2g0VLKoSNIzlDZn0Onsy3NEnNzyVlcyjubXy7jctdLSXnZ8Dz50yWzL1fEVy0msGjzYc3I5aTxWRBO8kyFRmWJTpW2pNXppLMqbS+6nLgsTiVRt4PDd05/M5w6yVLG5TscZvKOkpP1Y8Xi+5YkTWO9ylwSgv3J9k6kiZp0ojjR6oxXa/LfiTKljvbfZ0dx1UjttmG2bpI7xppHdEakdkzQ2O6Yt/t6fF/pZwmc2/29P4/pZh7P4JK++Pyvs2wAUD3gAAAAAAAAAAAAUNP+iXXutf6Ui+UNP8Aod17rX+lI2h3I1lsz86R3l2gilTL9ujr2c7IvUIGjb0ipbQNW2pkEmVZMsW9A0aFAjt6RoUaZVkyM7UqRahE4hElSIGzJNT3IkR0p7jsRMmWxwvO+DJCJed8GSmGboMjmyRkNRiJnJ0cjlTIZSCmSYMZLMZEkWVoyJYyNGjdMsRZ2tn/AK9PjL9LI4M7Wz/uKfGX6WRvZ/BNX3x+V9m8ADzz3wAAAAAAAAAAAAZ+sHod17rX+lI0ChrB6Hde61/pSN4dyNZbM/OtJGlbRKFFGlao66RzkzTtYmvawMy1Rr2xVmVZGjbxL1JFOgXaZVkRk8Ud28EdYnDZEM4OVPDDDqRYhNPNFWb3eyjhTwzQccmYywWV5/5WTFKlcp1MHk9l8GXMTSSwWItM5bK1WRLORVqzMxRiTI5SOFMilI4UifBp1FqMiaEinGRNCZpJEikXoSO9q/7il+b9LK9ORLZy/uaXGX6GQSWj+GWKn54/K+z0YAPMOiAAAAAAAAAAAABn6weh3Xutf6UjQM/WD0O691r/AEpG8O5GJbM/PVA1LYzKBpW7Oukc3M1rY1bdmRbyNK3mVZIqs16DLtORmUZlhXHQivJEZf5ToR2TKlOZPtZEbRo2STlu9lHRyOkp+b7CI51DZIydHPCovZZbjdtdq7TKrVvKxR2dx2krrya9WGajvYvpwfb/ACRVKhkVKxXdxJea2uBtGj2MO73NhyONoyVpOa34S8H4HeOll0xfwaZv4UgrEa0Zk0JmRHSkOqS+C/kmhpSHrdxFKqXsSqxe5s05k9hL+6pcZfoZjQ0pHoT8EWdEaQ2r2hBJJNzzxxf2cmQTql0yf4f0WKbF4kV+V9nuAAeIdWAAAAAAAAAAAADP1g9Duvda/wBKRoFDT/od17rX+lI2h3IxLZn55omhbyKFNFulLA685yWprUJmhSqpLF5GDG/S3Z8dxw9KLpeJG4NkDrbPSxvMclkvmWaNY8tDSM35scO15FmlVnLfLuNfBIZ4juz1cL2K3tHaek47L2c8jCtqGO/xzNSNFKL4EbqiihZclsd+fNqGHTTi8jo9uXZxO1BrCH+OJI5jbYjd8nsQO1b3tkFSjNbsy25nG2bJs065epnSrtecjq6qZoThF7ypV0et8cuBLGa9TdTTKzZ1xFSjOPbwI+UJ1rsbEqkSRmVto7KYaMl6nVNLVyeN/b8Z/SmYcahq6qzx0hb8an0pla+OK5/D+izwz/rQ/kvs+oAA5M7gAAAAAAAAAAAAGfrA8LO6fVa13/6pGgR16EZwlTqJSjOMoTi90oSWDT+DMxeGmYayj8yq8b81d2Z2Uakt+XH+D6LrR/S6dHaraNTrUt8rd51YL1H99dm/ieJguh5NPBp5NPqOrouhasxZzt7nS8OOCtTtfxNy8EXKVJLckuH8nKpkkYltFCdkpbslpJF6hIowRbomGVpo1baRfcvIfAy7Zmg5eQ+BWmilOOpzbyyh/jiSSZWspYqH+OP7liRG1qZwdHI42jiR1M4M4O+2cqZFiMTOBglbT3letaxZ32g5GVlBZRQqWjW7PiQttb1gabkRTinvJVY/UkRSUzY1Ql/zC341PpTMydsujL5GnqdRl/xCg8G0nUbazSXJSzfUa3yTqn8P6LPC/wB6H8l9n1UAHIHcgAAAAAAAAAAAAAAA8xrTqHQvcakf7e4wyqwWU31VY/e47/kenBvCyVb6ovDNJwjNdMllHwbSuiK9nU5G8hsY47FReVTqrrhLp4b11EUYdR910ho6lcU5UbiEatOW+M1isetdT7d58z1k/p9Wtca1jtXVBZypPOvSXZ+NePY957/C8xjPy2aP9M8DiuXSh5q9V+zzKgT04kdvWjNZP4FmMD1GeLLTcsUGXZPyJcClSLM5eRLgRSRXktTtot4qP+NfuXpxM/QeaXs/uzVnArzeJGs9JFSUTq4llwOjpjJjJXwGBPyZ1lAzkzkhwOrOalZLJZvow6zT0fqtdV8G483g/vVsU2uyG/5CU4wWZPBPVTZa8QTZkSkkWLDRNe4f+hTlJdM35NNfmeR7fRupdtSwlUTuZrpq4bCfZDd34m9GKSwSSSySWSSPOt5ilpWs/lnuUcnk9bXj8L/v9nk9G6hQWErqbqP8FPGMPjLe/A9NaWVOlHYowjTj1QSWPa+snB5ll9lvcz26eGqpXkjj7AAISwAAAAAAAAAAAAAAAAAAAAAeU1n1Ao3Tde3atbne5xX+nVf/AJIrp9ZZ8T55dUK1rU5C9pulP7st8KkfxQlua/8AngfbippPRVG5pujc041YPPCW+L/FF74vtR6PDcfOryy1j+18Hm8Xy+F+q0Z8kp9aJar8iXAvad1LuLLGrbbV3bLFtYY1qMfWS85dq+K6TIjeRnTbi+g96u2Fq6oPJy9/DWUyxNFzVvNLg/mzelTMHVXcuD/UzduLuEPOaK9uevCKF2etpHV0iKpsx3vAW0bi5eFrSlKO7lH5NNfmeRuWGoqyleVHVe/k6TcIcHLe/AgnbCrvf+PUu8Ny++/VLC93seZVdzlydCEqsuqEXJ+Bs2GpNephK6mqEfwQwnUw7XuXieytLKnSjsUYQpR6oJLHtfWyco2cfJ6VrH2dDw/Jqoa2Pqf6M7Rmr9vb50qa2v8AuT8uo/zPd8MDRAPPlKUnmTyezCEYLEVhAAGpsAAAAAAAAAAAAAAAAAAAAAAAAAAAAAADyGs/9PqVxtVrRq1rvFywWFGs/Xitz9ZfFM9eCSu2dUuqDwR2VQtj0zWT5joDUq+w2JxjbbLlGU5yUsfKecVHf4Hr9HamW9LCVXG5nvxreZj2Q3d+JvgsW8bbZ64+CpTy6it9WMv8nEYpLBJJLJJZJI5AKZfAAAAAAAAAAAAAAAAAAAAAAAAAAAAAAAAAAAAAAAAAAAAAAAAAAAAAAAAAAAAB5uz1luJzlOVncQoxpTnsypOFbbjKPTNxTybyWLxWWOGJ6Qr332NX/FP9LJqpRWU45z+jDPPvXWXIK5VnXlTeHlRxayhtSk/JxUV+JpLKWODWBzS1puHtSlZXCg5J08KdRvY5GDe0sMUtuTz2ccE/JxRq2noVP3SP0kaC3IsSspjlKv1xuzGH7mLdaxVYVoUo2dzUjUnCHLRi+Tg3htOeWKS2t+GeDNLRlxUqUadSvT5CpOClOmm5bEn0YtJ+BZOStOcHFJRw/fLMn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97152"/>
            <a:ext cx="239077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5234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гадки Професії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475656" y="1588971"/>
            <a:ext cx="7416824" cy="41719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975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867</TotalTime>
  <Words>426</Words>
  <Application>Microsoft Office PowerPoint</Application>
  <PresentationFormat>Экран (4:3)</PresentationFormat>
  <Paragraphs>122</Paragraphs>
  <Slides>24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Солнцестояние</vt:lpstr>
      <vt:lpstr>Объект упаковщика для оболочки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ГРА - МАНДРІВКА «СВІТ ПРОФЕСІЙ»</vt:lpstr>
      <vt:lpstr>Девіз: </vt:lpstr>
      <vt:lpstr>Слайд 3</vt:lpstr>
      <vt:lpstr>ЗУПИНКИ</vt:lpstr>
      <vt:lpstr>Слайд 5</vt:lpstr>
      <vt:lpstr> ВУЛИЦЯ «УЯВНА» </vt:lpstr>
      <vt:lpstr>Слайд 7</vt:lpstr>
      <vt:lpstr>  ПОЛЯНА ЗАГАДОК   </vt:lpstr>
      <vt:lpstr>Слайд 9</vt:lpstr>
      <vt:lpstr>    </vt:lpstr>
      <vt:lpstr>Слайд 11</vt:lpstr>
      <vt:lpstr> </vt:lpstr>
      <vt:lpstr>Слайд 13</vt:lpstr>
      <vt:lpstr>     </vt:lpstr>
      <vt:lpstr>Гра   “Закінчи речення” </vt:lpstr>
      <vt:lpstr>Слайд 16</vt:lpstr>
      <vt:lpstr>КОЖЕН ПОВИНЕН ДОБРЕ ЗНАТИ СВОЮ СПРАВУ</vt:lpstr>
      <vt:lpstr>Слайд 18</vt:lpstr>
      <vt:lpstr>     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Надежда</cp:lastModifiedBy>
  <cp:revision>101</cp:revision>
  <cp:lastPrinted>2013-02-26T22:41:27Z</cp:lastPrinted>
  <dcterms:created xsi:type="dcterms:W3CDTF">2012-04-14T08:29:14Z</dcterms:created>
  <dcterms:modified xsi:type="dcterms:W3CDTF">2017-10-16T09:10:48Z</dcterms:modified>
</cp:coreProperties>
</file>