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57" r:id="rId7"/>
    <p:sldId id="258" r:id="rId8"/>
    <p:sldId id="269" r:id="rId9"/>
    <p:sldId id="270" r:id="rId10"/>
    <p:sldId id="259" r:id="rId11"/>
    <p:sldId id="260" r:id="rId12"/>
    <p:sldId id="277" r:id="rId13"/>
    <p:sldId id="261" r:id="rId14"/>
    <p:sldId id="262" r:id="rId15"/>
    <p:sldId id="263" r:id="rId16"/>
    <p:sldId id="264" r:id="rId17"/>
    <p:sldId id="271" r:id="rId18"/>
    <p:sldId id="272" r:id="rId19"/>
    <p:sldId id="273" r:id="rId20"/>
    <p:sldId id="279" r:id="rId21"/>
    <p:sldId id="274" r:id="rId22"/>
    <p:sldId id="278" r:id="rId23"/>
    <p:sldId id="275" r:id="rId24"/>
    <p:sldId id="276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0" autoAdjust="0"/>
    <p:restoredTop sz="94660"/>
  </p:normalViewPr>
  <p:slideViewPr>
    <p:cSldViewPr>
      <p:cViewPr>
        <p:scale>
          <a:sx n="70" d="100"/>
          <a:sy n="70" d="100"/>
        </p:scale>
        <p:origin x="-139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34D4DB-B8BB-4829-9BAC-8A07B4297731}" type="doc">
      <dgm:prSet loTypeId="urn:microsoft.com/office/officeart/2005/8/layout/radial5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2A393AB-47DB-47A9-A44F-A464362E1D12}">
      <dgm:prSet phldrT="[Текст]"/>
      <dgm:spPr/>
      <dgm:t>
        <a:bodyPr>
          <a:prstTxWarp prst="textPlain">
            <a:avLst/>
          </a:prstTxWarp>
        </a:bodyPr>
        <a:lstStyle/>
        <a:p>
          <a:r>
            <a:rPr lang="uk-UA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Принципи патріотичного виховання</a:t>
          </a:r>
          <a:endParaRPr lang="ru-RU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BF9CECD1-72D3-442D-98C5-9920162642CF}" type="parTrans" cxnId="{03F651B3-0BE3-4EE9-A563-D65466457EEF}">
      <dgm:prSet/>
      <dgm:spPr/>
      <dgm:t>
        <a:bodyPr/>
        <a:lstStyle/>
        <a:p>
          <a:endParaRPr lang="ru-RU"/>
        </a:p>
      </dgm:t>
    </dgm:pt>
    <dgm:pt modelId="{490116C7-849A-456A-843F-6BB819ADE356}" type="sibTrans" cxnId="{03F651B3-0BE3-4EE9-A563-D65466457EEF}">
      <dgm:prSet/>
      <dgm:spPr/>
      <dgm:t>
        <a:bodyPr/>
        <a:lstStyle/>
        <a:p>
          <a:endParaRPr lang="ru-RU"/>
        </a:p>
      </dgm:t>
    </dgm:pt>
    <dgm:pt modelId="{D9933179-D0C1-4B69-9DBF-707346C9882E}">
      <dgm:prSet phldrT="[Текст]" custT="1"/>
      <dgm:spPr/>
      <dgm:t>
        <a:bodyPr/>
        <a:lstStyle/>
        <a:p>
          <a:r>
            <a:rPr lang="uk-UA" sz="1400" i="0" dirty="0" smtClean="0"/>
            <a:t> </a:t>
          </a:r>
          <a:r>
            <a:rPr lang="uk-UA" sz="1400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НАЦІОНАЛЬНОЇ</a:t>
          </a:r>
          <a:r>
            <a:rPr lang="uk-UA" sz="1400" i="0" dirty="0" smtClean="0">
              <a:solidFill>
                <a:schemeClr val="tx1"/>
              </a:solidFill>
            </a:rPr>
            <a:t> СПРЯМОВАНОСТІ</a:t>
          </a:r>
          <a:endParaRPr lang="ru-RU" sz="1200" dirty="0">
            <a:solidFill>
              <a:schemeClr val="tx1"/>
            </a:solidFill>
          </a:endParaRPr>
        </a:p>
      </dgm:t>
    </dgm:pt>
    <dgm:pt modelId="{3B0A02D6-47F1-48F4-8A7F-FFB83402C88C}" type="parTrans" cxnId="{07DC3C3B-C756-4C12-8A40-67AD36784DB7}">
      <dgm:prSet/>
      <dgm:spPr/>
      <dgm:t>
        <a:bodyPr/>
        <a:lstStyle/>
        <a:p>
          <a:endParaRPr lang="ru-RU"/>
        </a:p>
      </dgm:t>
    </dgm:pt>
    <dgm:pt modelId="{D2D4FC52-AFE3-42BF-87F7-5843F3544BDD}" type="sibTrans" cxnId="{07DC3C3B-C756-4C12-8A40-67AD36784DB7}">
      <dgm:prSet/>
      <dgm:spPr/>
      <dgm:t>
        <a:bodyPr/>
        <a:lstStyle/>
        <a:p>
          <a:endParaRPr lang="ru-RU"/>
        </a:p>
      </dgm:t>
    </dgm:pt>
    <dgm:pt modelId="{956066B9-1AE2-4A13-92C7-093EEC87A730}">
      <dgm:prSet phldrT="[Текст]" custT="1"/>
      <dgm:spPr/>
      <dgm:t>
        <a:bodyPr/>
        <a:lstStyle/>
        <a:p>
          <a:r>
            <a:rPr lang="uk-UA" sz="1400" i="0" dirty="0" smtClean="0">
              <a:solidFill>
                <a:schemeClr val="tx1"/>
              </a:solidFill>
            </a:rPr>
            <a:t> САМОАКТИВНОСТІ Й САМОРЕГУЛЯЦІЇ </a:t>
          </a:r>
          <a:endParaRPr lang="ru-RU" sz="1400" b="1" i="0" cap="none" spc="0" dirty="0">
            <a:ln w="1905"/>
            <a:solidFill>
              <a:schemeClr val="tx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8E5B1E-51A1-45A7-A1A6-FD4CB0DFA5B9}" type="parTrans" cxnId="{7658673A-1572-4279-8DE6-5A1E521D46C1}">
      <dgm:prSet/>
      <dgm:spPr/>
      <dgm:t>
        <a:bodyPr/>
        <a:lstStyle/>
        <a:p>
          <a:endParaRPr lang="ru-RU"/>
        </a:p>
      </dgm:t>
    </dgm:pt>
    <dgm:pt modelId="{A2D77BE9-B59C-4D07-BF4B-1D54AA4095CD}" type="sibTrans" cxnId="{7658673A-1572-4279-8DE6-5A1E521D46C1}">
      <dgm:prSet/>
      <dgm:spPr/>
      <dgm:t>
        <a:bodyPr/>
        <a:lstStyle/>
        <a:p>
          <a:endParaRPr lang="ru-RU"/>
        </a:p>
      </dgm:t>
    </dgm:pt>
    <dgm:pt modelId="{5B20E393-517E-4BA3-976D-477D53EC43F4}">
      <dgm:prSet phldrT="[Текст]" custT="1"/>
      <dgm:spPr/>
      <dgm:t>
        <a:bodyPr/>
        <a:lstStyle/>
        <a:p>
          <a:r>
            <a:rPr lang="uk-UA" sz="1300" i="1" dirty="0" smtClean="0"/>
            <a:t> </a:t>
          </a:r>
          <a:r>
            <a:rPr lang="uk-UA" sz="1400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ПОЛІКУЛЬТУРНОСТІ </a:t>
          </a:r>
          <a:endParaRPr lang="ru-RU" sz="140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C6B80C-4AB7-45AF-9056-67D1EE8996DB}" type="parTrans" cxnId="{47ED1F13-E7B4-4204-8BAA-A8E2112EFAD0}">
      <dgm:prSet/>
      <dgm:spPr/>
      <dgm:t>
        <a:bodyPr/>
        <a:lstStyle/>
        <a:p>
          <a:endParaRPr lang="ru-RU"/>
        </a:p>
      </dgm:t>
    </dgm:pt>
    <dgm:pt modelId="{18E5801E-2E0E-4202-9F01-D099A279105A}" type="sibTrans" cxnId="{47ED1F13-E7B4-4204-8BAA-A8E2112EFAD0}">
      <dgm:prSet/>
      <dgm:spPr/>
      <dgm:t>
        <a:bodyPr/>
        <a:lstStyle/>
        <a:p>
          <a:endParaRPr lang="ru-RU"/>
        </a:p>
      </dgm:t>
    </dgm:pt>
    <dgm:pt modelId="{61D2CB5D-949B-4633-B9CA-3945894DBE4D}">
      <dgm:prSet phldrT="[Текст]" custT="1"/>
      <dgm:spPr/>
      <dgm:t>
        <a:bodyPr/>
        <a:lstStyle/>
        <a:p>
          <a:r>
            <a:rPr lang="uk-UA" sz="1200" i="1" dirty="0" smtClean="0"/>
            <a:t> </a:t>
          </a:r>
          <a:r>
            <a:rPr lang="uk-UA" sz="1400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СОЦІАЛЬНОЇ ВІДПОВІДНОСТІ </a:t>
          </a:r>
          <a:endParaRPr lang="ru-RU" sz="140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07BE260-3516-4498-AD06-9ADAC926EC7B}" type="parTrans" cxnId="{7C8F3979-FA2C-4512-B871-120B6AA70978}">
      <dgm:prSet/>
      <dgm:spPr/>
      <dgm:t>
        <a:bodyPr/>
        <a:lstStyle/>
        <a:p>
          <a:endParaRPr lang="ru-RU"/>
        </a:p>
      </dgm:t>
    </dgm:pt>
    <dgm:pt modelId="{DA3C6CAC-5E46-44E9-9ECC-A9C0D22A21D4}" type="sibTrans" cxnId="{7C8F3979-FA2C-4512-B871-120B6AA70978}">
      <dgm:prSet/>
      <dgm:spPr/>
      <dgm:t>
        <a:bodyPr/>
        <a:lstStyle/>
        <a:p>
          <a:endParaRPr lang="ru-RU"/>
        </a:p>
      </dgm:t>
    </dgm:pt>
    <dgm:pt modelId="{A12E4DCC-78EB-4BC7-A940-0E2CFC454AB4}">
      <dgm:prSet custT="1"/>
      <dgm:spPr/>
      <dgm:t>
        <a:bodyPr/>
        <a:lstStyle/>
        <a:p>
          <a:r>
            <a:rPr lang="uk-UA" sz="1200" i="1" dirty="0" smtClean="0"/>
            <a:t> </a:t>
          </a:r>
          <a:r>
            <a:rPr lang="uk-UA" sz="1400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ІСТОРИЧНОЇ І СОЦІАЛЬНОЇ ПАМ’ЯТІ </a:t>
          </a:r>
          <a:endParaRPr lang="ru-RU" sz="140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7DF226-E7AF-4D4E-8F5B-62E0B498EC4B}" type="parTrans" cxnId="{5E8DB12B-8469-416E-9265-3BB1B0307BB0}">
      <dgm:prSet/>
      <dgm:spPr/>
      <dgm:t>
        <a:bodyPr/>
        <a:lstStyle/>
        <a:p>
          <a:endParaRPr lang="ru-RU"/>
        </a:p>
      </dgm:t>
    </dgm:pt>
    <dgm:pt modelId="{0BA85CAE-650D-441E-B1E9-857C435C1385}" type="sibTrans" cxnId="{5E8DB12B-8469-416E-9265-3BB1B0307BB0}">
      <dgm:prSet/>
      <dgm:spPr/>
      <dgm:t>
        <a:bodyPr/>
        <a:lstStyle/>
        <a:p>
          <a:endParaRPr lang="ru-RU"/>
        </a:p>
      </dgm:t>
    </dgm:pt>
    <dgm:pt modelId="{6606843F-B9DA-46EE-BE6B-D7360DC50869}">
      <dgm:prSet custT="1"/>
      <dgm:spPr/>
      <dgm:t>
        <a:bodyPr/>
        <a:lstStyle/>
        <a:p>
          <a:r>
            <a:rPr lang="uk-UA" sz="1200" i="1" dirty="0" smtClean="0"/>
            <a:t> </a:t>
          </a:r>
          <a:r>
            <a:rPr lang="uk-UA" sz="1400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МІЖПОКОЛІННОЇ НАСТУПНОСТІ</a:t>
          </a:r>
          <a:endParaRPr lang="ru-RU" sz="1400" i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649049-E0D6-4ACC-BBF0-8DA016D0AC59}" type="parTrans" cxnId="{D7D89015-7004-470E-B6C4-492AF4AE27FE}">
      <dgm:prSet/>
      <dgm:spPr/>
      <dgm:t>
        <a:bodyPr/>
        <a:lstStyle/>
        <a:p>
          <a:endParaRPr lang="ru-RU"/>
        </a:p>
      </dgm:t>
    </dgm:pt>
    <dgm:pt modelId="{10997A2A-29F0-4D51-9F72-21BD1564C34D}" type="sibTrans" cxnId="{D7D89015-7004-470E-B6C4-492AF4AE27FE}">
      <dgm:prSet/>
      <dgm:spPr/>
      <dgm:t>
        <a:bodyPr/>
        <a:lstStyle/>
        <a:p>
          <a:endParaRPr lang="ru-RU"/>
        </a:p>
      </dgm:t>
    </dgm:pt>
    <dgm:pt modelId="{3B9085AE-9427-4E64-8166-51357F4A2310}" type="pres">
      <dgm:prSet presAssocID="{FC34D4DB-B8BB-4829-9BAC-8A07B429773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1622AA-7180-494A-B753-415D787495B9}" type="pres">
      <dgm:prSet presAssocID="{62A393AB-47DB-47A9-A44F-A464362E1D12}" presName="centerShape" presStyleLbl="node0" presStyleIdx="0" presStyleCnt="1" custScaleX="139642" custScaleY="124680"/>
      <dgm:spPr/>
      <dgm:t>
        <a:bodyPr/>
        <a:lstStyle/>
        <a:p>
          <a:endParaRPr lang="ru-RU"/>
        </a:p>
      </dgm:t>
    </dgm:pt>
    <dgm:pt modelId="{89D8A67D-CE22-4DC8-B5A8-E9982F28314B}" type="pres">
      <dgm:prSet presAssocID="{3B0A02D6-47F1-48F4-8A7F-FFB83402C88C}" presName="parTrans" presStyleLbl="sibTrans2D1" presStyleIdx="0" presStyleCnt="6"/>
      <dgm:spPr/>
      <dgm:t>
        <a:bodyPr/>
        <a:lstStyle/>
        <a:p>
          <a:endParaRPr lang="ru-RU"/>
        </a:p>
      </dgm:t>
    </dgm:pt>
    <dgm:pt modelId="{42987354-03D4-4821-B7B0-5C906733AE61}" type="pres">
      <dgm:prSet presAssocID="{3B0A02D6-47F1-48F4-8A7F-FFB83402C88C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D4D33AD1-2E1A-41DD-BEB9-D1C6BD4FDC2D}" type="pres">
      <dgm:prSet presAssocID="{D9933179-D0C1-4B69-9DBF-707346C9882E}" presName="node" presStyleLbl="node1" presStyleIdx="0" presStyleCnt="6" custScaleX="162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65455F-3FA3-4F32-AB25-3BCFCA8F26E2}" type="pres">
      <dgm:prSet presAssocID="{F88E5B1E-51A1-45A7-A1A6-FD4CB0DFA5B9}" presName="parTrans" presStyleLbl="sibTrans2D1" presStyleIdx="1" presStyleCnt="6"/>
      <dgm:spPr/>
      <dgm:t>
        <a:bodyPr/>
        <a:lstStyle/>
        <a:p>
          <a:endParaRPr lang="ru-RU"/>
        </a:p>
      </dgm:t>
    </dgm:pt>
    <dgm:pt modelId="{4552122D-BBD3-4976-AB8C-58FFF6273463}" type="pres">
      <dgm:prSet presAssocID="{F88E5B1E-51A1-45A7-A1A6-FD4CB0DFA5B9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B26D4E01-BC66-49FC-BC29-B1FF12B7E59A}" type="pres">
      <dgm:prSet presAssocID="{956066B9-1AE2-4A13-92C7-093EEC87A730}" presName="node" presStyleLbl="node1" presStyleIdx="1" presStyleCnt="6" custScaleX="162298" custRadScaleRad="125369" custRadScaleInc="14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42D44C-5440-45E1-A0C8-83812E9AAC19}" type="pres">
      <dgm:prSet presAssocID="{DBC6B80C-4AB7-45AF-9056-67D1EE8996DB}" presName="parTrans" presStyleLbl="sibTrans2D1" presStyleIdx="2" presStyleCnt="6"/>
      <dgm:spPr/>
      <dgm:t>
        <a:bodyPr/>
        <a:lstStyle/>
        <a:p>
          <a:endParaRPr lang="ru-RU"/>
        </a:p>
      </dgm:t>
    </dgm:pt>
    <dgm:pt modelId="{88CFAACD-4C1B-40BC-A2B8-36EB167ADC0A}" type="pres">
      <dgm:prSet presAssocID="{DBC6B80C-4AB7-45AF-9056-67D1EE8996DB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36DAF9D8-F469-4D62-870A-044B96EB5AA6}" type="pres">
      <dgm:prSet presAssocID="{5B20E393-517E-4BA3-976D-477D53EC43F4}" presName="node" presStyleLbl="node1" presStyleIdx="2" presStyleCnt="6" custScaleX="162183" custRadScaleRad="127339" custRadScaleInc="-18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5F728A-36DC-401D-A711-7460A6D0AA0B}" type="pres">
      <dgm:prSet presAssocID="{307BE260-3516-4498-AD06-9ADAC926EC7B}" presName="parTrans" presStyleLbl="sibTrans2D1" presStyleIdx="3" presStyleCnt="6"/>
      <dgm:spPr/>
      <dgm:t>
        <a:bodyPr/>
        <a:lstStyle/>
        <a:p>
          <a:endParaRPr lang="ru-RU"/>
        </a:p>
      </dgm:t>
    </dgm:pt>
    <dgm:pt modelId="{49BC8968-0F23-48C9-8239-3F23087F357A}" type="pres">
      <dgm:prSet presAssocID="{307BE260-3516-4498-AD06-9ADAC926EC7B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6B0A2C69-DA74-4D15-B82A-79B7D610AE5E}" type="pres">
      <dgm:prSet presAssocID="{61D2CB5D-949B-4633-B9CA-3945894DBE4D}" presName="node" presStyleLbl="node1" presStyleIdx="3" presStyleCnt="6" custScaleX="162298" custRadScaleRad="1001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17C977-9406-464D-8C16-7A86F795298A}" type="pres">
      <dgm:prSet presAssocID="{D77DF226-E7AF-4D4E-8F5B-62E0B498EC4B}" presName="parTrans" presStyleLbl="sibTrans2D1" presStyleIdx="4" presStyleCnt="6"/>
      <dgm:spPr/>
      <dgm:t>
        <a:bodyPr/>
        <a:lstStyle/>
        <a:p>
          <a:endParaRPr lang="ru-RU"/>
        </a:p>
      </dgm:t>
    </dgm:pt>
    <dgm:pt modelId="{E9DB7346-7919-42D5-B352-DE58E80A70EA}" type="pres">
      <dgm:prSet presAssocID="{D77DF226-E7AF-4D4E-8F5B-62E0B498EC4B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B4651B13-8B9A-4036-824D-B6EC36DC61E3}" type="pres">
      <dgm:prSet presAssocID="{A12E4DCC-78EB-4BC7-A940-0E2CFC454AB4}" presName="node" presStyleLbl="node1" presStyleIdx="4" presStyleCnt="6" custScaleX="162298" custRadScaleRad="124612" custRadScaleInc="168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FA5EA-F8D7-4F0C-9614-670D51AC6F74}" type="pres">
      <dgm:prSet presAssocID="{8A649049-E0D6-4ACC-BBF0-8DA016D0AC59}" presName="parTrans" presStyleLbl="sibTrans2D1" presStyleIdx="5" presStyleCnt="6"/>
      <dgm:spPr/>
      <dgm:t>
        <a:bodyPr/>
        <a:lstStyle/>
        <a:p>
          <a:endParaRPr lang="ru-RU"/>
        </a:p>
      </dgm:t>
    </dgm:pt>
    <dgm:pt modelId="{933D7BF7-EB23-4FCC-B51F-72493B8DCFE6}" type="pres">
      <dgm:prSet presAssocID="{8A649049-E0D6-4ACC-BBF0-8DA016D0AC59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D8D416FA-A832-4F79-9058-DB526E83D3CD}" type="pres">
      <dgm:prSet presAssocID="{6606843F-B9DA-46EE-BE6B-D7360DC50869}" presName="node" presStyleLbl="node1" presStyleIdx="5" presStyleCnt="6" custScaleX="162298" custRadScaleRad="125672" custRadScaleInc="-24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2DB63F-8431-48E7-ADD0-884416FC1974}" type="presOf" srcId="{307BE260-3516-4498-AD06-9ADAC926EC7B}" destId="{F75F728A-36DC-401D-A711-7460A6D0AA0B}" srcOrd="0" destOrd="0" presId="urn:microsoft.com/office/officeart/2005/8/layout/radial5"/>
    <dgm:cxn modelId="{47ED1F13-E7B4-4204-8BAA-A8E2112EFAD0}" srcId="{62A393AB-47DB-47A9-A44F-A464362E1D12}" destId="{5B20E393-517E-4BA3-976D-477D53EC43F4}" srcOrd="2" destOrd="0" parTransId="{DBC6B80C-4AB7-45AF-9056-67D1EE8996DB}" sibTransId="{18E5801E-2E0E-4202-9F01-D099A279105A}"/>
    <dgm:cxn modelId="{444B84AC-8758-46BF-AB76-2FB66543A3EA}" type="presOf" srcId="{A12E4DCC-78EB-4BC7-A940-0E2CFC454AB4}" destId="{B4651B13-8B9A-4036-824D-B6EC36DC61E3}" srcOrd="0" destOrd="0" presId="urn:microsoft.com/office/officeart/2005/8/layout/radial5"/>
    <dgm:cxn modelId="{6C4C0B4B-8758-4510-9C15-0C9605EB8E4E}" type="presOf" srcId="{3B0A02D6-47F1-48F4-8A7F-FFB83402C88C}" destId="{42987354-03D4-4821-B7B0-5C906733AE61}" srcOrd="1" destOrd="0" presId="urn:microsoft.com/office/officeart/2005/8/layout/radial5"/>
    <dgm:cxn modelId="{526064B7-A578-4F60-9B4A-8B329D840DE7}" type="presOf" srcId="{62A393AB-47DB-47A9-A44F-A464362E1D12}" destId="{3F1622AA-7180-494A-B753-415D787495B9}" srcOrd="0" destOrd="0" presId="urn:microsoft.com/office/officeart/2005/8/layout/radial5"/>
    <dgm:cxn modelId="{07DC3C3B-C756-4C12-8A40-67AD36784DB7}" srcId="{62A393AB-47DB-47A9-A44F-A464362E1D12}" destId="{D9933179-D0C1-4B69-9DBF-707346C9882E}" srcOrd="0" destOrd="0" parTransId="{3B0A02D6-47F1-48F4-8A7F-FFB83402C88C}" sibTransId="{D2D4FC52-AFE3-42BF-87F7-5843F3544BDD}"/>
    <dgm:cxn modelId="{372F923E-F656-481A-97F8-D4665B523250}" type="presOf" srcId="{F88E5B1E-51A1-45A7-A1A6-FD4CB0DFA5B9}" destId="{4552122D-BBD3-4976-AB8C-58FFF6273463}" srcOrd="1" destOrd="0" presId="urn:microsoft.com/office/officeart/2005/8/layout/radial5"/>
    <dgm:cxn modelId="{45D40F81-B858-41EE-8AAE-A7B3C498B7AA}" type="presOf" srcId="{8A649049-E0D6-4ACC-BBF0-8DA016D0AC59}" destId="{933D7BF7-EB23-4FCC-B51F-72493B8DCFE6}" srcOrd="1" destOrd="0" presId="urn:microsoft.com/office/officeart/2005/8/layout/radial5"/>
    <dgm:cxn modelId="{DEEE0D8C-22CF-4135-BDA7-1DB6A7026230}" type="presOf" srcId="{F88E5B1E-51A1-45A7-A1A6-FD4CB0DFA5B9}" destId="{8965455F-3FA3-4F32-AB25-3BCFCA8F26E2}" srcOrd="0" destOrd="0" presId="urn:microsoft.com/office/officeart/2005/8/layout/radial5"/>
    <dgm:cxn modelId="{D7D89015-7004-470E-B6C4-492AF4AE27FE}" srcId="{62A393AB-47DB-47A9-A44F-A464362E1D12}" destId="{6606843F-B9DA-46EE-BE6B-D7360DC50869}" srcOrd="5" destOrd="0" parTransId="{8A649049-E0D6-4ACC-BBF0-8DA016D0AC59}" sibTransId="{10997A2A-29F0-4D51-9F72-21BD1564C34D}"/>
    <dgm:cxn modelId="{D1D3FCD6-2966-49BD-BF66-AACCB1187436}" type="presOf" srcId="{956066B9-1AE2-4A13-92C7-093EEC87A730}" destId="{B26D4E01-BC66-49FC-BC29-B1FF12B7E59A}" srcOrd="0" destOrd="0" presId="urn:microsoft.com/office/officeart/2005/8/layout/radial5"/>
    <dgm:cxn modelId="{C8A5F37D-9E22-4B88-9591-9A634105DC7B}" type="presOf" srcId="{6606843F-B9DA-46EE-BE6B-D7360DC50869}" destId="{D8D416FA-A832-4F79-9058-DB526E83D3CD}" srcOrd="0" destOrd="0" presId="urn:microsoft.com/office/officeart/2005/8/layout/radial5"/>
    <dgm:cxn modelId="{E93AE964-2E13-44A7-8848-4AAA192E82F3}" type="presOf" srcId="{8A649049-E0D6-4ACC-BBF0-8DA016D0AC59}" destId="{308FA5EA-F8D7-4F0C-9614-670D51AC6F74}" srcOrd="0" destOrd="0" presId="urn:microsoft.com/office/officeart/2005/8/layout/radial5"/>
    <dgm:cxn modelId="{7658673A-1572-4279-8DE6-5A1E521D46C1}" srcId="{62A393AB-47DB-47A9-A44F-A464362E1D12}" destId="{956066B9-1AE2-4A13-92C7-093EEC87A730}" srcOrd="1" destOrd="0" parTransId="{F88E5B1E-51A1-45A7-A1A6-FD4CB0DFA5B9}" sibTransId="{A2D77BE9-B59C-4D07-BF4B-1D54AA4095CD}"/>
    <dgm:cxn modelId="{7231C084-EEAF-48BE-8ED6-4AF910ADD78C}" type="presOf" srcId="{D77DF226-E7AF-4D4E-8F5B-62E0B498EC4B}" destId="{3817C977-9406-464D-8C16-7A86F795298A}" srcOrd="0" destOrd="0" presId="urn:microsoft.com/office/officeart/2005/8/layout/radial5"/>
    <dgm:cxn modelId="{3EE2930A-D39F-459E-8EEE-A01031A5A985}" type="presOf" srcId="{307BE260-3516-4498-AD06-9ADAC926EC7B}" destId="{49BC8968-0F23-48C9-8239-3F23087F357A}" srcOrd="1" destOrd="0" presId="urn:microsoft.com/office/officeart/2005/8/layout/radial5"/>
    <dgm:cxn modelId="{03F651B3-0BE3-4EE9-A563-D65466457EEF}" srcId="{FC34D4DB-B8BB-4829-9BAC-8A07B4297731}" destId="{62A393AB-47DB-47A9-A44F-A464362E1D12}" srcOrd="0" destOrd="0" parTransId="{BF9CECD1-72D3-442D-98C5-9920162642CF}" sibTransId="{490116C7-849A-456A-843F-6BB819ADE356}"/>
    <dgm:cxn modelId="{12FA2CB4-E9F9-481E-A007-FB1AD7E7F722}" type="presOf" srcId="{3B0A02D6-47F1-48F4-8A7F-FFB83402C88C}" destId="{89D8A67D-CE22-4DC8-B5A8-E9982F28314B}" srcOrd="0" destOrd="0" presId="urn:microsoft.com/office/officeart/2005/8/layout/radial5"/>
    <dgm:cxn modelId="{0147A41A-BF94-47EC-8795-F87EF0545C4B}" type="presOf" srcId="{61D2CB5D-949B-4633-B9CA-3945894DBE4D}" destId="{6B0A2C69-DA74-4D15-B82A-79B7D610AE5E}" srcOrd="0" destOrd="0" presId="urn:microsoft.com/office/officeart/2005/8/layout/radial5"/>
    <dgm:cxn modelId="{5E8DB12B-8469-416E-9265-3BB1B0307BB0}" srcId="{62A393AB-47DB-47A9-A44F-A464362E1D12}" destId="{A12E4DCC-78EB-4BC7-A940-0E2CFC454AB4}" srcOrd="4" destOrd="0" parTransId="{D77DF226-E7AF-4D4E-8F5B-62E0B498EC4B}" sibTransId="{0BA85CAE-650D-441E-B1E9-857C435C1385}"/>
    <dgm:cxn modelId="{7C8F3979-FA2C-4512-B871-120B6AA70978}" srcId="{62A393AB-47DB-47A9-A44F-A464362E1D12}" destId="{61D2CB5D-949B-4633-B9CA-3945894DBE4D}" srcOrd="3" destOrd="0" parTransId="{307BE260-3516-4498-AD06-9ADAC926EC7B}" sibTransId="{DA3C6CAC-5E46-44E9-9ECC-A9C0D22A21D4}"/>
    <dgm:cxn modelId="{EE5AAAFB-9904-45DD-A002-85BFD561D7D1}" type="presOf" srcId="{DBC6B80C-4AB7-45AF-9056-67D1EE8996DB}" destId="{6542D44C-5440-45E1-A0C8-83812E9AAC19}" srcOrd="0" destOrd="0" presId="urn:microsoft.com/office/officeart/2005/8/layout/radial5"/>
    <dgm:cxn modelId="{CA310BD5-5B91-4605-AD32-3A7818D7C866}" type="presOf" srcId="{D77DF226-E7AF-4D4E-8F5B-62E0B498EC4B}" destId="{E9DB7346-7919-42D5-B352-DE58E80A70EA}" srcOrd="1" destOrd="0" presId="urn:microsoft.com/office/officeart/2005/8/layout/radial5"/>
    <dgm:cxn modelId="{F1BDA163-C61D-4FA4-81A8-C7BB4CFEC754}" type="presOf" srcId="{DBC6B80C-4AB7-45AF-9056-67D1EE8996DB}" destId="{88CFAACD-4C1B-40BC-A2B8-36EB167ADC0A}" srcOrd="1" destOrd="0" presId="urn:microsoft.com/office/officeart/2005/8/layout/radial5"/>
    <dgm:cxn modelId="{7AF97347-2781-440A-996B-8A14C7500F12}" type="presOf" srcId="{FC34D4DB-B8BB-4829-9BAC-8A07B4297731}" destId="{3B9085AE-9427-4E64-8166-51357F4A2310}" srcOrd="0" destOrd="0" presId="urn:microsoft.com/office/officeart/2005/8/layout/radial5"/>
    <dgm:cxn modelId="{C19A8EC0-C7C2-488B-9896-3E084709E30F}" type="presOf" srcId="{D9933179-D0C1-4B69-9DBF-707346C9882E}" destId="{D4D33AD1-2E1A-41DD-BEB9-D1C6BD4FDC2D}" srcOrd="0" destOrd="0" presId="urn:microsoft.com/office/officeart/2005/8/layout/radial5"/>
    <dgm:cxn modelId="{CEAB0D6B-06C5-4257-97D8-1DC85A10166A}" type="presOf" srcId="{5B20E393-517E-4BA3-976D-477D53EC43F4}" destId="{36DAF9D8-F469-4D62-870A-044B96EB5AA6}" srcOrd="0" destOrd="0" presId="urn:microsoft.com/office/officeart/2005/8/layout/radial5"/>
    <dgm:cxn modelId="{E9CB51B3-9FC8-4CE8-939E-33264BCEBD00}" type="presParOf" srcId="{3B9085AE-9427-4E64-8166-51357F4A2310}" destId="{3F1622AA-7180-494A-B753-415D787495B9}" srcOrd="0" destOrd="0" presId="urn:microsoft.com/office/officeart/2005/8/layout/radial5"/>
    <dgm:cxn modelId="{9F4C3EF9-A265-45B4-BCE1-BC787D42C093}" type="presParOf" srcId="{3B9085AE-9427-4E64-8166-51357F4A2310}" destId="{89D8A67D-CE22-4DC8-B5A8-E9982F28314B}" srcOrd="1" destOrd="0" presId="urn:microsoft.com/office/officeart/2005/8/layout/radial5"/>
    <dgm:cxn modelId="{AC4611F3-21A1-4584-8BF6-94C06E80A3DD}" type="presParOf" srcId="{89D8A67D-CE22-4DC8-B5A8-E9982F28314B}" destId="{42987354-03D4-4821-B7B0-5C906733AE61}" srcOrd="0" destOrd="0" presId="urn:microsoft.com/office/officeart/2005/8/layout/radial5"/>
    <dgm:cxn modelId="{985E7824-0FF8-4957-B653-1BF72EBF5386}" type="presParOf" srcId="{3B9085AE-9427-4E64-8166-51357F4A2310}" destId="{D4D33AD1-2E1A-41DD-BEB9-D1C6BD4FDC2D}" srcOrd="2" destOrd="0" presId="urn:microsoft.com/office/officeart/2005/8/layout/radial5"/>
    <dgm:cxn modelId="{72F3FEAE-E76C-4FF5-9086-2D72AC621A4C}" type="presParOf" srcId="{3B9085AE-9427-4E64-8166-51357F4A2310}" destId="{8965455F-3FA3-4F32-AB25-3BCFCA8F26E2}" srcOrd="3" destOrd="0" presId="urn:microsoft.com/office/officeart/2005/8/layout/radial5"/>
    <dgm:cxn modelId="{89DA35CD-6F64-48C9-98F3-5966F6C1D955}" type="presParOf" srcId="{8965455F-3FA3-4F32-AB25-3BCFCA8F26E2}" destId="{4552122D-BBD3-4976-AB8C-58FFF6273463}" srcOrd="0" destOrd="0" presId="urn:microsoft.com/office/officeart/2005/8/layout/radial5"/>
    <dgm:cxn modelId="{4352AAE9-B1CB-44DB-B523-D30D19DF052B}" type="presParOf" srcId="{3B9085AE-9427-4E64-8166-51357F4A2310}" destId="{B26D4E01-BC66-49FC-BC29-B1FF12B7E59A}" srcOrd="4" destOrd="0" presId="urn:microsoft.com/office/officeart/2005/8/layout/radial5"/>
    <dgm:cxn modelId="{2FCABB9C-A68D-4F2C-8674-386949132CAF}" type="presParOf" srcId="{3B9085AE-9427-4E64-8166-51357F4A2310}" destId="{6542D44C-5440-45E1-A0C8-83812E9AAC19}" srcOrd="5" destOrd="0" presId="urn:microsoft.com/office/officeart/2005/8/layout/radial5"/>
    <dgm:cxn modelId="{5FC2847F-E45C-429F-9EED-6DEF53EFB1A5}" type="presParOf" srcId="{6542D44C-5440-45E1-A0C8-83812E9AAC19}" destId="{88CFAACD-4C1B-40BC-A2B8-36EB167ADC0A}" srcOrd="0" destOrd="0" presId="urn:microsoft.com/office/officeart/2005/8/layout/radial5"/>
    <dgm:cxn modelId="{3E7E27B2-6B17-42E3-B6F6-010FDFE24C45}" type="presParOf" srcId="{3B9085AE-9427-4E64-8166-51357F4A2310}" destId="{36DAF9D8-F469-4D62-870A-044B96EB5AA6}" srcOrd="6" destOrd="0" presId="urn:microsoft.com/office/officeart/2005/8/layout/radial5"/>
    <dgm:cxn modelId="{781939C1-AD6F-48C0-B4A5-EC384FA45964}" type="presParOf" srcId="{3B9085AE-9427-4E64-8166-51357F4A2310}" destId="{F75F728A-36DC-401D-A711-7460A6D0AA0B}" srcOrd="7" destOrd="0" presId="urn:microsoft.com/office/officeart/2005/8/layout/radial5"/>
    <dgm:cxn modelId="{03E0F04B-8FBF-41AA-9C9B-323E48215BF8}" type="presParOf" srcId="{F75F728A-36DC-401D-A711-7460A6D0AA0B}" destId="{49BC8968-0F23-48C9-8239-3F23087F357A}" srcOrd="0" destOrd="0" presId="urn:microsoft.com/office/officeart/2005/8/layout/radial5"/>
    <dgm:cxn modelId="{9FB505D0-254F-4C52-B026-F295222C7888}" type="presParOf" srcId="{3B9085AE-9427-4E64-8166-51357F4A2310}" destId="{6B0A2C69-DA74-4D15-B82A-79B7D610AE5E}" srcOrd="8" destOrd="0" presId="urn:microsoft.com/office/officeart/2005/8/layout/radial5"/>
    <dgm:cxn modelId="{52ACB2AF-B38A-4274-A17A-B8BE7BAB1483}" type="presParOf" srcId="{3B9085AE-9427-4E64-8166-51357F4A2310}" destId="{3817C977-9406-464D-8C16-7A86F795298A}" srcOrd="9" destOrd="0" presId="urn:microsoft.com/office/officeart/2005/8/layout/radial5"/>
    <dgm:cxn modelId="{42077982-B405-46B2-BF1C-042CC95D7AF4}" type="presParOf" srcId="{3817C977-9406-464D-8C16-7A86F795298A}" destId="{E9DB7346-7919-42D5-B352-DE58E80A70EA}" srcOrd="0" destOrd="0" presId="urn:microsoft.com/office/officeart/2005/8/layout/radial5"/>
    <dgm:cxn modelId="{0DDADA0B-0854-4012-9DAD-D0C1B31086B2}" type="presParOf" srcId="{3B9085AE-9427-4E64-8166-51357F4A2310}" destId="{B4651B13-8B9A-4036-824D-B6EC36DC61E3}" srcOrd="10" destOrd="0" presId="urn:microsoft.com/office/officeart/2005/8/layout/radial5"/>
    <dgm:cxn modelId="{F2D26B51-79FF-414D-85F1-89A5FFFE1E89}" type="presParOf" srcId="{3B9085AE-9427-4E64-8166-51357F4A2310}" destId="{308FA5EA-F8D7-4F0C-9614-670D51AC6F74}" srcOrd="11" destOrd="0" presId="urn:microsoft.com/office/officeart/2005/8/layout/radial5"/>
    <dgm:cxn modelId="{010A28EA-F10D-473C-A316-FEEF471DB98F}" type="presParOf" srcId="{308FA5EA-F8D7-4F0C-9614-670D51AC6F74}" destId="{933D7BF7-EB23-4FCC-B51F-72493B8DCFE6}" srcOrd="0" destOrd="0" presId="urn:microsoft.com/office/officeart/2005/8/layout/radial5"/>
    <dgm:cxn modelId="{EFCDB869-47B4-43AA-AF9A-1D1A11AC0B08}" type="presParOf" srcId="{3B9085AE-9427-4E64-8166-51357F4A2310}" destId="{D8D416FA-A832-4F79-9058-DB526E83D3CD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905232-C2CB-4393-8FA3-EABB96ED73BA}" type="doc">
      <dgm:prSet loTypeId="urn:microsoft.com/office/officeart/2005/8/layout/vList3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186D6A2-71E3-4BF8-A47F-9DB30B16D37D}">
      <dgm:prSet phldrT="[Текст]" custT="1"/>
      <dgm:spPr/>
      <dgm:t>
        <a:bodyPr/>
        <a:lstStyle/>
        <a:p>
          <a:r>
            <a:rPr lang="uk-UA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утвердження  патріотичних цінностей, переконань і поваги до культурного та історичного минулого України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809471-A2A6-4417-9B04-72CBE8F2CB01}" type="parTrans" cxnId="{5425ED3A-F219-48B0-BBEC-0187FFEC1FE4}">
      <dgm:prSet/>
      <dgm:spPr/>
      <dgm:t>
        <a:bodyPr/>
        <a:lstStyle/>
        <a:p>
          <a:endParaRPr lang="ru-RU"/>
        </a:p>
      </dgm:t>
    </dgm:pt>
    <dgm:pt modelId="{ECA12409-72F5-4814-AC5F-6F1452133350}" type="sibTrans" cxnId="{5425ED3A-F219-48B0-BBEC-0187FFEC1FE4}">
      <dgm:prSet/>
      <dgm:spPr/>
      <dgm:t>
        <a:bodyPr/>
        <a:lstStyle/>
        <a:p>
          <a:endParaRPr lang="ru-RU"/>
        </a:p>
      </dgm:t>
    </dgm:pt>
    <dgm:pt modelId="{5AF6F883-11BB-4FBD-AEAF-BCC2E21E36D7}">
      <dgm:prSet phldrT="[Текст]" custT="1"/>
      <dgm:spPr/>
      <dgm:t>
        <a:bodyPr/>
        <a:lstStyle/>
        <a:p>
          <a:r>
            <a:rPr lang="uk-UA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виховання поваги до Конституції України, Законів України, державної символіки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033F8F-239F-45C4-AFD5-22456B341F5A}" type="parTrans" cxnId="{715FB9AD-AB2C-4DD6-A78E-E508A87DBECE}">
      <dgm:prSet/>
      <dgm:spPr/>
      <dgm:t>
        <a:bodyPr/>
        <a:lstStyle/>
        <a:p>
          <a:endParaRPr lang="ru-RU"/>
        </a:p>
      </dgm:t>
    </dgm:pt>
    <dgm:pt modelId="{98531781-1956-4F12-A1AC-142589A17812}" type="sibTrans" cxnId="{715FB9AD-AB2C-4DD6-A78E-E508A87DBECE}">
      <dgm:prSet/>
      <dgm:spPr/>
      <dgm:t>
        <a:bodyPr/>
        <a:lstStyle/>
        <a:p>
          <a:endParaRPr lang="ru-RU"/>
        </a:p>
      </dgm:t>
    </dgm:pt>
    <dgm:pt modelId="{047063F4-1A8C-481C-91B3-A6D91E77C849}">
      <dgm:prSet phldrT="[Текст]" custT="1"/>
      <dgm:spPr/>
      <dgm:t>
        <a:bodyPr/>
        <a:lstStyle/>
        <a:p>
          <a:r>
            <a:rPr lang="uk-UA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культивування кращих рис української ментальності 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F3D65E-A46F-4653-9D4D-ED852418BC91}" type="parTrans" cxnId="{1E4EBEE0-310F-4F75-841E-289B1DA09952}">
      <dgm:prSet/>
      <dgm:spPr/>
      <dgm:t>
        <a:bodyPr/>
        <a:lstStyle/>
        <a:p>
          <a:endParaRPr lang="ru-RU"/>
        </a:p>
      </dgm:t>
    </dgm:pt>
    <dgm:pt modelId="{35DA896F-B6BF-427B-B057-6FC92988B776}" type="sibTrans" cxnId="{1E4EBEE0-310F-4F75-841E-289B1DA09952}">
      <dgm:prSet/>
      <dgm:spPr/>
      <dgm:t>
        <a:bodyPr/>
        <a:lstStyle/>
        <a:p>
          <a:endParaRPr lang="ru-RU"/>
        </a:p>
      </dgm:t>
    </dgm:pt>
    <dgm:pt modelId="{69FD5403-0647-4F19-822C-7726AB4DB4A1}">
      <dgm:prSet phldrT="[Текст]" custT="1"/>
      <dgm:spPr/>
      <dgm:t>
        <a:bodyPr/>
        <a:lstStyle/>
        <a:p>
          <a:r>
            <a:rPr lang="uk-UA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спонукання зростаючої особистості до активної протидії українофобству, аморальності, сепаратизму, шовінізму, фашизму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FD9D3F-CB4C-47A4-A644-22860BBCFC46}" type="parTrans" cxnId="{B4597338-08B1-483B-B146-240398BEBF46}">
      <dgm:prSet/>
      <dgm:spPr/>
      <dgm:t>
        <a:bodyPr/>
        <a:lstStyle/>
        <a:p>
          <a:endParaRPr lang="ru-RU"/>
        </a:p>
      </dgm:t>
    </dgm:pt>
    <dgm:pt modelId="{FE72C0AC-2AA4-4FA7-9A99-5F0FE1F8E2B0}" type="sibTrans" cxnId="{B4597338-08B1-483B-B146-240398BEBF46}">
      <dgm:prSet/>
      <dgm:spPr/>
      <dgm:t>
        <a:bodyPr/>
        <a:lstStyle/>
        <a:p>
          <a:endParaRPr lang="ru-RU"/>
        </a:p>
      </dgm:t>
    </dgm:pt>
    <dgm:pt modelId="{E10ECFEA-B521-42DE-9B68-C92AFFA55F67}">
      <dgm:prSet custT="1"/>
      <dgm:spPr/>
      <dgm:t>
        <a:bodyPr/>
        <a:lstStyle/>
        <a:p>
          <a:r>
            <a:rPr lang="uk-UA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підвищення престижу військової служби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74D23B-3E1C-467E-9F9C-A600F207F909}" type="parTrans" cxnId="{A79519DD-81BA-43C7-9732-9F2CCB052BF9}">
      <dgm:prSet/>
      <dgm:spPr/>
      <dgm:t>
        <a:bodyPr/>
        <a:lstStyle/>
        <a:p>
          <a:endParaRPr lang="ru-RU"/>
        </a:p>
      </dgm:t>
    </dgm:pt>
    <dgm:pt modelId="{4A4F3B7E-548C-476E-9BFC-3C561EA21731}" type="sibTrans" cxnId="{A79519DD-81BA-43C7-9732-9F2CCB052BF9}">
      <dgm:prSet/>
      <dgm:spPr/>
      <dgm:t>
        <a:bodyPr/>
        <a:lstStyle/>
        <a:p>
          <a:endParaRPr lang="ru-RU"/>
        </a:p>
      </dgm:t>
    </dgm:pt>
    <dgm:pt modelId="{95B3941D-D751-4D60-A660-FF281C923A38}">
      <dgm:prSet custT="1"/>
      <dgm:spPr/>
      <dgm:t>
        <a:bodyPr/>
        <a:lstStyle/>
        <a:p>
          <a:r>
            <a:rPr lang="uk-UA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усвідомлення взаємозв’язку між індивідуальною свободою, правами людини та її патріотичною відповідальністю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1ECC84-DC2C-4866-987D-AAEC572DC31B}" type="parTrans" cxnId="{F7F4B6EB-1527-47DD-80D3-7AE9386C8141}">
      <dgm:prSet/>
      <dgm:spPr/>
      <dgm:t>
        <a:bodyPr/>
        <a:lstStyle/>
        <a:p>
          <a:endParaRPr lang="ru-RU"/>
        </a:p>
      </dgm:t>
    </dgm:pt>
    <dgm:pt modelId="{6FA3B8AA-34BB-4432-8BBB-73E2FCA323D1}" type="sibTrans" cxnId="{F7F4B6EB-1527-47DD-80D3-7AE9386C8141}">
      <dgm:prSet/>
      <dgm:spPr/>
      <dgm:t>
        <a:bodyPr/>
        <a:lstStyle/>
        <a:p>
          <a:endParaRPr lang="ru-RU"/>
        </a:p>
      </dgm:t>
    </dgm:pt>
    <dgm:pt modelId="{68A879B8-99F6-4671-878C-CFC722CBB37A}">
      <dgm:prSet custT="1"/>
      <dgm:spPr/>
      <dgm:t>
        <a:bodyPr/>
        <a:lstStyle/>
        <a:p>
          <a:r>
            <a:rPr lang="uk-UA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сприяння набуттю дітьми та молоддю патріотичного досвіду 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4F9901-A168-4C70-A707-AD10CC11A934}" type="parTrans" cxnId="{65B04621-400E-4FDB-BE77-59E0CAC16F66}">
      <dgm:prSet/>
      <dgm:spPr/>
      <dgm:t>
        <a:bodyPr/>
        <a:lstStyle/>
        <a:p>
          <a:endParaRPr lang="ru-RU"/>
        </a:p>
      </dgm:t>
    </dgm:pt>
    <dgm:pt modelId="{9EC93741-5EA1-48F5-B5FD-DED21804F3C7}" type="sibTrans" cxnId="{65B04621-400E-4FDB-BE77-59E0CAC16F66}">
      <dgm:prSet/>
      <dgm:spPr/>
      <dgm:t>
        <a:bodyPr/>
        <a:lstStyle/>
        <a:p>
          <a:endParaRPr lang="ru-RU"/>
        </a:p>
      </dgm:t>
    </dgm:pt>
    <dgm:pt modelId="{375955CC-E874-4DEF-AFB9-B4B16A89FF6E}">
      <dgm:prSet custT="1"/>
      <dgm:spPr/>
      <dgm:t>
        <a:bodyPr/>
        <a:lstStyle/>
        <a:p>
          <a:r>
            <a:rPr lang="uk-UA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формування толерантного ставлення до інших народів, культур і традицій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E14305-EA5E-4FD5-8966-145289B6474C}" type="parTrans" cxnId="{7F4F7560-3C25-4DB7-8FED-3F30DC72A4C1}">
      <dgm:prSet/>
      <dgm:spPr/>
      <dgm:t>
        <a:bodyPr/>
        <a:lstStyle/>
        <a:p>
          <a:endParaRPr lang="ru-RU"/>
        </a:p>
      </dgm:t>
    </dgm:pt>
    <dgm:pt modelId="{A7A21F57-0009-44D3-B578-32AE46E35253}" type="sibTrans" cxnId="{7F4F7560-3C25-4DB7-8FED-3F30DC72A4C1}">
      <dgm:prSet/>
      <dgm:spPr/>
      <dgm:t>
        <a:bodyPr/>
        <a:lstStyle/>
        <a:p>
          <a:endParaRPr lang="ru-RU"/>
        </a:p>
      </dgm:t>
    </dgm:pt>
    <dgm:pt modelId="{28EB1EE1-BF29-46EE-ACC7-78BF2E1CE0B4}">
      <dgm:prSet custT="1"/>
      <dgm:spPr/>
      <dgm:t>
        <a:bodyPr/>
        <a:lstStyle/>
        <a:p>
          <a:r>
            <a:rPr lang="uk-UA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утвердження гуманістичної моральності як базової основи громадянського суспільства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33BF0F-B899-440E-A45A-46FBC5AEFAAD}" type="parTrans" cxnId="{B78BD728-67C8-4A4D-AED3-2C946E3EE882}">
      <dgm:prSet/>
      <dgm:spPr/>
      <dgm:t>
        <a:bodyPr/>
        <a:lstStyle/>
        <a:p>
          <a:endParaRPr lang="ru-RU"/>
        </a:p>
      </dgm:t>
    </dgm:pt>
    <dgm:pt modelId="{8694BB40-C55C-4F01-A82F-ACAD5826ECFC}" type="sibTrans" cxnId="{B78BD728-67C8-4A4D-AED3-2C946E3EE882}">
      <dgm:prSet/>
      <dgm:spPr/>
      <dgm:t>
        <a:bodyPr/>
        <a:lstStyle/>
        <a:p>
          <a:endParaRPr lang="ru-RU"/>
        </a:p>
      </dgm:t>
    </dgm:pt>
    <dgm:pt modelId="{416B72C0-ABF5-4FD6-B709-2E55C461F632}" type="pres">
      <dgm:prSet presAssocID="{A5905232-C2CB-4393-8FA3-EABB96ED73B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11006A-D271-47DA-B9B4-7D3BBCA0320E}" type="pres">
      <dgm:prSet presAssocID="{B186D6A2-71E3-4BF8-A47F-9DB30B16D37D}" presName="composite" presStyleCnt="0"/>
      <dgm:spPr/>
    </dgm:pt>
    <dgm:pt modelId="{900BB86C-8B96-4CC4-9A38-3ABFA02C8AD1}" type="pres">
      <dgm:prSet presAssocID="{B186D6A2-71E3-4BF8-A47F-9DB30B16D37D}" presName="imgShp" presStyleLbl="fgImgPlace1" presStyleIdx="0" presStyleCnt="9"/>
      <dgm:spPr/>
    </dgm:pt>
    <dgm:pt modelId="{279ABF0E-A7DC-44F5-96DC-9A686DCE452D}" type="pres">
      <dgm:prSet presAssocID="{B186D6A2-71E3-4BF8-A47F-9DB30B16D37D}" presName="txShp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EA2AD-4791-442A-94B2-5CA198C12251}" type="pres">
      <dgm:prSet presAssocID="{ECA12409-72F5-4814-AC5F-6F1452133350}" presName="spacing" presStyleCnt="0"/>
      <dgm:spPr/>
    </dgm:pt>
    <dgm:pt modelId="{782F908F-DB8C-4207-925C-E29EC1324064}" type="pres">
      <dgm:prSet presAssocID="{5AF6F883-11BB-4FBD-AEAF-BCC2E21E36D7}" presName="composite" presStyleCnt="0"/>
      <dgm:spPr/>
    </dgm:pt>
    <dgm:pt modelId="{9CA5A23E-2352-4BF4-A820-E36E64A82BC9}" type="pres">
      <dgm:prSet presAssocID="{5AF6F883-11BB-4FBD-AEAF-BCC2E21E36D7}" presName="imgShp" presStyleLbl="fgImgPlace1" presStyleIdx="1" presStyleCnt="9"/>
      <dgm:spPr/>
    </dgm:pt>
    <dgm:pt modelId="{C0B8D653-3D75-45F1-9C9A-3E09A648E214}" type="pres">
      <dgm:prSet presAssocID="{5AF6F883-11BB-4FBD-AEAF-BCC2E21E36D7}" presName="txShp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52967-ED9D-485C-B269-E5883EF42EC0}" type="pres">
      <dgm:prSet presAssocID="{98531781-1956-4F12-A1AC-142589A17812}" presName="spacing" presStyleCnt="0"/>
      <dgm:spPr/>
    </dgm:pt>
    <dgm:pt modelId="{B979693B-9A56-4FA8-93FA-DAC9AD59F215}" type="pres">
      <dgm:prSet presAssocID="{E10ECFEA-B521-42DE-9B68-C92AFFA55F67}" presName="composite" presStyleCnt="0"/>
      <dgm:spPr/>
    </dgm:pt>
    <dgm:pt modelId="{D48D56E5-D3C6-4E9C-B842-266DA10326A5}" type="pres">
      <dgm:prSet presAssocID="{E10ECFEA-B521-42DE-9B68-C92AFFA55F67}" presName="imgShp" presStyleLbl="fgImgPlace1" presStyleIdx="2" presStyleCnt="9"/>
      <dgm:spPr/>
    </dgm:pt>
    <dgm:pt modelId="{6A2F16B8-1B97-46FE-97FA-92243C12F758}" type="pres">
      <dgm:prSet presAssocID="{E10ECFEA-B521-42DE-9B68-C92AFFA55F67}" presName="txShp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D633B2-E412-4D10-AF9A-D978FDE89B80}" type="pres">
      <dgm:prSet presAssocID="{4A4F3B7E-548C-476E-9BFC-3C561EA21731}" presName="spacing" presStyleCnt="0"/>
      <dgm:spPr/>
    </dgm:pt>
    <dgm:pt modelId="{56FFCD94-B452-4332-BA93-5CD7741BEAAD}" type="pres">
      <dgm:prSet presAssocID="{95B3941D-D751-4D60-A660-FF281C923A38}" presName="composite" presStyleCnt="0"/>
      <dgm:spPr/>
    </dgm:pt>
    <dgm:pt modelId="{33170ED0-F45F-4571-8974-56A37A507596}" type="pres">
      <dgm:prSet presAssocID="{95B3941D-D751-4D60-A660-FF281C923A38}" presName="imgShp" presStyleLbl="fgImgPlace1" presStyleIdx="3" presStyleCnt="9"/>
      <dgm:spPr/>
    </dgm:pt>
    <dgm:pt modelId="{DDF56552-8E43-4307-9625-C0CC89B3C094}" type="pres">
      <dgm:prSet presAssocID="{95B3941D-D751-4D60-A660-FF281C923A38}" presName="txShp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7C50D1-8904-4D2D-B177-1BF1137DEC8C}" type="pres">
      <dgm:prSet presAssocID="{6FA3B8AA-34BB-4432-8BBB-73E2FCA323D1}" presName="spacing" presStyleCnt="0"/>
      <dgm:spPr/>
    </dgm:pt>
    <dgm:pt modelId="{0D612DDA-7F8F-4B56-9572-7D7F4407769A}" type="pres">
      <dgm:prSet presAssocID="{68A879B8-99F6-4671-878C-CFC722CBB37A}" presName="composite" presStyleCnt="0"/>
      <dgm:spPr/>
    </dgm:pt>
    <dgm:pt modelId="{350D5733-92C1-4999-978B-B07BBA046DFE}" type="pres">
      <dgm:prSet presAssocID="{68A879B8-99F6-4671-878C-CFC722CBB37A}" presName="imgShp" presStyleLbl="fgImgPlace1" presStyleIdx="4" presStyleCnt="9"/>
      <dgm:spPr/>
    </dgm:pt>
    <dgm:pt modelId="{1ACFEF72-54DF-4DA9-87B4-CCB1FEA2D11E}" type="pres">
      <dgm:prSet presAssocID="{68A879B8-99F6-4671-878C-CFC722CBB37A}" presName="txShp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7BB8AB-2ECE-4C21-8404-212929BFF855}" type="pres">
      <dgm:prSet presAssocID="{9EC93741-5EA1-48F5-B5FD-DED21804F3C7}" presName="spacing" presStyleCnt="0"/>
      <dgm:spPr/>
    </dgm:pt>
    <dgm:pt modelId="{41E7E1EB-6370-4E03-8DF5-F4548C483620}" type="pres">
      <dgm:prSet presAssocID="{375955CC-E874-4DEF-AFB9-B4B16A89FF6E}" presName="composite" presStyleCnt="0"/>
      <dgm:spPr/>
    </dgm:pt>
    <dgm:pt modelId="{3627816B-D974-47AD-85D3-C65DB6173896}" type="pres">
      <dgm:prSet presAssocID="{375955CC-E874-4DEF-AFB9-B4B16A89FF6E}" presName="imgShp" presStyleLbl="fgImgPlace1" presStyleIdx="5" presStyleCnt="9"/>
      <dgm:spPr/>
    </dgm:pt>
    <dgm:pt modelId="{D2CCAF5E-2818-4034-B771-F8539CBF2A5D}" type="pres">
      <dgm:prSet presAssocID="{375955CC-E874-4DEF-AFB9-B4B16A89FF6E}" presName="txShp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85430E-5443-4C7E-9F34-CCF2F2C6EF55}" type="pres">
      <dgm:prSet presAssocID="{A7A21F57-0009-44D3-B578-32AE46E35253}" presName="spacing" presStyleCnt="0"/>
      <dgm:spPr/>
    </dgm:pt>
    <dgm:pt modelId="{16229B2B-AD2E-450C-B2A9-3BAB0B84E5ED}" type="pres">
      <dgm:prSet presAssocID="{28EB1EE1-BF29-46EE-ACC7-78BF2E1CE0B4}" presName="composite" presStyleCnt="0"/>
      <dgm:spPr/>
    </dgm:pt>
    <dgm:pt modelId="{AFF3118D-3C7B-4301-BB65-B5B4B187F39D}" type="pres">
      <dgm:prSet presAssocID="{28EB1EE1-BF29-46EE-ACC7-78BF2E1CE0B4}" presName="imgShp" presStyleLbl="fgImgPlace1" presStyleIdx="6" presStyleCnt="9"/>
      <dgm:spPr/>
    </dgm:pt>
    <dgm:pt modelId="{60FD9D41-A012-4300-94C0-4DC79D5FA68B}" type="pres">
      <dgm:prSet presAssocID="{28EB1EE1-BF29-46EE-ACC7-78BF2E1CE0B4}" presName="txShp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B3784C-EA72-4988-BA69-5D1D7095F68A}" type="pres">
      <dgm:prSet presAssocID="{8694BB40-C55C-4F01-A82F-ACAD5826ECFC}" presName="spacing" presStyleCnt="0"/>
      <dgm:spPr/>
    </dgm:pt>
    <dgm:pt modelId="{CBCD394D-8120-42A9-AACB-87E3E20D6330}" type="pres">
      <dgm:prSet presAssocID="{047063F4-1A8C-481C-91B3-A6D91E77C849}" presName="composite" presStyleCnt="0"/>
      <dgm:spPr/>
    </dgm:pt>
    <dgm:pt modelId="{F310E572-B819-4B18-927F-A2EF10FE2B1E}" type="pres">
      <dgm:prSet presAssocID="{047063F4-1A8C-481C-91B3-A6D91E77C849}" presName="imgShp" presStyleLbl="fgImgPlace1" presStyleIdx="7" presStyleCnt="9"/>
      <dgm:spPr/>
    </dgm:pt>
    <dgm:pt modelId="{EDBF5241-F28A-4524-843F-2CBB10E74BF1}" type="pres">
      <dgm:prSet presAssocID="{047063F4-1A8C-481C-91B3-A6D91E77C849}" presName="txShp" presStyleLbl="node1" presStyleIdx="7" presStyleCnt="9" custLinFactNeighborX="160" custLinFactNeighborY="7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A366D9-3D01-4DCC-8049-4A5E78D359B9}" type="pres">
      <dgm:prSet presAssocID="{35DA896F-B6BF-427B-B057-6FC92988B776}" presName="spacing" presStyleCnt="0"/>
      <dgm:spPr/>
    </dgm:pt>
    <dgm:pt modelId="{4DDB9207-9378-4439-9B40-A9C295D8F171}" type="pres">
      <dgm:prSet presAssocID="{69FD5403-0647-4F19-822C-7726AB4DB4A1}" presName="composite" presStyleCnt="0"/>
      <dgm:spPr/>
    </dgm:pt>
    <dgm:pt modelId="{E21E450F-5072-4E16-81D1-55A267A4F94B}" type="pres">
      <dgm:prSet presAssocID="{69FD5403-0647-4F19-822C-7726AB4DB4A1}" presName="imgShp" presStyleLbl="fgImgPlace1" presStyleIdx="8" presStyleCnt="9"/>
      <dgm:spPr/>
    </dgm:pt>
    <dgm:pt modelId="{F2C90AF8-8294-4ACD-935E-D514B803DF39}" type="pres">
      <dgm:prSet presAssocID="{69FD5403-0647-4F19-822C-7726AB4DB4A1}" presName="txShp" presStyleLbl="node1" presStyleIdx="8" presStyleCnt="9" custScaleX="105280" custScaleY="1026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4EBEE0-310F-4F75-841E-289B1DA09952}" srcId="{A5905232-C2CB-4393-8FA3-EABB96ED73BA}" destId="{047063F4-1A8C-481C-91B3-A6D91E77C849}" srcOrd="7" destOrd="0" parTransId="{BCF3D65E-A46F-4653-9D4D-ED852418BC91}" sibTransId="{35DA896F-B6BF-427B-B057-6FC92988B776}"/>
    <dgm:cxn modelId="{4BFC46C4-A2A7-4C67-9428-4A81ECE74202}" type="presOf" srcId="{95B3941D-D751-4D60-A660-FF281C923A38}" destId="{DDF56552-8E43-4307-9625-C0CC89B3C094}" srcOrd="0" destOrd="0" presId="urn:microsoft.com/office/officeart/2005/8/layout/vList3"/>
    <dgm:cxn modelId="{B78BD728-67C8-4A4D-AED3-2C946E3EE882}" srcId="{A5905232-C2CB-4393-8FA3-EABB96ED73BA}" destId="{28EB1EE1-BF29-46EE-ACC7-78BF2E1CE0B4}" srcOrd="6" destOrd="0" parTransId="{FC33BF0F-B899-440E-A45A-46FBC5AEFAAD}" sibTransId="{8694BB40-C55C-4F01-A82F-ACAD5826ECFC}"/>
    <dgm:cxn modelId="{90BE86ED-9033-4D24-A039-793FECDB0266}" type="presOf" srcId="{E10ECFEA-B521-42DE-9B68-C92AFFA55F67}" destId="{6A2F16B8-1B97-46FE-97FA-92243C12F758}" srcOrd="0" destOrd="0" presId="urn:microsoft.com/office/officeart/2005/8/layout/vList3"/>
    <dgm:cxn modelId="{B4597338-08B1-483B-B146-240398BEBF46}" srcId="{A5905232-C2CB-4393-8FA3-EABB96ED73BA}" destId="{69FD5403-0647-4F19-822C-7726AB4DB4A1}" srcOrd="8" destOrd="0" parTransId="{B7FD9D3F-CB4C-47A4-A644-22860BBCFC46}" sibTransId="{FE72C0AC-2AA4-4FA7-9A99-5F0FE1F8E2B0}"/>
    <dgm:cxn modelId="{E1457912-484A-48E1-9BD8-5EB7C9866285}" type="presOf" srcId="{A5905232-C2CB-4393-8FA3-EABB96ED73BA}" destId="{416B72C0-ABF5-4FD6-B709-2E55C461F632}" srcOrd="0" destOrd="0" presId="urn:microsoft.com/office/officeart/2005/8/layout/vList3"/>
    <dgm:cxn modelId="{39269AC8-2B54-4D4D-BA90-DAAE917BBC18}" type="presOf" srcId="{68A879B8-99F6-4671-878C-CFC722CBB37A}" destId="{1ACFEF72-54DF-4DA9-87B4-CCB1FEA2D11E}" srcOrd="0" destOrd="0" presId="urn:microsoft.com/office/officeart/2005/8/layout/vList3"/>
    <dgm:cxn modelId="{3A05C01B-A09D-433E-AAC9-12B127D70183}" type="presOf" srcId="{28EB1EE1-BF29-46EE-ACC7-78BF2E1CE0B4}" destId="{60FD9D41-A012-4300-94C0-4DC79D5FA68B}" srcOrd="0" destOrd="0" presId="urn:microsoft.com/office/officeart/2005/8/layout/vList3"/>
    <dgm:cxn modelId="{7F4F7560-3C25-4DB7-8FED-3F30DC72A4C1}" srcId="{A5905232-C2CB-4393-8FA3-EABB96ED73BA}" destId="{375955CC-E874-4DEF-AFB9-B4B16A89FF6E}" srcOrd="5" destOrd="0" parTransId="{ADE14305-EA5E-4FD5-8966-145289B6474C}" sibTransId="{A7A21F57-0009-44D3-B578-32AE46E35253}"/>
    <dgm:cxn modelId="{76830527-9FC7-4E11-BD5C-A8E50D763648}" type="presOf" srcId="{5AF6F883-11BB-4FBD-AEAF-BCC2E21E36D7}" destId="{C0B8D653-3D75-45F1-9C9A-3E09A648E214}" srcOrd="0" destOrd="0" presId="urn:microsoft.com/office/officeart/2005/8/layout/vList3"/>
    <dgm:cxn modelId="{5425ED3A-F219-48B0-BBEC-0187FFEC1FE4}" srcId="{A5905232-C2CB-4393-8FA3-EABB96ED73BA}" destId="{B186D6A2-71E3-4BF8-A47F-9DB30B16D37D}" srcOrd="0" destOrd="0" parTransId="{CD809471-A2A6-4417-9B04-72CBE8F2CB01}" sibTransId="{ECA12409-72F5-4814-AC5F-6F1452133350}"/>
    <dgm:cxn modelId="{F7F4B6EB-1527-47DD-80D3-7AE9386C8141}" srcId="{A5905232-C2CB-4393-8FA3-EABB96ED73BA}" destId="{95B3941D-D751-4D60-A660-FF281C923A38}" srcOrd="3" destOrd="0" parTransId="{B21ECC84-DC2C-4866-987D-AAEC572DC31B}" sibTransId="{6FA3B8AA-34BB-4432-8BBB-73E2FCA323D1}"/>
    <dgm:cxn modelId="{9053FD60-AFB7-4264-A03E-5B46AD9E32DD}" type="presOf" srcId="{375955CC-E874-4DEF-AFB9-B4B16A89FF6E}" destId="{D2CCAF5E-2818-4034-B771-F8539CBF2A5D}" srcOrd="0" destOrd="0" presId="urn:microsoft.com/office/officeart/2005/8/layout/vList3"/>
    <dgm:cxn modelId="{0334EF1C-03F6-4CA0-B0E4-7F4A8C174B81}" type="presOf" srcId="{69FD5403-0647-4F19-822C-7726AB4DB4A1}" destId="{F2C90AF8-8294-4ACD-935E-D514B803DF39}" srcOrd="0" destOrd="0" presId="urn:microsoft.com/office/officeart/2005/8/layout/vList3"/>
    <dgm:cxn modelId="{65B04621-400E-4FDB-BE77-59E0CAC16F66}" srcId="{A5905232-C2CB-4393-8FA3-EABB96ED73BA}" destId="{68A879B8-99F6-4671-878C-CFC722CBB37A}" srcOrd="4" destOrd="0" parTransId="{5C4F9901-A168-4C70-A707-AD10CC11A934}" sibTransId="{9EC93741-5EA1-48F5-B5FD-DED21804F3C7}"/>
    <dgm:cxn modelId="{715FB9AD-AB2C-4DD6-A78E-E508A87DBECE}" srcId="{A5905232-C2CB-4393-8FA3-EABB96ED73BA}" destId="{5AF6F883-11BB-4FBD-AEAF-BCC2E21E36D7}" srcOrd="1" destOrd="0" parTransId="{EF033F8F-239F-45C4-AFD5-22456B341F5A}" sibTransId="{98531781-1956-4F12-A1AC-142589A17812}"/>
    <dgm:cxn modelId="{C9DFD5E7-97ED-47D1-9FA3-8EE8DA6652F1}" type="presOf" srcId="{B186D6A2-71E3-4BF8-A47F-9DB30B16D37D}" destId="{279ABF0E-A7DC-44F5-96DC-9A686DCE452D}" srcOrd="0" destOrd="0" presId="urn:microsoft.com/office/officeart/2005/8/layout/vList3"/>
    <dgm:cxn modelId="{90779781-5D2B-47E4-BE4B-BCFA263968E0}" type="presOf" srcId="{047063F4-1A8C-481C-91B3-A6D91E77C849}" destId="{EDBF5241-F28A-4524-843F-2CBB10E74BF1}" srcOrd="0" destOrd="0" presId="urn:microsoft.com/office/officeart/2005/8/layout/vList3"/>
    <dgm:cxn modelId="{A79519DD-81BA-43C7-9732-9F2CCB052BF9}" srcId="{A5905232-C2CB-4393-8FA3-EABB96ED73BA}" destId="{E10ECFEA-B521-42DE-9B68-C92AFFA55F67}" srcOrd="2" destOrd="0" parTransId="{0A74D23B-3E1C-467E-9F9C-A600F207F909}" sibTransId="{4A4F3B7E-548C-476E-9BFC-3C561EA21731}"/>
    <dgm:cxn modelId="{22FDB757-E447-4887-8EB6-DBC5A89B151F}" type="presParOf" srcId="{416B72C0-ABF5-4FD6-B709-2E55C461F632}" destId="{5011006A-D271-47DA-B9B4-7D3BBCA0320E}" srcOrd="0" destOrd="0" presId="urn:microsoft.com/office/officeart/2005/8/layout/vList3"/>
    <dgm:cxn modelId="{A20ACDD2-E86F-49D1-AEB1-03CA151AF019}" type="presParOf" srcId="{5011006A-D271-47DA-B9B4-7D3BBCA0320E}" destId="{900BB86C-8B96-4CC4-9A38-3ABFA02C8AD1}" srcOrd="0" destOrd="0" presId="urn:microsoft.com/office/officeart/2005/8/layout/vList3"/>
    <dgm:cxn modelId="{7184E34A-6751-452C-A671-1E591404E952}" type="presParOf" srcId="{5011006A-D271-47DA-B9B4-7D3BBCA0320E}" destId="{279ABF0E-A7DC-44F5-96DC-9A686DCE452D}" srcOrd="1" destOrd="0" presId="urn:microsoft.com/office/officeart/2005/8/layout/vList3"/>
    <dgm:cxn modelId="{C71CCAB7-05D0-43C6-B65F-C252885CE57B}" type="presParOf" srcId="{416B72C0-ABF5-4FD6-B709-2E55C461F632}" destId="{2BFEA2AD-4791-442A-94B2-5CA198C12251}" srcOrd="1" destOrd="0" presId="urn:microsoft.com/office/officeart/2005/8/layout/vList3"/>
    <dgm:cxn modelId="{D11D55BD-AB59-4F39-96CC-65A24B5DFA2E}" type="presParOf" srcId="{416B72C0-ABF5-4FD6-B709-2E55C461F632}" destId="{782F908F-DB8C-4207-925C-E29EC1324064}" srcOrd="2" destOrd="0" presId="urn:microsoft.com/office/officeart/2005/8/layout/vList3"/>
    <dgm:cxn modelId="{1EE98A5A-76EE-456D-AC1A-0B4E2A88D2D5}" type="presParOf" srcId="{782F908F-DB8C-4207-925C-E29EC1324064}" destId="{9CA5A23E-2352-4BF4-A820-E36E64A82BC9}" srcOrd="0" destOrd="0" presId="urn:microsoft.com/office/officeart/2005/8/layout/vList3"/>
    <dgm:cxn modelId="{D30C7A88-87C5-4601-BBB8-97D513BC0331}" type="presParOf" srcId="{782F908F-DB8C-4207-925C-E29EC1324064}" destId="{C0B8D653-3D75-45F1-9C9A-3E09A648E214}" srcOrd="1" destOrd="0" presId="urn:microsoft.com/office/officeart/2005/8/layout/vList3"/>
    <dgm:cxn modelId="{BE10272A-50ED-461F-945B-703C5C57013A}" type="presParOf" srcId="{416B72C0-ABF5-4FD6-B709-2E55C461F632}" destId="{40B52967-ED9D-485C-B269-E5883EF42EC0}" srcOrd="3" destOrd="0" presId="urn:microsoft.com/office/officeart/2005/8/layout/vList3"/>
    <dgm:cxn modelId="{4DA889BF-064B-4BEF-B81F-2F4AFB0CA57E}" type="presParOf" srcId="{416B72C0-ABF5-4FD6-B709-2E55C461F632}" destId="{B979693B-9A56-4FA8-93FA-DAC9AD59F215}" srcOrd="4" destOrd="0" presId="urn:microsoft.com/office/officeart/2005/8/layout/vList3"/>
    <dgm:cxn modelId="{9419D381-78DE-46BD-A064-208B54FC5A7B}" type="presParOf" srcId="{B979693B-9A56-4FA8-93FA-DAC9AD59F215}" destId="{D48D56E5-D3C6-4E9C-B842-266DA10326A5}" srcOrd="0" destOrd="0" presId="urn:microsoft.com/office/officeart/2005/8/layout/vList3"/>
    <dgm:cxn modelId="{DC9C562D-2B34-4106-AAFC-60A5EAABED02}" type="presParOf" srcId="{B979693B-9A56-4FA8-93FA-DAC9AD59F215}" destId="{6A2F16B8-1B97-46FE-97FA-92243C12F758}" srcOrd="1" destOrd="0" presId="urn:microsoft.com/office/officeart/2005/8/layout/vList3"/>
    <dgm:cxn modelId="{81A3A64E-52E0-496D-8DA6-3AA6F63C7947}" type="presParOf" srcId="{416B72C0-ABF5-4FD6-B709-2E55C461F632}" destId="{BBD633B2-E412-4D10-AF9A-D978FDE89B80}" srcOrd="5" destOrd="0" presId="urn:microsoft.com/office/officeart/2005/8/layout/vList3"/>
    <dgm:cxn modelId="{4D241E0A-9407-4F91-B732-C2AB44D50EED}" type="presParOf" srcId="{416B72C0-ABF5-4FD6-B709-2E55C461F632}" destId="{56FFCD94-B452-4332-BA93-5CD7741BEAAD}" srcOrd="6" destOrd="0" presId="urn:microsoft.com/office/officeart/2005/8/layout/vList3"/>
    <dgm:cxn modelId="{866F526A-F017-4956-A5ED-D45100008271}" type="presParOf" srcId="{56FFCD94-B452-4332-BA93-5CD7741BEAAD}" destId="{33170ED0-F45F-4571-8974-56A37A507596}" srcOrd="0" destOrd="0" presId="urn:microsoft.com/office/officeart/2005/8/layout/vList3"/>
    <dgm:cxn modelId="{3F08352F-5E1C-4A71-95F0-A9D55F00B2AA}" type="presParOf" srcId="{56FFCD94-B452-4332-BA93-5CD7741BEAAD}" destId="{DDF56552-8E43-4307-9625-C0CC89B3C094}" srcOrd="1" destOrd="0" presId="urn:microsoft.com/office/officeart/2005/8/layout/vList3"/>
    <dgm:cxn modelId="{927F1364-F043-4C2B-A55F-850B7E4F58BD}" type="presParOf" srcId="{416B72C0-ABF5-4FD6-B709-2E55C461F632}" destId="{717C50D1-8904-4D2D-B177-1BF1137DEC8C}" srcOrd="7" destOrd="0" presId="urn:microsoft.com/office/officeart/2005/8/layout/vList3"/>
    <dgm:cxn modelId="{EC47A7E6-ECE6-4D16-9B2A-A8D4369851AD}" type="presParOf" srcId="{416B72C0-ABF5-4FD6-B709-2E55C461F632}" destId="{0D612DDA-7F8F-4B56-9572-7D7F4407769A}" srcOrd="8" destOrd="0" presId="urn:microsoft.com/office/officeart/2005/8/layout/vList3"/>
    <dgm:cxn modelId="{65CE7685-852F-436F-9682-C243B505478C}" type="presParOf" srcId="{0D612DDA-7F8F-4B56-9572-7D7F4407769A}" destId="{350D5733-92C1-4999-978B-B07BBA046DFE}" srcOrd="0" destOrd="0" presId="urn:microsoft.com/office/officeart/2005/8/layout/vList3"/>
    <dgm:cxn modelId="{1141F709-EBBE-467B-A062-7E16AB8B09AE}" type="presParOf" srcId="{0D612DDA-7F8F-4B56-9572-7D7F4407769A}" destId="{1ACFEF72-54DF-4DA9-87B4-CCB1FEA2D11E}" srcOrd="1" destOrd="0" presId="urn:microsoft.com/office/officeart/2005/8/layout/vList3"/>
    <dgm:cxn modelId="{4D20A8D1-A1F1-4975-AEC2-5E74754976E1}" type="presParOf" srcId="{416B72C0-ABF5-4FD6-B709-2E55C461F632}" destId="{E57BB8AB-2ECE-4C21-8404-212929BFF855}" srcOrd="9" destOrd="0" presId="urn:microsoft.com/office/officeart/2005/8/layout/vList3"/>
    <dgm:cxn modelId="{7B2B13B8-124B-4A2B-A451-FC2EDB893600}" type="presParOf" srcId="{416B72C0-ABF5-4FD6-B709-2E55C461F632}" destId="{41E7E1EB-6370-4E03-8DF5-F4548C483620}" srcOrd="10" destOrd="0" presId="urn:microsoft.com/office/officeart/2005/8/layout/vList3"/>
    <dgm:cxn modelId="{41D04363-5B05-4C9D-8EE9-FB04C1CA7C7C}" type="presParOf" srcId="{41E7E1EB-6370-4E03-8DF5-F4548C483620}" destId="{3627816B-D974-47AD-85D3-C65DB6173896}" srcOrd="0" destOrd="0" presId="urn:microsoft.com/office/officeart/2005/8/layout/vList3"/>
    <dgm:cxn modelId="{994B64E7-E458-4DF6-AC36-83E0B1012C0A}" type="presParOf" srcId="{41E7E1EB-6370-4E03-8DF5-F4548C483620}" destId="{D2CCAF5E-2818-4034-B771-F8539CBF2A5D}" srcOrd="1" destOrd="0" presId="urn:microsoft.com/office/officeart/2005/8/layout/vList3"/>
    <dgm:cxn modelId="{A8E61538-B9BB-4F96-A7B2-F64FD76297F8}" type="presParOf" srcId="{416B72C0-ABF5-4FD6-B709-2E55C461F632}" destId="{5085430E-5443-4C7E-9F34-CCF2F2C6EF55}" srcOrd="11" destOrd="0" presId="urn:microsoft.com/office/officeart/2005/8/layout/vList3"/>
    <dgm:cxn modelId="{46D04A7F-350D-4349-8A1E-5E56F52F826B}" type="presParOf" srcId="{416B72C0-ABF5-4FD6-B709-2E55C461F632}" destId="{16229B2B-AD2E-450C-B2A9-3BAB0B84E5ED}" srcOrd="12" destOrd="0" presId="urn:microsoft.com/office/officeart/2005/8/layout/vList3"/>
    <dgm:cxn modelId="{D57A893B-8706-47DD-9FCB-40AC16DB3A23}" type="presParOf" srcId="{16229B2B-AD2E-450C-B2A9-3BAB0B84E5ED}" destId="{AFF3118D-3C7B-4301-BB65-B5B4B187F39D}" srcOrd="0" destOrd="0" presId="urn:microsoft.com/office/officeart/2005/8/layout/vList3"/>
    <dgm:cxn modelId="{F3E760AE-309C-4034-9E81-54443FCDAF66}" type="presParOf" srcId="{16229B2B-AD2E-450C-B2A9-3BAB0B84E5ED}" destId="{60FD9D41-A012-4300-94C0-4DC79D5FA68B}" srcOrd="1" destOrd="0" presId="urn:microsoft.com/office/officeart/2005/8/layout/vList3"/>
    <dgm:cxn modelId="{679F002B-B5ED-4055-97F0-03D497E026D6}" type="presParOf" srcId="{416B72C0-ABF5-4FD6-B709-2E55C461F632}" destId="{6DB3784C-EA72-4988-BA69-5D1D7095F68A}" srcOrd="13" destOrd="0" presId="urn:microsoft.com/office/officeart/2005/8/layout/vList3"/>
    <dgm:cxn modelId="{0D070212-408E-44F7-859E-98AFB9719BF6}" type="presParOf" srcId="{416B72C0-ABF5-4FD6-B709-2E55C461F632}" destId="{CBCD394D-8120-42A9-AACB-87E3E20D6330}" srcOrd="14" destOrd="0" presId="urn:microsoft.com/office/officeart/2005/8/layout/vList3"/>
    <dgm:cxn modelId="{312915C1-F7D0-4BCF-9D50-D650A062DAEF}" type="presParOf" srcId="{CBCD394D-8120-42A9-AACB-87E3E20D6330}" destId="{F310E572-B819-4B18-927F-A2EF10FE2B1E}" srcOrd="0" destOrd="0" presId="urn:microsoft.com/office/officeart/2005/8/layout/vList3"/>
    <dgm:cxn modelId="{BF3E47E3-BE81-4FD3-AB5B-FE4BB6049C57}" type="presParOf" srcId="{CBCD394D-8120-42A9-AACB-87E3E20D6330}" destId="{EDBF5241-F28A-4524-843F-2CBB10E74BF1}" srcOrd="1" destOrd="0" presId="urn:microsoft.com/office/officeart/2005/8/layout/vList3"/>
    <dgm:cxn modelId="{0DCD7F56-1203-42DD-A9DA-817659143728}" type="presParOf" srcId="{416B72C0-ABF5-4FD6-B709-2E55C461F632}" destId="{4EA366D9-3D01-4DCC-8049-4A5E78D359B9}" srcOrd="15" destOrd="0" presId="urn:microsoft.com/office/officeart/2005/8/layout/vList3"/>
    <dgm:cxn modelId="{E4C55BEF-3D8D-4528-8089-74F644EA57EE}" type="presParOf" srcId="{416B72C0-ABF5-4FD6-B709-2E55C461F632}" destId="{4DDB9207-9378-4439-9B40-A9C295D8F171}" srcOrd="16" destOrd="0" presId="urn:microsoft.com/office/officeart/2005/8/layout/vList3"/>
    <dgm:cxn modelId="{72E6007B-DF1A-4EA3-AD4D-4BB2EC8B92AB}" type="presParOf" srcId="{4DDB9207-9378-4439-9B40-A9C295D8F171}" destId="{E21E450F-5072-4E16-81D1-55A267A4F94B}" srcOrd="0" destOrd="0" presId="urn:microsoft.com/office/officeart/2005/8/layout/vList3"/>
    <dgm:cxn modelId="{AE3BF591-BD3E-4906-ABEF-60D6C2F6F419}" type="presParOf" srcId="{4DDB9207-9378-4439-9B40-A9C295D8F171}" destId="{F2C90AF8-8294-4ACD-935E-D514B803DF3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1622AA-7180-494A-B753-415D787495B9}">
      <dsp:nvSpPr>
        <dsp:cNvPr id="0" name=""/>
        <dsp:cNvSpPr/>
      </dsp:nvSpPr>
      <dsp:spPr>
        <a:xfrm>
          <a:off x="3215453" y="2153435"/>
          <a:ext cx="2354069" cy="2101841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prstTxWarp prst="textPlain">
            <a:avLst/>
          </a:prstTxWarp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Принципи патріотичного виховання</a:t>
          </a:r>
          <a:endParaRPr lang="ru-RU" sz="18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3560198" y="2461242"/>
        <a:ext cx="1664579" cy="1486227"/>
      </dsp:txXfrm>
    </dsp:sp>
    <dsp:sp modelId="{89D8A67D-CE22-4DC8-B5A8-E9982F28314B}">
      <dsp:nvSpPr>
        <dsp:cNvPr id="0" name=""/>
        <dsp:cNvSpPr/>
      </dsp:nvSpPr>
      <dsp:spPr>
        <a:xfrm rot="16200000">
          <a:off x="4269467" y="1641700"/>
          <a:ext cx="246040" cy="5731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306373" y="1793240"/>
        <a:ext cx="172228" cy="343900"/>
      </dsp:txXfrm>
    </dsp:sp>
    <dsp:sp modelId="{D4D33AD1-2E1A-41DD-BEB9-D1C6BD4FDC2D}">
      <dsp:nvSpPr>
        <dsp:cNvPr id="0" name=""/>
        <dsp:cNvSpPr/>
      </dsp:nvSpPr>
      <dsp:spPr>
        <a:xfrm>
          <a:off x="3024487" y="3418"/>
          <a:ext cx="2736001" cy="168578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i="0" kern="1200" dirty="0" smtClean="0"/>
            <a:t> </a:t>
          </a:r>
          <a:r>
            <a:rPr lang="uk-UA" sz="1400" i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НАЦІОНАЛЬНОЇ</a:t>
          </a:r>
          <a:r>
            <a:rPr lang="uk-UA" sz="1400" i="0" kern="1200" dirty="0" smtClean="0">
              <a:solidFill>
                <a:schemeClr val="tx1"/>
              </a:solidFill>
            </a:rPr>
            <a:t> СПРЯМОВАНОСТІ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3425165" y="250296"/>
        <a:ext cx="1934645" cy="1192032"/>
      </dsp:txXfrm>
    </dsp:sp>
    <dsp:sp modelId="{8965455F-3FA3-4F32-AB25-3BCFCA8F26E2}">
      <dsp:nvSpPr>
        <dsp:cNvPr id="0" name=""/>
        <dsp:cNvSpPr/>
      </dsp:nvSpPr>
      <dsp:spPr>
        <a:xfrm rot="20058858">
          <a:off x="5533666" y="2291192"/>
          <a:ext cx="323179" cy="5731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1986775"/>
                <a:satOff val="7962"/>
                <a:lumOff val="1726"/>
                <a:alphaOff val="0"/>
                <a:shade val="51000"/>
                <a:satMod val="130000"/>
              </a:schemeClr>
            </a:gs>
            <a:gs pos="80000">
              <a:schemeClr val="accent5">
                <a:hueOff val="-1986775"/>
                <a:satOff val="7962"/>
                <a:lumOff val="1726"/>
                <a:alphaOff val="0"/>
                <a:shade val="93000"/>
                <a:satMod val="130000"/>
              </a:schemeClr>
            </a:gs>
            <a:gs pos="100000">
              <a:schemeClr val="accent5">
                <a:hueOff val="-1986775"/>
                <a:satOff val="7962"/>
                <a:lumOff val="1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5538456" y="2426838"/>
        <a:ext cx="226225" cy="343900"/>
      </dsp:txXfrm>
    </dsp:sp>
    <dsp:sp modelId="{B26D4E01-BC66-49FC-BC29-B1FF12B7E59A}">
      <dsp:nvSpPr>
        <dsp:cNvPr id="0" name=""/>
        <dsp:cNvSpPr/>
      </dsp:nvSpPr>
      <dsp:spPr>
        <a:xfrm>
          <a:off x="5688620" y="1080119"/>
          <a:ext cx="2736001" cy="1685788"/>
        </a:xfrm>
        <a:prstGeom prst="ellipse">
          <a:avLst/>
        </a:prstGeom>
        <a:gradFill rotWithShape="0">
          <a:gsLst>
            <a:gs pos="0">
              <a:schemeClr val="accent5">
                <a:hueOff val="-1986775"/>
                <a:satOff val="7962"/>
                <a:lumOff val="1726"/>
                <a:alphaOff val="0"/>
                <a:shade val="51000"/>
                <a:satMod val="130000"/>
              </a:schemeClr>
            </a:gs>
            <a:gs pos="80000">
              <a:schemeClr val="accent5">
                <a:hueOff val="-1986775"/>
                <a:satOff val="7962"/>
                <a:lumOff val="1726"/>
                <a:alphaOff val="0"/>
                <a:shade val="93000"/>
                <a:satMod val="130000"/>
              </a:schemeClr>
            </a:gs>
            <a:gs pos="100000">
              <a:schemeClr val="accent5">
                <a:hueOff val="-1986775"/>
                <a:satOff val="7962"/>
                <a:lumOff val="1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i="0" kern="1200" dirty="0" smtClean="0">
              <a:solidFill>
                <a:schemeClr val="tx1"/>
              </a:solidFill>
            </a:rPr>
            <a:t> САМОАКТИВНОСТІ Й САМОРЕГУЛЯЦІЇ </a:t>
          </a:r>
          <a:endParaRPr lang="ru-RU" sz="1400" b="1" i="0" kern="1200" cap="none" spc="0" dirty="0">
            <a:ln w="1905"/>
            <a:solidFill>
              <a:schemeClr val="tx1"/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89298" y="1326997"/>
        <a:ext cx="1934645" cy="1192032"/>
      </dsp:txXfrm>
    </dsp:sp>
    <dsp:sp modelId="{6542D44C-5440-45E1-A0C8-83812E9AAC19}">
      <dsp:nvSpPr>
        <dsp:cNvPr id="0" name=""/>
        <dsp:cNvSpPr/>
      </dsp:nvSpPr>
      <dsp:spPr>
        <a:xfrm rot="1462122">
          <a:off x="5555476" y="3521492"/>
          <a:ext cx="339683" cy="5731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3973551"/>
                <a:satOff val="15924"/>
                <a:lumOff val="3451"/>
                <a:alphaOff val="0"/>
                <a:shade val="51000"/>
                <a:satMod val="130000"/>
              </a:schemeClr>
            </a:gs>
            <a:gs pos="80000">
              <a:schemeClr val="accent5">
                <a:hueOff val="-3973551"/>
                <a:satOff val="15924"/>
                <a:lumOff val="3451"/>
                <a:alphaOff val="0"/>
                <a:shade val="93000"/>
                <a:satMod val="130000"/>
              </a:schemeClr>
            </a:gs>
            <a:gs pos="100000">
              <a:schemeClr val="accent5">
                <a:hueOff val="-3973551"/>
                <a:satOff val="15924"/>
                <a:lumOff val="34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5560015" y="3615103"/>
        <a:ext cx="237778" cy="343900"/>
      </dsp:txXfrm>
    </dsp:sp>
    <dsp:sp modelId="{36DAF9D8-F469-4D62-870A-044B96EB5AA6}">
      <dsp:nvSpPr>
        <dsp:cNvPr id="0" name=""/>
        <dsp:cNvSpPr/>
      </dsp:nvSpPr>
      <dsp:spPr>
        <a:xfrm>
          <a:off x="5760651" y="3600399"/>
          <a:ext cx="2734062" cy="1685788"/>
        </a:xfrm>
        <a:prstGeom prst="ellipse">
          <a:avLst/>
        </a:prstGeom>
        <a:gradFill rotWithShape="0">
          <a:gsLst>
            <a:gs pos="0">
              <a:schemeClr val="accent5">
                <a:hueOff val="-3973551"/>
                <a:satOff val="15924"/>
                <a:lumOff val="3451"/>
                <a:alphaOff val="0"/>
                <a:shade val="51000"/>
                <a:satMod val="130000"/>
              </a:schemeClr>
            </a:gs>
            <a:gs pos="80000">
              <a:schemeClr val="accent5">
                <a:hueOff val="-3973551"/>
                <a:satOff val="15924"/>
                <a:lumOff val="3451"/>
                <a:alphaOff val="0"/>
                <a:shade val="93000"/>
                <a:satMod val="130000"/>
              </a:schemeClr>
            </a:gs>
            <a:gs pos="100000">
              <a:schemeClr val="accent5">
                <a:hueOff val="-3973551"/>
                <a:satOff val="15924"/>
                <a:lumOff val="34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300" i="1" kern="1200" dirty="0" smtClean="0"/>
            <a:t> </a:t>
          </a:r>
          <a:r>
            <a:rPr lang="uk-UA" sz="1400" i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ПОЛІКУЛЬТУРНОСТІ </a:t>
          </a:r>
          <a:endParaRPr lang="ru-RU" sz="140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61045" y="3847277"/>
        <a:ext cx="1933274" cy="1192032"/>
      </dsp:txXfrm>
    </dsp:sp>
    <dsp:sp modelId="{F75F728A-36DC-401D-A711-7460A6D0AA0B}">
      <dsp:nvSpPr>
        <dsp:cNvPr id="0" name=""/>
        <dsp:cNvSpPr/>
      </dsp:nvSpPr>
      <dsp:spPr>
        <a:xfrm rot="5400000">
          <a:off x="4268811" y="4195044"/>
          <a:ext cx="247353" cy="5731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5960326"/>
                <a:satOff val="23887"/>
                <a:lumOff val="5177"/>
                <a:alphaOff val="0"/>
                <a:shade val="51000"/>
                <a:satMod val="130000"/>
              </a:schemeClr>
            </a:gs>
            <a:gs pos="80000">
              <a:schemeClr val="accent5">
                <a:hueOff val="-5960326"/>
                <a:satOff val="23887"/>
                <a:lumOff val="5177"/>
                <a:alphaOff val="0"/>
                <a:shade val="93000"/>
                <a:satMod val="130000"/>
              </a:schemeClr>
            </a:gs>
            <a:gs pos="100000">
              <a:schemeClr val="accent5">
                <a:hueOff val="-5960326"/>
                <a:satOff val="23887"/>
                <a:lumOff val="5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305914" y="4272575"/>
        <a:ext cx="173147" cy="343900"/>
      </dsp:txXfrm>
    </dsp:sp>
    <dsp:sp modelId="{6B0A2C69-DA74-4D15-B82A-79B7D610AE5E}">
      <dsp:nvSpPr>
        <dsp:cNvPr id="0" name=""/>
        <dsp:cNvSpPr/>
      </dsp:nvSpPr>
      <dsp:spPr>
        <a:xfrm>
          <a:off x="3024487" y="4721980"/>
          <a:ext cx="2736001" cy="1685788"/>
        </a:xfrm>
        <a:prstGeom prst="ellipse">
          <a:avLst/>
        </a:prstGeom>
        <a:gradFill rotWithShape="0">
          <a:gsLst>
            <a:gs pos="0">
              <a:schemeClr val="accent5">
                <a:hueOff val="-5960326"/>
                <a:satOff val="23887"/>
                <a:lumOff val="5177"/>
                <a:alphaOff val="0"/>
                <a:shade val="51000"/>
                <a:satMod val="130000"/>
              </a:schemeClr>
            </a:gs>
            <a:gs pos="80000">
              <a:schemeClr val="accent5">
                <a:hueOff val="-5960326"/>
                <a:satOff val="23887"/>
                <a:lumOff val="5177"/>
                <a:alphaOff val="0"/>
                <a:shade val="93000"/>
                <a:satMod val="130000"/>
              </a:schemeClr>
            </a:gs>
            <a:gs pos="100000">
              <a:schemeClr val="accent5">
                <a:hueOff val="-5960326"/>
                <a:satOff val="23887"/>
                <a:lumOff val="5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i="1" kern="1200" dirty="0" smtClean="0"/>
            <a:t> </a:t>
          </a:r>
          <a:r>
            <a:rPr lang="uk-UA" sz="1400" i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СОЦІАЛЬНОЇ ВІДПОВІДНОСТІ </a:t>
          </a:r>
          <a:endParaRPr lang="ru-RU" sz="140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25165" y="4968858"/>
        <a:ext cx="1934645" cy="1192032"/>
      </dsp:txXfrm>
    </dsp:sp>
    <dsp:sp modelId="{3817C977-9406-464D-8C16-7A86F795298A}">
      <dsp:nvSpPr>
        <dsp:cNvPr id="0" name=""/>
        <dsp:cNvSpPr/>
      </dsp:nvSpPr>
      <dsp:spPr>
        <a:xfrm rot="9303732">
          <a:off x="2937728" y="3522390"/>
          <a:ext cx="308932" cy="5731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7947101"/>
                <a:satOff val="31849"/>
                <a:lumOff val="6902"/>
                <a:alphaOff val="0"/>
                <a:shade val="51000"/>
                <a:satMod val="130000"/>
              </a:schemeClr>
            </a:gs>
            <a:gs pos="80000">
              <a:schemeClr val="accent5">
                <a:hueOff val="-7947101"/>
                <a:satOff val="31849"/>
                <a:lumOff val="6902"/>
                <a:alphaOff val="0"/>
                <a:shade val="93000"/>
                <a:satMod val="130000"/>
              </a:schemeClr>
            </a:gs>
            <a:gs pos="100000">
              <a:schemeClr val="accent5">
                <a:hueOff val="-7947101"/>
                <a:satOff val="31849"/>
                <a:lumOff val="69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3026088" y="3617485"/>
        <a:ext cx="216252" cy="343900"/>
      </dsp:txXfrm>
    </dsp:sp>
    <dsp:sp modelId="{B4651B13-8B9A-4036-824D-B6EC36DC61E3}">
      <dsp:nvSpPr>
        <dsp:cNvPr id="0" name=""/>
        <dsp:cNvSpPr/>
      </dsp:nvSpPr>
      <dsp:spPr>
        <a:xfrm>
          <a:off x="360041" y="3600393"/>
          <a:ext cx="2736001" cy="1685788"/>
        </a:xfrm>
        <a:prstGeom prst="ellipse">
          <a:avLst/>
        </a:prstGeom>
        <a:gradFill rotWithShape="0">
          <a:gsLst>
            <a:gs pos="0">
              <a:schemeClr val="accent5">
                <a:hueOff val="-7947101"/>
                <a:satOff val="31849"/>
                <a:lumOff val="6902"/>
                <a:alphaOff val="0"/>
                <a:shade val="51000"/>
                <a:satMod val="130000"/>
              </a:schemeClr>
            </a:gs>
            <a:gs pos="80000">
              <a:schemeClr val="accent5">
                <a:hueOff val="-7947101"/>
                <a:satOff val="31849"/>
                <a:lumOff val="6902"/>
                <a:alphaOff val="0"/>
                <a:shade val="93000"/>
                <a:satMod val="130000"/>
              </a:schemeClr>
            </a:gs>
            <a:gs pos="100000">
              <a:schemeClr val="accent5">
                <a:hueOff val="-7947101"/>
                <a:satOff val="31849"/>
                <a:lumOff val="69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i="1" kern="1200" dirty="0" smtClean="0"/>
            <a:t> </a:t>
          </a:r>
          <a:r>
            <a:rPr lang="uk-UA" sz="1400" i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ІСТОРИЧНОЇ І СОЦІАЛЬНОЇ ПАМ’ЯТІ </a:t>
          </a:r>
          <a:endParaRPr lang="ru-RU" sz="140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0719" y="3847271"/>
        <a:ext cx="1934645" cy="1192032"/>
      </dsp:txXfrm>
    </dsp:sp>
    <dsp:sp modelId="{308FA5EA-F8D7-4F0C-9614-670D51AC6F74}">
      <dsp:nvSpPr>
        <dsp:cNvPr id="0" name=""/>
        <dsp:cNvSpPr/>
      </dsp:nvSpPr>
      <dsp:spPr>
        <a:xfrm rot="12154122">
          <a:off x="2912185" y="2366373"/>
          <a:ext cx="307218" cy="5731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3000821" y="2498693"/>
        <a:ext cx="215053" cy="343900"/>
      </dsp:txXfrm>
    </dsp:sp>
    <dsp:sp modelId="{D8D416FA-A832-4F79-9058-DB526E83D3CD}">
      <dsp:nvSpPr>
        <dsp:cNvPr id="0" name=""/>
        <dsp:cNvSpPr/>
      </dsp:nvSpPr>
      <dsp:spPr>
        <a:xfrm>
          <a:off x="288024" y="1224135"/>
          <a:ext cx="2736001" cy="1685788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i="1" kern="1200" dirty="0" smtClean="0"/>
            <a:t> </a:t>
          </a:r>
          <a:r>
            <a:rPr lang="uk-UA" sz="1400" i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МІЖПОКОЛІННОЇ НАСТУПНОСТІ</a:t>
          </a:r>
          <a:endParaRPr lang="ru-RU" sz="1400" i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88702" y="1471013"/>
        <a:ext cx="1934645" cy="11920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9ABF0E-A7DC-44F5-96DC-9A686DCE452D}">
      <dsp:nvSpPr>
        <dsp:cNvPr id="0" name=""/>
        <dsp:cNvSpPr/>
      </dsp:nvSpPr>
      <dsp:spPr>
        <a:xfrm rot="10800000">
          <a:off x="1614584" y="2181"/>
          <a:ext cx="5913499" cy="500375"/>
        </a:xfrm>
        <a:prstGeom prst="homePlat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652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утвердження  патріотичних цінностей, переконань і поваги до культурного та історичного минулого України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39678" y="2181"/>
        <a:ext cx="5788405" cy="500375"/>
      </dsp:txXfrm>
    </dsp:sp>
    <dsp:sp modelId="{900BB86C-8B96-4CC4-9A38-3ABFA02C8AD1}">
      <dsp:nvSpPr>
        <dsp:cNvPr id="0" name=""/>
        <dsp:cNvSpPr/>
      </dsp:nvSpPr>
      <dsp:spPr>
        <a:xfrm>
          <a:off x="1364396" y="2181"/>
          <a:ext cx="500375" cy="500375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B8D653-3D75-45F1-9C9A-3E09A648E214}">
      <dsp:nvSpPr>
        <dsp:cNvPr id="0" name=""/>
        <dsp:cNvSpPr/>
      </dsp:nvSpPr>
      <dsp:spPr>
        <a:xfrm rot="10800000">
          <a:off x="1614584" y="651923"/>
          <a:ext cx="5913499" cy="500375"/>
        </a:xfrm>
        <a:prstGeom prst="homePlate">
          <a:avLst/>
        </a:prstGeom>
        <a:solidFill>
          <a:schemeClr val="accent3">
            <a:hueOff val="1406283"/>
            <a:satOff val="-2110"/>
            <a:lumOff val="-3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652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виховання поваги до Конституції України, Законів України, державної символіки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39678" y="651923"/>
        <a:ext cx="5788405" cy="500375"/>
      </dsp:txXfrm>
    </dsp:sp>
    <dsp:sp modelId="{9CA5A23E-2352-4BF4-A820-E36E64A82BC9}">
      <dsp:nvSpPr>
        <dsp:cNvPr id="0" name=""/>
        <dsp:cNvSpPr/>
      </dsp:nvSpPr>
      <dsp:spPr>
        <a:xfrm>
          <a:off x="1364396" y="651923"/>
          <a:ext cx="500375" cy="500375"/>
        </a:xfrm>
        <a:prstGeom prst="ellipse">
          <a:avLst/>
        </a:prstGeom>
        <a:solidFill>
          <a:schemeClr val="accent3">
            <a:tint val="50000"/>
            <a:hueOff val="1344024"/>
            <a:satOff val="-1763"/>
            <a:lumOff val="-1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2F16B8-1B97-46FE-97FA-92243C12F758}">
      <dsp:nvSpPr>
        <dsp:cNvPr id="0" name=""/>
        <dsp:cNvSpPr/>
      </dsp:nvSpPr>
      <dsp:spPr>
        <a:xfrm rot="10800000">
          <a:off x="1614584" y="1301665"/>
          <a:ext cx="5913499" cy="500375"/>
        </a:xfrm>
        <a:prstGeom prst="homePlate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652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підвищення престижу військової служби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39678" y="1301665"/>
        <a:ext cx="5788405" cy="500375"/>
      </dsp:txXfrm>
    </dsp:sp>
    <dsp:sp modelId="{D48D56E5-D3C6-4E9C-B842-266DA10326A5}">
      <dsp:nvSpPr>
        <dsp:cNvPr id="0" name=""/>
        <dsp:cNvSpPr/>
      </dsp:nvSpPr>
      <dsp:spPr>
        <a:xfrm>
          <a:off x="1364396" y="1301665"/>
          <a:ext cx="500375" cy="500375"/>
        </a:xfrm>
        <a:prstGeom prst="ellipse">
          <a:avLst/>
        </a:prstGeom>
        <a:solidFill>
          <a:schemeClr val="accent3">
            <a:tint val="50000"/>
            <a:hueOff val="2688049"/>
            <a:satOff val="-3527"/>
            <a:lumOff val="-3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F56552-8E43-4307-9625-C0CC89B3C094}">
      <dsp:nvSpPr>
        <dsp:cNvPr id="0" name=""/>
        <dsp:cNvSpPr/>
      </dsp:nvSpPr>
      <dsp:spPr>
        <a:xfrm rot="10800000">
          <a:off x="1614584" y="1951406"/>
          <a:ext cx="5913499" cy="500375"/>
        </a:xfrm>
        <a:prstGeom prst="homePlate">
          <a:avLst/>
        </a:prstGeom>
        <a:solidFill>
          <a:schemeClr val="accent3">
            <a:hueOff val="4218849"/>
            <a:satOff val="-6330"/>
            <a:lumOff val="-10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652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усвідомлення взаємозв’язку між індивідуальною свободою, правами людини та її патріотичною відповідальністю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39678" y="1951406"/>
        <a:ext cx="5788405" cy="500375"/>
      </dsp:txXfrm>
    </dsp:sp>
    <dsp:sp modelId="{33170ED0-F45F-4571-8974-56A37A507596}">
      <dsp:nvSpPr>
        <dsp:cNvPr id="0" name=""/>
        <dsp:cNvSpPr/>
      </dsp:nvSpPr>
      <dsp:spPr>
        <a:xfrm>
          <a:off x="1364396" y="1951406"/>
          <a:ext cx="500375" cy="500375"/>
        </a:xfrm>
        <a:prstGeom prst="ellipse">
          <a:avLst/>
        </a:prstGeom>
        <a:solidFill>
          <a:schemeClr val="accent3">
            <a:tint val="50000"/>
            <a:hueOff val="4032073"/>
            <a:satOff val="-5290"/>
            <a:lumOff val="-5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CFEF72-54DF-4DA9-87B4-CCB1FEA2D11E}">
      <dsp:nvSpPr>
        <dsp:cNvPr id="0" name=""/>
        <dsp:cNvSpPr/>
      </dsp:nvSpPr>
      <dsp:spPr>
        <a:xfrm rot="10800000">
          <a:off x="1614584" y="2601148"/>
          <a:ext cx="5913499" cy="500375"/>
        </a:xfrm>
        <a:prstGeom prst="homePlate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652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сприяння набуттю дітьми та молоддю патріотичного досвіду 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39678" y="2601148"/>
        <a:ext cx="5788405" cy="500375"/>
      </dsp:txXfrm>
    </dsp:sp>
    <dsp:sp modelId="{350D5733-92C1-4999-978B-B07BBA046DFE}">
      <dsp:nvSpPr>
        <dsp:cNvPr id="0" name=""/>
        <dsp:cNvSpPr/>
      </dsp:nvSpPr>
      <dsp:spPr>
        <a:xfrm>
          <a:off x="1364396" y="2601148"/>
          <a:ext cx="500375" cy="500375"/>
        </a:xfrm>
        <a:prstGeom prst="ellipse">
          <a:avLst/>
        </a:prstGeom>
        <a:solidFill>
          <a:schemeClr val="accent3">
            <a:tint val="50000"/>
            <a:hueOff val="5376097"/>
            <a:satOff val="-7054"/>
            <a:lumOff val="-6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CCAF5E-2818-4034-B771-F8539CBF2A5D}">
      <dsp:nvSpPr>
        <dsp:cNvPr id="0" name=""/>
        <dsp:cNvSpPr/>
      </dsp:nvSpPr>
      <dsp:spPr>
        <a:xfrm rot="10800000">
          <a:off x="1614584" y="3250889"/>
          <a:ext cx="5913499" cy="500375"/>
        </a:xfrm>
        <a:prstGeom prst="homePlate">
          <a:avLst/>
        </a:prstGeom>
        <a:solidFill>
          <a:schemeClr val="accent3">
            <a:hueOff val="7031415"/>
            <a:satOff val="-10550"/>
            <a:lumOff val="-17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652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формування толерантного ставлення до інших народів, культур і традицій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39678" y="3250889"/>
        <a:ext cx="5788405" cy="500375"/>
      </dsp:txXfrm>
    </dsp:sp>
    <dsp:sp modelId="{3627816B-D974-47AD-85D3-C65DB6173896}">
      <dsp:nvSpPr>
        <dsp:cNvPr id="0" name=""/>
        <dsp:cNvSpPr/>
      </dsp:nvSpPr>
      <dsp:spPr>
        <a:xfrm>
          <a:off x="1364396" y="3250889"/>
          <a:ext cx="500375" cy="500375"/>
        </a:xfrm>
        <a:prstGeom prst="ellipse">
          <a:avLst/>
        </a:prstGeom>
        <a:solidFill>
          <a:schemeClr val="accent3">
            <a:tint val="50000"/>
            <a:hueOff val="6720122"/>
            <a:satOff val="-8817"/>
            <a:lumOff val="-8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FD9D41-A012-4300-94C0-4DC79D5FA68B}">
      <dsp:nvSpPr>
        <dsp:cNvPr id="0" name=""/>
        <dsp:cNvSpPr/>
      </dsp:nvSpPr>
      <dsp:spPr>
        <a:xfrm rot="10800000">
          <a:off x="1614584" y="3900631"/>
          <a:ext cx="5913499" cy="500375"/>
        </a:xfrm>
        <a:prstGeom prst="homePlate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652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утвердження гуманістичної моральності як базової основи громадянського суспільства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39678" y="3900631"/>
        <a:ext cx="5788405" cy="500375"/>
      </dsp:txXfrm>
    </dsp:sp>
    <dsp:sp modelId="{AFF3118D-3C7B-4301-BB65-B5B4B187F39D}">
      <dsp:nvSpPr>
        <dsp:cNvPr id="0" name=""/>
        <dsp:cNvSpPr/>
      </dsp:nvSpPr>
      <dsp:spPr>
        <a:xfrm>
          <a:off x="1364396" y="3900631"/>
          <a:ext cx="500375" cy="500375"/>
        </a:xfrm>
        <a:prstGeom prst="ellipse">
          <a:avLst/>
        </a:prstGeom>
        <a:solidFill>
          <a:schemeClr val="accent3">
            <a:tint val="50000"/>
            <a:hueOff val="8064146"/>
            <a:satOff val="-10581"/>
            <a:lumOff val="-104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BF5241-F28A-4524-843F-2CBB10E74BF1}">
      <dsp:nvSpPr>
        <dsp:cNvPr id="0" name=""/>
        <dsp:cNvSpPr/>
      </dsp:nvSpPr>
      <dsp:spPr>
        <a:xfrm rot="10800000">
          <a:off x="1624045" y="4554320"/>
          <a:ext cx="5913499" cy="500375"/>
        </a:xfrm>
        <a:prstGeom prst="homePlate">
          <a:avLst/>
        </a:prstGeom>
        <a:solidFill>
          <a:schemeClr val="accent3">
            <a:hueOff val="9843981"/>
            <a:satOff val="-14770"/>
            <a:lumOff val="-24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652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культивування кращих рис української ментальності 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49139" y="4554320"/>
        <a:ext cx="5788405" cy="500375"/>
      </dsp:txXfrm>
    </dsp:sp>
    <dsp:sp modelId="{F310E572-B819-4B18-927F-A2EF10FE2B1E}">
      <dsp:nvSpPr>
        <dsp:cNvPr id="0" name=""/>
        <dsp:cNvSpPr/>
      </dsp:nvSpPr>
      <dsp:spPr>
        <a:xfrm>
          <a:off x="1364396" y="4550372"/>
          <a:ext cx="500375" cy="500375"/>
        </a:xfrm>
        <a:prstGeom prst="ellipse">
          <a:avLst/>
        </a:prstGeom>
        <a:solidFill>
          <a:schemeClr val="accent3">
            <a:tint val="50000"/>
            <a:hueOff val="9408170"/>
            <a:satOff val="-12344"/>
            <a:lumOff val="-12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C90AF8-8294-4ACD-935E-D514B803DF39}">
      <dsp:nvSpPr>
        <dsp:cNvPr id="0" name=""/>
        <dsp:cNvSpPr/>
      </dsp:nvSpPr>
      <dsp:spPr>
        <a:xfrm rot="10800000">
          <a:off x="1380409" y="5200114"/>
          <a:ext cx="6225731" cy="513720"/>
        </a:xfrm>
        <a:prstGeom prst="homePlat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0652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спонукання зростаючої особистості до активної протидії українофобству, аморальності, сепаратизму, шовінізму, фашизму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08839" y="5200114"/>
        <a:ext cx="6097301" cy="513720"/>
      </dsp:txXfrm>
    </dsp:sp>
    <dsp:sp modelId="{E21E450F-5072-4E16-81D1-55A267A4F94B}">
      <dsp:nvSpPr>
        <dsp:cNvPr id="0" name=""/>
        <dsp:cNvSpPr/>
      </dsp:nvSpPr>
      <dsp:spPr>
        <a:xfrm>
          <a:off x="1286338" y="5206786"/>
          <a:ext cx="500375" cy="500375"/>
        </a:xfrm>
        <a:prstGeom prst="ellipse">
          <a:avLst/>
        </a:prstGeom>
        <a:solidFill>
          <a:schemeClr val="accent3">
            <a:tint val="50000"/>
            <a:hueOff val="10752195"/>
            <a:satOff val="-14108"/>
            <a:lumOff val="-13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B364B-89EF-437D-9F68-A026F8669F01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A9C74-1439-4817-91A8-0A6389C75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707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FDEE4-A0B4-47BD-AA33-9C63C2BA248B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2A268-3E9F-4753-8EF6-BB38CBE8B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061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31C59-7C54-481A-A5EF-5CE886FB8D7C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47E86-9B0A-4351-BCC0-4363EA371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82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A78CB-D99B-41F0-A332-597FAB64439D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FCAE1-174A-4240-9864-D0DD4D033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723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F9F61-2DFA-4AC7-89CF-D0127AE53791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02B3E-4ACF-4490-89E6-5791AB16ED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28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2895E-33BB-49EB-8E4F-AD5DA58D916A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0BD82-057F-47BB-8D32-6CF3C5F5E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806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B79AF-29AC-4D8D-9585-F22EB1A74FD6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E9B53-68C6-4721-AEB8-782064064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093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9D977-A216-4947-816A-CF3BA0F743AD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A61C7-167C-43E0-B158-4DEBDDDDF1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556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1ED6D-515A-4D39-871C-0D8C6AB43CC8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A4F44-31DF-4BDB-9C92-35F0B8396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476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1C419-B3DC-4540-B0F3-C45CE55C8403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8E071-5B29-430D-9DA3-DA268724C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409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21596-A988-4190-A7E5-42EA530CC860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E058E-3224-4A92-93F2-D900CD1075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18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E52ADF-AF5D-4F35-87CC-E049E20B11A3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A3834A-71FA-4166-BD64-1B66ED3968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gif"/><Relationship Id="rId4" Type="http://schemas.openxmlformats.org/officeDocument/2006/relationships/image" Target="../media/image3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gif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gif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gif"/><Relationship Id="rId4" Type="http://schemas.openxmlformats.org/officeDocument/2006/relationships/image" Target="../media/image5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5.gif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</p:txBody>
      </p:sp>
      <p:pic>
        <p:nvPicPr>
          <p:cNvPr id="2053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035050"/>
            <a:ext cx="7202488" cy="597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9225" y="260648"/>
            <a:ext cx="7815536" cy="2186082"/>
          </a:xfrm>
          <a:prstGeom prst="rect">
            <a:avLst/>
          </a:prstGeom>
          <a:noFill/>
        </p:spPr>
        <p:txBody>
          <a:bodyPr wrap="none">
            <a:prstTxWarp prst="textDeflate">
              <a:avLst/>
            </a:prstTxWarp>
            <a:spAutoFit/>
          </a:bodyPr>
          <a:lstStyle/>
          <a:p>
            <a:pPr algn="ctr">
              <a:defRPr/>
            </a:pPr>
            <a:r>
              <a:rPr lang="uk-UA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 Людини-Патріота </a:t>
            </a:r>
          </a:p>
          <a:p>
            <a:pPr algn="ctr">
              <a:defRPr/>
            </a:pPr>
            <a:r>
              <a:rPr lang="uk-UA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як пріоритетна складова</a:t>
            </a:r>
            <a: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процесу соціалізації особистості</a:t>
            </a:r>
            <a:endParaRPr lang="ru-RU" sz="2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0" y="2133600"/>
            <a:ext cx="5106988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45094" y="310310"/>
            <a:ext cx="6336704" cy="1584176"/>
          </a:xfrm>
          <a:prstGeom prst="rect">
            <a:avLst/>
          </a:prstGeom>
          <a:noFill/>
        </p:spPr>
        <p:txBody>
          <a:bodyPr>
            <a:prstTxWarp prst="textWave1">
              <a:avLst/>
            </a:prstTxWarp>
            <a:spAutoFit/>
          </a:bodyPr>
          <a:lstStyle/>
          <a:p>
            <a:pPr algn="ctr">
              <a:defRPr/>
            </a:pPr>
            <a:r>
              <a:rPr lang="uk-UA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</a:t>
            </a:r>
          </a:p>
          <a:p>
            <a:pPr algn="ctr">
              <a:defRPr/>
            </a:pPr>
            <a:r>
              <a:rPr lang="uk-UA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національно-патріотичного виховання</a:t>
            </a:r>
            <a:endParaRPr lang="ru-RU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9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863" y="4724400"/>
            <a:ext cx="2276475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5003800"/>
            <a:ext cx="18002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1341438"/>
            <a:ext cx="2551112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7675" y="3933825"/>
            <a:ext cx="12065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alt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мета</a:t>
            </a:r>
            <a:endParaRPr lang="ru-RU" altLang="ru-RU" sz="28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827838" y="3275013"/>
            <a:ext cx="2111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alt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endParaRPr lang="ru-RU" altLang="ru-RU" sz="28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19925" y="5183188"/>
            <a:ext cx="1944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alt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принципи</a:t>
            </a:r>
            <a:endParaRPr lang="ru-RU" altLang="ru-RU" sz="28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21100" y="6165850"/>
            <a:ext cx="22320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alt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шляхи</a:t>
            </a:r>
            <a:endParaRPr lang="ru-RU" altLang="ru-RU" sz="2800" b="1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верх 11"/>
          <p:cNvSpPr/>
          <p:nvPr/>
        </p:nvSpPr>
        <p:spPr>
          <a:xfrm>
            <a:off x="782638" y="3586163"/>
            <a:ext cx="288925" cy="423862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>
            <a:off x="4140200" y="5876925"/>
            <a:ext cx="287338" cy="431800"/>
          </a:xfrm>
          <a:prstGeom prst="up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6321425" y="3429000"/>
            <a:ext cx="431800" cy="26193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>
            <a:off x="6648450" y="5335588"/>
            <a:ext cx="360363" cy="261937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50" y="447675"/>
            <a:ext cx="3273425" cy="328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916238" y="1557338"/>
            <a:ext cx="59769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тановлення 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самодостатнього </a:t>
            </a:r>
          </a:p>
          <a:p>
            <a:pPr eaLnBrk="1" hangingPunct="1"/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громадянина-патріота України, гуманіста і демократа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787650" y="2357438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Формування людини, готової 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до виконання громадянських і конституційних обов’язків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824245" y="3215799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Виховання ціннісного ставлення до</a:t>
            </a:r>
          </a:p>
          <a:p>
            <a:pPr eaLnBrk="1" hangingPunct="1"/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духовних 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і культурних надбань українського народу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71800" y="620688"/>
            <a:ext cx="6120680" cy="936104"/>
          </a:xfrm>
          <a:prstGeom prst="rect">
            <a:avLst/>
          </a:prstGeom>
          <a:noFill/>
        </p:spPr>
        <p:txBody>
          <a:bodyPr>
            <a:prstTxWarp prst="textDeflate">
              <a:avLst/>
            </a:prstTxWarp>
            <a:spAutoFit/>
          </a:bodyPr>
          <a:lstStyle/>
          <a:p>
            <a:pPr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 національно-патріотичного виховання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79512" y="4541265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ормування 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у зростаючої особистості готовності до захисту Вітчизни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03648" y="4163716"/>
            <a:ext cx="51248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Сприяти становленню  </a:t>
            </a:r>
            <a:r>
              <a:rPr lang="uk-UA" altLang="ru-RU" dirty="0">
                <a:latin typeface="Times New Roman" pitchFamily="18" charset="0"/>
                <a:cs typeface="Times New Roman" pitchFamily="18" charset="0"/>
              </a:rPr>
              <a:t>високої культури взаємин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681288"/>
            <a:ext cx="3370262" cy="422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021388"/>
            <a:ext cx="516255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463" y="-24008"/>
            <a:ext cx="9180463" cy="6882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95936" y="1059316"/>
            <a:ext cx="4675536" cy="2617604"/>
          </a:xfrm>
          <a:prstGeom prst="rect">
            <a:avLst/>
          </a:prstGeom>
        </p:spPr>
        <p:txBody>
          <a:bodyPr wrap="none">
            <a:prstTxWarp prst="textDeflate">
              <a:avLst/>
            </a:prstTxWarp>
            <a:spAutoFit/>
          </a:bodyPr>
          <a:lstStyle/>
          <a:p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агальнопедагогічні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принципи виховання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202" y="764704"/>
            <a:ext cx="2721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дитиноцентризм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169" y="2663334"/>
            <a:ext cx="37650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культуровідповідність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4076" y="3816790"/>
            <a:ext cx="1546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гуманізм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8478" y="4725143"/>
            <a:ext cx="442112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врахування </a:t>
            </a:r>
          </a:p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вікових та індивідуальних </a:t>
            </a:r>
          </a:p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особливостей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411" y="1660158"/>
            <a:ext cx="3686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природовідповідність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252" y="3933056"/>
            <a:ext cx="3973688" cy="271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16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Схема 3"/>
          <p:cNvGraphicFramePr/>
          <p:nvPr/>
        </p:nvGraphicFramePr>
        <p:xfrm>
          <a:off x="179512" y="260648"/>
          <a:ext cx="8784976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1622AA-7180-494A-B753-415D787495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3F1622AA-7180-494A-B753-415D787495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3F1622AA-7180-494A-B753-415D787495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graphicEl>
                                              <a:dgm id="{3F1622AA-7180-494A-B753-415D787495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D8A67D-CE22-4DC8-B5A8-E9982F2831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89D8A67D-CE22-4DC8-B5A8-E9982F2831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89D8A67D-CE22-4DC8-B5A8-E9982F2831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89D8A67D-CE22-4DC8-B5A8-E9982F2831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4D33AD1-2E1A-41DD-BEB9-D1C6BD4FDC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D4D33AD1-2E1A-41DD-BEB9-D1C6BD4FDC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D4D33AD1-2E1A-41DD-BEB9-D1C6BD4FDC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graphicEl>
                                              <a:dgm id="{D4D33AD1-2E1A-41DD-BEB9-D1C6BD4FDC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65455F-3FA3-4F32-AB25-3BCFCA8F26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8965455F-3FA3-4F32-AB25-3BCFCA8F26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8965455F-3FA3-4F32-AB25-3BCFCA8F26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8965455F-3FA3-4F32-AB25-3BCFCA8F26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6D4E01-BC66-49FC-BC29-B1FF12B7E5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B26D4E01-BC66-49FC-BC29-B1FF12B7E5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B26D4E01-BC66-49FC-BC29-B1FF12B7E5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graphicEl>
                                              <a:dgm id="{B26D4E01-BC66-49FC-BC29-B1FF12B7E5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42D44C-5440-45E1-A0C8-83812E9AA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6542D44C-5440-45E1-A0C8-83812E9AA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6542D44C-5440-45E1-A0C8-83812E9AA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6542D44C-5440-45E1-A0C8-83812E9AAC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6DAF9D8-F469-4D62-870A-044B96EB5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36DAF9D8-F469-4D62-870A-044B96EB5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36DAF9D8-F469-4D62-870A-044B96EB5A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36DAF9D8-F469-4D62-870A-044B96EB5A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75F728A-36DC-401D-A711-7460A6D0AA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graphicEl>
                                              <a:dgm id="{F75F728A-36DC-401D-A711-7460A6D0AA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F75F728A-36DC-401D-A711-7460A6D0AA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graphicEl>
                                              <a:dgm id="{F75F728A-36DC-401D-A711-7460A6D0AA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B0A2C69-DA74-4D15-B82A-79B7D610AE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graphicEl>
                                              <a:dgm id="{6B0A2C69-DA74-4D15-B82A-79B7D610AE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graphicEl>
                                              <a:dgm id="{6B0A2C69-DA74-4D15-B82A-79B7D610AE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>
                                            <p:graphicEl>
                                              <a:dgm id="{6B0A2C69-DA74-4D15-B82A-79B7D610AE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17C977-9406-464D-8C16-7A86F79529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graphicEl>
                                              <a:dgm id="{3817C977-9406-464D-8C16-7A86F79529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graphicEl>
                                              <a:dgm id="{3817C977-9406-464D-8C16-7A86F79529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graphicEl>
                                              <a:dgm id="{3817C977-9406-464D-8C16-7A86F79529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4651B13-8B9A-4036-824D-B6EC36DC61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>
                                            <p:graphicEl>
                                              <a:dgm id="{B4651B13-8B9A-4036-824D-B6EC36DC61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>
                                            <p:graphicEl>
                                              <a:dgm id="{B4651B13-8B9A-4036-824D-B6EC36DC61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>
                                            <p:graphicEl>
                                              <a:dgm id="{B4651B13-8B9A-4036-824D-B6EC36DC61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08FA5EA-F8D7-4F0C-9614-670D51AC6F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>
                                            <p:graphicEl>
                                              <a:dgm id="{308FA5EA-F8D7-4F0C-9614-670D51AC6F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>
                                            <p:graphicEl>
                                              <a:dgm id="{308FA5EA-F8D7-4F0C-9614-670D51AC6F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">
                                            <p:graphicEl>
                                              <a:dgm id="{308FA5EA-F8D7-4F0C-9614-670D51AC6F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8D416FA-A832-4F79-9058-DB526E83D3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graphicEl>
                                              <a:dgm id="{D8D416FA-A832-4F79-9058-DB526E83D3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graphicEl>
                                              <a:dgm id="{D8D416FA-A832-4F79-9058-DB526E83D3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">
                                            <p:graphicEl>
                                              <a:dgm id="{D8D416FA-A832-4F79-9058-DB526E83D3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6988"/>
            <a:ext cx="9144001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088700247"/>
              </p:ext>
            </p:extLst>
          </p:nvPr>
        </p:nvGraphicFramePr>
        <p:xfrm>
          <a:off x="251520" y="1025351"/>
          <a:ext cx="8892480" cy="5716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17262" y="89248"/>
            <a:ext cx="7416824" cy="908720"/>
          </a:xfrm>
          <a:prstGeom prst="rect">
            <a:avLst/>
          </a:prstGeom>
          <a:noFill/>
        </p:spPr>
        <p:txBody>
          <a:bodyPr>
            <a:prstTxWarp prst="textDeflate">
              <a:avLst/>
            </a:prstTxWarp>
            <a:spAutoFit/>
          </a:bodyPr>
          <a:lstStyle/>
          <a:p>
            <a:pPr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Завдання національно-патріотичного виховання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1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1255713"/>
            <a:ext cx="1335088" cy="526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00BB86C-8B96-4CC4-9A38-3ABFA02C8A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900BB86C-8B96-4CC4-9A38-3ABFA02C8A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graphicEl>
                                              <a:dgm id="{900BB86C-8B96-4CC4-9A38-3ABFA02C8A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79ABF0E-A7DC-44F5-96DC-9A686DCE45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279ABF0E-A7DC-44F5-96DC-9A686DCE45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graphicEl>
                                              <a:dgm id="{279ABF0E-A7DC-44F5-96DC-9A686DCE45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CA5A23E-2352-4BF4-A820-E36E64A82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9CA5A23E-2352-4BF4-A820-E36E64A82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9CA5A23E-2352-4BF4-A820-E36E64A82B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0B8D653-3D75-45F1-9C9A-3E09A648E2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C0B8D653-3D75-45F1-9C9A-3E09A648E2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>
                                            <p:graphicEl>
                                              <a:dgm id="{C0B8D653-3D75-45F1-9C9A-3E09A648E2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48D56E5-D3C6-4E9C-B842-266DA10326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D48D56E5-D3C6-4E9C-B842-266DA10326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>
                                            <p:graphicEl>
                                              <a:dgm id="{D48D56E5-D3C6-4E9C-B842-266DA10326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A2F16B8-1B97-46FE-97FA-92243C12F7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dgm id="{6A2F16B8-1B97-46FE-97FA-92243C12F7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>
                                            <p:graphicEl>
                                              <a:dgm id="{6A2F16B8-1B97-46FE-97FA-92243C12F7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3170ED0-F45F-4571-8974-56A37A507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>
                                            <p:graphicEl>
                                              <a:dgm id="{33170ED0-F45F-4571-8974-56A37A507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>
                                            <p:graphicEl>
                                              <a:dgm id="{33170ED0-F45F-4571-8974-56A37A5075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DF56552-8E43-4307-9625-C0CC89B3C0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">
                                            <p:graphicEl>
                                              <a:dgm id="{DDF56552-8E43-4307-9625-C0CC89B3C0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>
                                            <p:graphicEl>
                                              <a:dgm id="{DDF56552-8E43-4307-9625-C0CC89B3C0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50D5733-92C1-4999-978B-B07BBA046D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">
                                            <p:graphicEl>
                                              <a:dgm id="{350D5733-92C1-4999-978B-B07BBA046D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>
                                            <p:graphicEl>
                                              <a:dgm id="{350D5733-92C1-4999-978B-B07BBA046D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ACFEF72-54DF-4DA9-87B4-CCB1FEA2D1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">
                                            <p:graphicEl>
                                              <a:dgm id="{1ACFEF72-54DF-4DA9-87B4-CCB1FEA2D1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">
                                            <p:graphicEl>
                                              <a:dgm id="{1ACFEF72-54DF-4DA9-87B4-CCB1FEA2D1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627816B-D974-47AD-85D3-C65DB6173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">
                                            <p:graphicEl>
                                              <a:dgm id="{3627816B-D974-47AD-85D3-C65DB6173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">
                                            <p:graphicEl>
                                              <a:dgm id="{3627816B-D974-47AD-85D3-C65DB61738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2CCAF5E-2818-4034-B771-F8539CBF2A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">
                                            <p:graphicEl>
                                              <a:dgm id="{D2CCAF5E-2818-4034-B771-F8539CBF2A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">
                                            <p:graphicEl>
                                              <a:dgm id="{D2CCAF5E-2818-4034-B771-F8539CBF2A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FF3118D-3C7B-4301-BB65-B5B4B187F3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">
                                            <p:graphicEl>
                                              <a:dgm id="{AFF3118D-3C7B-4301-BB65-B5B4B187F3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">
                                            <p:graphicEl>
                                              <a:dgm id="{AFF3118D-3C7B-4301-BB65-B5B4B187F3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0FD9D41-A012-4300-94C0-4DC79D5FA6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">
                                            <p:graphicEl>
                                              <a:dgm id="{60FD9D41-A012-4300-94C0-4DC79D5FA6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">
                                            <p:graphicEl>
                                              <a:dgm id="{60FD9D41-A012-4300-94C0-4DC79D5FA6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310E572-B819-4B18-927F-A2EF10FE2B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">
                                            <p:graphicEl>
                                              <a:dgm id="{F310E572-B819-4B18-927F-A2EF10FE2B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">
                                            <p:graphicEl>
                                              <a:dgm id="{F310E572-B819-4B18-927F-A2EF10FE2B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DBF5241-F28A-4524-843F-2CBB10E74B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">
                                            <p:graphicEl>
                                              <a:dgm id="{EDBF5241-F28A-4524-843F-2CBB10E74B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">
                                            <p:graphicEl>
                                              <a:dgm id="{EDBF5241-F28A-4524-843F-2CBB10E74B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21E450F-5072-4E16-81D1-55A267A4F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">
                                            <p:graphicEl>
                                              <a:dgm id="{E21E450F-5072-4E16-81D1-55A267A4F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">
                                            <p:graphicEl>
                                              <a:dgm id="{E21E450F-5072-4E16-81D1-55A267A4F9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2C90AF8-8294-4ACD-935E-D514B803DF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">
                                            <p:graphicEl>
                                              <a:dgm id="{F2C90AF8-8294-4ACD-935E-D514B803DF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">
                                            <p:graphicEl>
                                              <a:dgm id="{F2C90AF8-8294-4ACD-935E-D514B803DF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64200" y="162127"/>
            <a:ext cx="5976664" cy="1368152"/>
          </a:xfrm>
          <a:prstGeom prst="rect">
            <a:avLst/>
          </a:prstGeom>
          <a:noFill/>
        </p:spPr>
        <p:txBody>
          <a:bodyPr>
            <a:prstTxWarp prst="textDeflate">
              <a:avLst/>
            </a:prstTxWarp>
            <a:spAutoFit/>
          </a:bodyPr>
          <a:lstStyle/>
          <a:p>
            <a:pPr algn="ctr"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Шляхи реалізації </a:t>
            </a:r>
          </a:p>
          <a:p>
            <a:pPr algn="ctr"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патріотичного виховання </a:t>
            </a:r>
          </a:p>
          <a:p>
            <a:pPr algn="ctr"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дітей та молоді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868363" y="1903413"/>
            <a:ext cx="35290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Удосконалення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нормативно-правової бази патріотичного виховання молоді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4932363" y="1763713"/>
            <a:ext cx="3311525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Діяльність органів державної влади та місцевого самоврядування у сфері національно-патріотичного виховання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962025" y="3449638"/>
            <a:ext cx="30956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Співпраця органів державної влади та органів місцевого самоврядування з громадянським суспільством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7" name="TextBox 6"/>
          <p:cNvSpPr txBox="1">
            <a:spLocks noChangeArrowheads="1"/>
          </p:cNvSpPr>
          <p:nvPr/>
        </p:nvSpPr>
        <p:spPr bwMode="auto">
          <a:xfrm>
            <a:off x="4859338" y="3573463"/>
            <a:ext cx="2952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Інформаційне забезпечення національно-патріотичного виховання дітей та молоді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  <p:pic>
        <p:nvPicPr>
          <p:cNvPr id="1536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775" y="4567238"/>
            <a:ext cx="5535613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1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1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1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1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153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" t="986" r="47412" b="-986"/>
          <a:stretch>
            <a:fillRect/>
          </a:stretch>
        </p:blipFill>
        <p:spPr bwMode="auto">
          <a:xfrm>
            <a:off x="1331913" y="404813"/>
            <a:ext cx="6937375" cy="673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Прямоугольник 1"/>
          <p:cNvSpPr>
            <a:spLocks noChangeArrowheads="1"/>
          </p:cNvSpPr>
          <p:nvPr/>
        </p:nvSpPr>
        <p:spPr bwMode="auto">
          <a:xfrm rot="676342">
            <a:off x="2795365" y="1371881"/>
            <a:ext cx="3393140" cy="129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Plain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uk-UA" alt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Сучасні ефективні форми патріотичного виховання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9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5084763"/>
            <a:ext cx="637540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892550"/>
            <a:ext cx="2532062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2"/>
          <p:cNvSpPr>
            <a:spLocks noChangeArrowheads="1"/>
          </p:cNvSpPr>
          <p:nvPr/>
        </p:nvSpPr>
        <p:spPr bwMode="auto">
          <a:xfrm>
            <a:off x="1763688" y="21515"/>
            <a:ext cx="5328592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prstTxWarp prst="textPlain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uk-UA" alt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Вправа «Це чудово!»</a:t>
            </a:r>
            <a:endParaRPr lang="ru-RU" alt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-268288"/>
            <a:ext cx="1222375" cy="203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242888"/>
            <a:ext cx="1657350" cy="198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275" y="3068638"/>
            <a:ext cx="9334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70"/>
          <a:stretch>
            <a:fillRect/>
          </a:stretch>
        </p:blipFill>
        <p:spPr bwMode="auto">
          <a:xfrm>
            <a:off x="3178175" y="792163"/>
            <a:ext cx="5281613" cy="564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 rot="21388767">
            <a:off x="4132887" y="1796215"/>
            <a:ext cx="3135719" cy="923330"/>
          </a:xfrm>
          <a:prstGeom prst="rect">
            <a:avLst/>
          </a:prstGeom>
          <a:noFill/>
        </p:spPr>
        <p:txBody>
          <a:bodyPr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Роль класного керівника у формуванні особистості дитини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7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9875"/>
            <a:ext cx="4981575" cy="567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3565525"/>
            <a:ext cx="1209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55976" y="867728"/>
            <a:ext cx="4680520" cy="4073440"/>
          </a:xfrm>
          <a:prstGeom prst="rect">
            <a:avLst/>
          </a:prstGeom>
        </p:spPr>
        <p:txBody>
          <a:bodyPr>
            <a:prstTxWarp prst="textPlain">
              <a:avLst/>
            </a:prstTxWarp>
            <a:spAutoFit/>
          </a:bodyPr>
          <a:lstStyle/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Класний керівник – це капітан корабля,    </a:t>
            </a:r>
          </a:p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який має назву «Клас»,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який живе і творить разом з дітьми 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та вміє помітити                            </a:t>
            </a:r>
          </a:p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uk-UA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найтаємніші</a:t>
            </a: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складові </a:t>
            </a:r>
          </a:p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своїх вихованців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16632"/>
            <a:ext cx="2704728" cy="3606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606550"/>
            <a:ext cx="6727825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913" y="125413"/>
            <a:ext cx="3810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4143375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1584325"/>
            <a:ext cx="5953125" cy="526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94200" y="886067"/>
            <a:ext cx="4642296" cy="1368152"/>
          </a:xfrm>
          <a:prstGeom prst="rect">
            <a:avLst/>
          </a:prstGeom>
          <a:noFill/>
        </p:spPr>
        <p:txBody>
          <a:bodyPr wrap="none">
            <a:prstTxWarp prst="textCurveDown">
              <a:avLst/>
            </a:prstTxWarp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Напрями роботи: 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2708920"/>
            <a:ext cx="5328592" cy="2376264"/>
          </a:xfrm>
          <a:prstGeom prst="rect">
            <a:avLst/>
          </a:prstGeom>
        </p:spPr>
        <p:txBody>
          <a:bodyPr>
            <a:prstTxWarp prst="textPlain">
              <a:avLst>
                <a:gd name="adj" fmla="val 49192"/>
              </a:avLst>
            </a:prstTxWarp>
            <a:spAutoFit/>
          </a:bodyPr>
          <a:lstStyle/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І. Актуальність </a:t>
            </a:r>
            <a:r>
              <a:rPr lang="uk-UA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 становлення громадянина-патріота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ІІ. Модель національно-патріотичного </a:t>
            </a:r>
          </a:p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виховання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ІІІ. Сучасні ефективні форми та методи</a:t>
            </a:r>
          </a:p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en-US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Роль класного керівника у формуванні </a:t>
            </a:r>
          </a:p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особистості дитини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9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738" y="4365625"/>
            <a:ext cx="12477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9013" y="4251325"/>
            <a:ext cx="12477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3590329"/>
            <a:ext cx="4381500" cy="313372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63" y="13166"/>
            <a:ext cx="2447925" cy="305752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Прямоугольник 2"/>
          <p:cNvSpPr/>
          <p:nvPr/>
        </p:nvSpPr>
        <p:spPr>
          <a:xfrm rot="20230135">
            <a:off x="3184" y="2060848"/>
            <a:ext cx="8861892" cy="2736304"/>
          </a:xfrm>
          <a:prstGeom prst="rect">
            <a:avLst/>
          </a:prstGeom>
        </p:spPr>
        <p:txBody>
          <a:bodyPr wrap="square">
            <a:prstTxWarp prst="textWave1">
              <a:avLst/>
            </a:prstTxWarp>
            <a:spAutoFit/>
          </a:bodyPr>
          <a:lstStyle/>
          <a:p>
            <a:pPr algn="ctr"/>
            <a:r>
              <a:rPr lang="uk-UA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uk-UA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Амонашвілі </a:t>
            </a: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визначив формулу гуманістичної педагогіки: 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прийняти – зрозуміти – допомогти – любити – </a:t>
            </a:r>
            <a:r>
              <a:rPr lang="uk-UA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співчувати </a:t>
            </a: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радіти успіху </a:t>
            </a:r>
            <a:r>
              <a:rPr lang="uk-UA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дитини – надихати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78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800100"/>
            <a:ext cx="315912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92" y="1916832"/>
            <a:ext cx="3888432" cy="3168352"/>
          </a:xfrm>
          <a:prstGeom prst="rect">
            <a:avLst/>
          </a:prstGeom>
        </p:spPr>
        <p:txBody>
          <a:bodyPr>
            <a:prstTxWarp prst="textPlain">
              <a:avLst/>
            </a:prstTxWarp>
            <a:spAutoFit/>
          </a:bodyPr>
          <a:lstStyle/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Скуштуйте ягідку, </a:t>
            </a:r>
            <a:r>
              <a:rPr lang="uk-UA" b="1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вийміть</a:t>
            </a: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кісточку з неї. </a:t>
            </a:r>
          </a:p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Пам’ятайте, так і наші учні інколи бувають «дуже гіркими», але кожен з них має серце. </a:t>
            </a:r>
          </a:p>
          <a:p>
            <a:pPr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Бо «кожна дитина – божий шедевр».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950" y="746125"/>
            <a:ext cx="3219450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689" y="2132856"/>
            <a:ext cx="5415140" cy="358482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1600" y="260648"/>
            <a:ext cx="7056784" cy="1591964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Молюся тобі, серце моє, </a:t>
            </a:r>
          </a:p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дай мудрості осягати</a:t>
            </a:r>
          </a:p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моменти істини в житті дітей!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26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338513"/>
            <a:ext cx="3209925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288" y="2584450"/>
            <a:ext cx="6572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11650" y="3348038"/>
            <a:ext cx="2408238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928277" y="836712"/>
            <a:ext cx="4719949" cy="923330"/>
          </a:xfrm>
          <a:prstGeom prst="rect">
            <a:avLst/>
          </a:prstGeom>
          <a:noFill/>
        </p:spPr>
        <p:txBody>
          <a:bodyPr wrap="none">
            <a:prstTxWarp prst="textWave2">
              <a:avLst/>
            </a:prstTxWarp>
            <a:spAutoFit/>
          </a:bodyPr>
          <a:lstStyle/>
          <a:p>
            <a:pPr algn="ctr">
              <a:defRPr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Побажання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7625"/>
            <a:ext cx="8391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558" y="836712"/>
            <a:ext cx="6048883" cy="2324581"/>
          </a:xfrm>
          <a:prstGeom prst="rect">
            <a:avLst/>
          </a:prstGeom>
        </p:spPr>
        <p:txBody>
          <a:bodyPr wrap="none">
            <a:prstTxWarp prst="textDeflateBottom">
              <a:avLst>
                <a:gd name="adj" fmla="val 80543"/>
              </a:avLst>
            </a:prstTxWarp>
            <a:spAutoFit/>
          </a:bodyPr>
          <a:lstStyle/>
          <a:p>
            <a:pPr algn="ctr"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Успіхів вам, </a:t>
            </a:r>
          </a:p>
          <a:p>
            <a:pPr algn="ctr"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хай щастить в усьому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3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3187700"/>
            <a:ext cx="4572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9552" y="3161293"/>
            <a:ext cx="4572000" cy="2571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163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2437261" y="610866"/>
            <a:ext cx="4032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Plain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uk-UA" alt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Тест «Який капелюшок ви обрали»</a:t>
            </a:r>
            <a:endParaRPr lang="ru-RU" alt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1403350" y="1677988"/>
            <a:ext cx="31686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• Володарі білих капелюшків! Ви станете великими людьми. Факти, цифри, вчасна здача звітів для вас ‒ найголовніше!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5076825" y="1677988"/>
            <a:ext cx="2808288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• Володарі чорних капелюшків! Ви завжди будете виділятися з натовпу. Усе піддавати сумніву й критиці ‒ сенс вашого життя.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1403350" y="3590925"/>
            <a:ext cx="29845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/>
              <a:t>• </a:t>
            </a: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Володарі синіх капелюшків ‒ справжні філософи. Ви йтимете лише вам відомими шляхами, не відступаючи від мети, не поспішаючи, але й не зупиняючись, ви можете обґрунтувати будь-який наказ відділу освіти чи директора школи.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3" name="TextBox 6"/>
          <p:cNvSpPr txBox="1">
            <a:spLocks noChangeArrowheads="1"/>
          </p:cNvSpPr>
          <p:nvPr/>
        </p:nvSpPr>
        <p:spPr bwMode="auto">
          <a:xfrm>
            <a:off x="6543675" y="4046538"/>
            <a:ext cx="24479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• Володарі червоних капелюшків живуть керуючись емоціями. Для вас навколишній світ ‒ загадка. Та і самі ви – загадка, яку навіть самі не можете відгадати. 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4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3" y="596900"/>
            <a:ext cx="2176462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388" y="3597275"/>
            <a:ext cx="2222500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8" y="393700"/>
            <a:ext cx="2381250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8" y="2693988"/>
            <a:ext cx="2430462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  <p:bldP spid="410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163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1628775"/>
            <a:ext cx="3744913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Box 4"/>
          <p:cNvSpPr txBox="1">
            <a:spLocks noChangeArrowheads="1"/>
          </p:cNvSpPr>
          <p:nvPr/>
        </p:nvSpPr>
        <p:spPr bwMode="auto">
          <a:xfrm rot="21149633">
            <a:off x="740587" y="2312278"/>
            <a:ext cx="2304441" cy="990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Plain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uk-UA" altLang="ru-RU" dirty="0" smtClean="0">
                <a:ln w="31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Актуальність національно-патріотичного виховання</a:t>
            </a:r>
            <a:endParaRPr lang="ru-RU" altLang="ru-RU" dirty="0" smtClean="0">
              <a:ln w="317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5" name="TextBox 5"/>
          <p:cNvSpPr txBox="1">
            <a:spLocks noChangeArrowheads="1"/>
          </p:cNvSpPr>
          <p:nvPr/>
        </p:nvSpPr>
        <p:spPr bwMode="auto">
          <a:xfrm>
            <a:off x="3419475" y="404813"/>
            <a:ext cx="4897438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indent="457200" eaLnBrk="1" hangingPunct="1">
              <a:defRPr/>
            </a:pP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Сьогодні Українська держава та її громадяни стають безпосередніми учасниками процесів, які мають надзвичайно велике значення для подальшого визначення своєї долі, долі своїх сусідів, подальшого світового порядку на планеті. </a:t>
            </a:r>
          </a:p>
          <a:p>
            <a:pPr indent="457200" eaLnBrk="1" hangingPunct="1">
              <a:defRPr/>
            </a:pPr>
            <a:r>
              <a:rPr lang="uk-UA" altLang="ru-RU" dirty="0" smtClean="0">
                <a:latin typeface="Times New Roman" pitchFamily="18" charset="0"/>
                <a:cs typeface="Times New Roman" pitchFamily="18" charset="0"/>
              </a:rPr>
              <a:t>Серед виховних напрямів сьогодні найбільш актуальними виступають патріотичне, громадянське виховання як стрижневі, основоположні, що відповідають як нагальним вимогам і викликам сучасності, так і закладають підвалини для формування свідомості нинішніх і прийдешніх поколінь, які розглядатимуть державу  як запоруку власного особистісного розвитку, що спирається на ідеї гуманізму, соціального добробуту, демократії, свободи, толерантності, виваженості, відповідальності, здорового способу життя, готовності до змін.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uk-UA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3" y="37211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92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3713" y="2709863"/>
            <a:ext cx="630078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188" y="2852738"/>
            <a:ext cx="5651500" cy="376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2916238" y="836613"/>
            <a:ext cx="4103687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иникає 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нагальна необхідність 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формування </a:t>
            </a:r>
            <a:r>
              <a:rPr lang="uk-UA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altLang="ru-RU" sz="1800" smtClean="0">
                <a:latin typeface="Times New Roman" pitchFamily="18" charset="0"/>
                <a:cs typeface="Times New Roman" pitchFamily="18" charset="0"/>
              </a:rPr>
              <a:t>ового українця, </a:t>
            </a:r>
            <a:endParaRPr lang="uk-UA" altLang="ru-RU" sz="1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що діє на основі національних та європейських цінностей: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- повага до національних символів (Герба, Прапора, Гімну України);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- участь у громадсько-політичному житті країни;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- повага до прав людини;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- верховенство права;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- толерантне ставлення до цінностей і переконань представників іншої культури;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- рівність всіх перед законом;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 dirty="0">
                <a:latin typeface="Times New Roman" pitchFamily="18" charset="0"/>
                <a:cs typeface="Times New Roman" pitchFamily="18" charset="0"/>
              </a:rPr>
              <a:t>- готовність захищати суверенітет і територіальну цілісність України.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0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4875213"/>
            <a:ext cx="61055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3203575" y="908050"/>
            <a:ext cx="5761038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16 червня 2015 року Міністр освіти і науки України Сергій Квіт підписав 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Наказ Міністерства освіти і науки № 641 «</a:t>
            </a:r>
            <a:r>
              <a:rPr lang="uk-UA" altLang="ru-RU" sz="1800" b="1">
                <a:latin typeface="Times New Roman" pitchFamily="18" charset="0"/>
                <a:cs typeface="Times New Roman" pitchFamily="18" charset="0"/>
              </a:rPr>
              <a:t>Про затвердження Концепції національно-патріотичного виховання дітей і молоді, Заходів щодо реалізації Концепції національно-патріотичного виховання дітей і молоді та Методичних рекомендацій щодо національно-патріотичного виховання у загальноосвітніх навчальних закладах</a:t>
            </a: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».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uk-UA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Уже з 2015-2016 навчального року Концепція реалізовуватиметься у загальноосвітніх навчальних закладах України.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400675"/>
            <a:ext cx="7704137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68" y="906524"/>
            <a:ext cx="3294722" cy="32425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47361" y="172885"/>
            <a:ext cx="6228692" cy="923330"/>
          </a:xfrm>
          <a:prstGeom prst="rect">
            <a:avLst/>
          </a:prstGeom>
          <a:noFill/>
        </p:spPr>
        <p:txBody>
          <a:bodyPr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Етапи впровадження </a:t>
            </a:r>
          </a:p>
          <a:p>
            <a:pPr algn="ctr">
              <a:defRPr/>
            </a:pPr>
            <a:r>
              <a:rPr lang="uk-UA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національно-патріотичного виховання дітей та молоді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215900" y="1111250"/>
            <a:ext cx="8785225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altLang="ru-RU" sz="18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першому етапі</a:t>
            </a:r>
            <a:r>
              <a:rPr lang="uk-UA" altLang="ru-RU" sz="1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(2015 р.) </a:t>
            </a: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планується: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- створення нормативно-правового підґрунтя, інформаційно-методичного забезпечення для здійснення національно-патріотичного виховання дітей та молоді;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- створення Центру патріотичного виховання у підпорядкуванні Міністерства освіти і науки України;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- створення інформаційного ресурсу, присвяченого цій тематиці.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142875" y="2865438"/>
            <a:ext cx="88582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altLang="ru-RU" sz="18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другому етапі</a:t>
            </a:r>
            <a:r>
              <a:rPr lang="uk-UA" altLang="ru-RU" sz="1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(2016-2017 рр.) </a:t>
            </a: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передбачається: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- розроблення програм, навчально-методичних посібників, спрямованих на патріотичне виховання дітей та молоді;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- підготовка та видання науково-методичних посібників і методичних рекомендацій з організації виховних заходів, роботи клубів, центрів патріотичного виховання.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150813" y="4437063"/>
            <a:ext cx="882173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uk-UA" altLang="ru-RU" sz="18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третьому етапі</a:t>
            </a:r>
            <a:r>
              <a:rPr lang="uk-UA" altLang="ru-RU" sz="1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(2018-2019 рр.) </a:t>
            </a: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забезпечується: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- проведення моніторингу системи патріотичного виховання дітей та молоді;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- проведення науково-методичних конференцій, створення банку передового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педагогічного досвіду на інформаційному веб-ресурсі;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ru-RU" sz="1800">
                <a:latin typeface="Times New Roman" pitchFamily="18" charset="0"/>
                <a:cs typeface="Times New Roman" pitchFamily="18" charset="0"/>
              </a:rPr>
              <a:t>- аналіз здобутого, встановлення досягнень і викликів, корекція навчально-виховних впливів з урахуванням результатів моніторингу.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8199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5732463"/>
            <a:ext cx="442912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4596012" y="642592"/>
            <a:ext cx="3744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Plain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uk-UA" alt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«павутинки понять»</a:t>
            </a:r>
            <a:endParaRPr lang="ru-RU" alt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050" y="68263"/>
            <a:ext cx="5170488" cy="514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036763"/>
            <a:ext cx="7812088" cy="482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4788024" y="2313304"/>
            <a:ext cx="4032250" cy="65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Plain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uk-UA" alt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Хто  такий патріот?</a:t>
            </a:r>
            <a:endParaRPr lang="ru-RU" alt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463" y="1484313"/>
            <a:ext cx="6840537" cy="488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 rot="233485">
            <a:off x="3311525" y="2154238"/>
            <a:ext cx="4175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національно-патріотичного виховання</a:t>
            </a:r>
            <a:endParaRPr lang="ru-RU" altLang="ru-RU" sz="24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300" y="3213100"/>
            <a:ext cx="5932488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981075"/>
            <a:ext cx="12477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3738563"/>
            <a:ext cx="1490663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</TotalTime>
  <Words>803</Words>
  <Application>Microsoft Office PowerPoint</Application>
  <PresentationFormat>Экран (4:3)</PresentationFormat>
  <Paragraphs>117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admin</cp:lastModifiedBy>
  <cp:revision>67</cp:revision>
  <dcterms:created xsi:type="dcterms:W3CDTF">2015-11-27T17:18:54Z</dcterms:created>
  <dcterms:modified xsi:type="dcterms:W3CDTF">2018-05-29T17:14:39Z</dcterms:modified>
</cp:coreProperties>
</file>