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3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88309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04732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11793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5117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5490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3720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67767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0051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06613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58743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22863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5DB53-365A-48C4-92B6-8259708C0DA8}" type="datetimeFigureOut">
              <a:rPr lang="uk-UA" smtClean="0"/>
              <a:t>24.11.2017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37634-F44C-4D43-A281-E241170AA0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5962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1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14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17.wdp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5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8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107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Зоряні</a:t>
            </a:r>
            <a:r>
              <a:rPr lang="uk-UA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uk-UA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uk-UA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90872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30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9</a:t>
            </a:r>
          </a:p>
          <a:p>
            <a:endParaRPr lang="uk-UA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4509120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</a:t>
            </a:r>
            <a:r>
              <a:rPr lang="uk-UA" sz="96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ласники</a:t>
            </a:r>
            <a:endParaRPr lang="uk-UA" sz="9600" dirty="0"/>
          </a:p>
        </p:txBody>
      </p:sp>
    </p:spTree>
    <p:extLst>
      <p:ext uri="{BB962C8B-B14F-4D97-AF65-F5344CB8AC3E}">
        <p14:creationId xmlns:p14="http://schemas.microsoft.com/office/powerpoint/2010/main" val="185615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uk-UA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757" y="332656"/>
            <a:ext cx="439248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13" y="25361"/>
            <a:ext cx="364840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276" b="95382" l="2467" r="978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61665"/>
            <a:ext cx="3756181" cy="3741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25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Об’єднують: </a:t>
            </a:r>
            <a:r>
              <a:rPr lang="uk-UA" sz="4400" b="1" u="sng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вуса</a:t>
            </a:r>
            <a:endParaRPr lang="uk-UA" sz="4400" b="1" u="sng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73096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47" b="9519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-891480"/>
            <a:ext cx="6127833" cy="8046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3651" r="84127">
                        <a14:foregroundMark x1="50476" y1="4571" x2="49524" y2="79714"/>
                        <a14:foregroundMark x1="59365" y1="26571" x2="56825" y2="66286"/>
                        <a14:foregroundMark x1="67619" y1="27429" x2="52381" y2="64857"/>
                        <a14:foregroundMark x1="35556" y1="26000" x2="60635" y2="82571"/>
                        <a14:foregroundMark x1="43175" y1="24000" x2="47619" y2="42286"/>
                        <a14:foregroundMark x1="35556" y1="29429" x2="34286" y2="35714"/>
                        <a14:foregroundMark x1="35238" y1="27429" x2="33333" y2="34286"/>
                        <a14:foregroundMark x1="32381" y1="30286" x2="30159" y2="39714"/>
                        <a14:foregroundMark x1="37143" y1="48571" x2="39365" y2="70857"/>
                        <a14:foregroundMark x1="39365" y1="50571" x2="37143" y2="71429"/>
                        <a14:foregroundMark x1="54286" y1="42000" x2="51746" y2="34286"/>
                        <a14:foregroundMark x1="51429" y1="34286" x2="51429" y2="37714"/>
                        <a14:foregroundMark x1="34603" y1="29714" x2="32381" y2="3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96005"/>
            <a:ext cx="4527085" cy="5030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61" b="100000" l="5455" r="96364">
                        <a14:foregroundMark x1="42273" y1="46416" x2="36818" y2="74403"/>
                        <a14:foregroundMark x1="60455" y1="75427" x2="60455" y2="91126"/>
                        <a14:foregroundMark x1="67727" y1="35495" x2="70000" y2="38225"/>
                        <a14:foregroundMark x1="88182" y1="30717" x2="87727" y2="45734"/>
                        <a14:foregroundMark x1="89091" y1="29010" x2="89545" y2="33447"/>
                        <a14:foregroundMark x1="82273" y1="75427" x2="80909" y2="79522"/>
                        <a14:foregroundMark x1="80909" y1="79522" x2="80909" y2="79522"/>
                        <a14:foregroundMark x1="83636" y1="71331" x2="41818" y2="93515"/>
                        <a14:foregroundMark x1="17273" y1="81229" x2="64091" y2="89761"/>
                        <a14:foregroundMark x1="88182" y1="73379" x2="90455" y2="88396"/>
                        <a14:foregroundMark x1="10909" y1="83959" x2="16818" y2="88737"/>
                        <a14:foregroundMark x1="16364" y1="67918" x2="8182" y2="74744"/>
                        <a14:foregroundMark x1="7273" y1="72014" x2="8182" y2="75427"/>
                        <a14:foregroundMark x1="9545" y1="92150" x2="9545" y2="94881"/>
                        <a14:foregroundMark x1="8636" y1="96246" x2="8636" y2="97611"/>
                        <a14:foregroundMark x1="7727" y1="91809" x2="7727" y2="91809"/>
                        <a14:foregroundMark x1="11364" y1="31058" x2="7273" y2="39249"/>
                        <a14:foregroundMark x1="8636" y1="38225" x2="6364" y2="37543"/>
                        <a14:foregroundMark x1="73636" y1="12628" x2="76818" y2="16382"/>
                        <a14:foregroundMark x1="79091" y1="16382" x2="81364" y2="180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706413"/>
            <a:ext cx="3844133" cy="5119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750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Об’єднує: </a:t>
            </a:r>
            <a:r>
              <a:rPr lang="uk-UA" sz="4400" b="1" u="sng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мозок</a:t>
            </a:r>
            <a:endParaRPr lang="uk-UA" sz="4400" b="1" u="sng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27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83" b="93478" l="11316" r="90000">
                        <a14:foregroundMark x1="73158" y1="31304" x2="73158" y2="31304"/>
                        <a14:foregroundMark x1="76316" y1="41304" x2="82105" y2="56522"/>
                        <a14:foregroundMark x1="75000" y1="12609" x2="84737" y2="52174"/>
                        <a14:foregroundMark x1="84737" y1="52174" x2="84737" y2="52174"/>
                        <a14:foregroundMark x1="62105" y1="48261" x2="76579" y2="13043"/>
                        <a14:foregroundMark x1="72105" y1="41304" x2="85000" y2="63043"/>
                        <a14:foregroundMark x1="80526" y1="40435" x2="80526" y2="40435"/>
                        <a14:foregroundMark x1="80526" y1="35652" x2="83947" y2="16087"/>
                        <a14:foregroundMark x1="83947" y1="16087" x2="83947" y2="16087"/>
                        <a14:foregroundMark x1="83947" y1="16087" x2="83947" y2="16087"/>
                        <a14:foregroundMark x1="83947" y1="22609" x2="83947" y2="26522"/>
                        <a14:foregroundMark x1="84211" y1="33478" x2="84737" y2="38261"/>
                        <a14:foregroundMark x1="84737" y1="39130" x2="84737" y2="39130"/>
                        <a14:foregroundMark x1="75526" y1="36957" x2="76316" y2="30000"/>
                        <a14:foregroundMark x1="78158" y1="25652" x2="78158" y2="25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35"/>
          <a:stretch/>
        </p:blipFill>
        <p:spPr bwMode="auto">
          <a:xfrm>
            <a:off x="4035908" y="2852936"/>
            <a:ext cx="586153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787" l="11067" r="990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00809"/>
            <a:ext cx="4023478" cy="515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" b="9822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570" y="116632"/>
            <a:ext cx="3549670" cy="3549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5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Об’єднує: </a:t>
            </a:r>
            <a:r>
              <a:rPr lang="uk-UA" sz="4400" b="1" u="sng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бджілка</a:t>
            </a:r>
            <a:endParaRPr lang="uk-UA" sz="4400" b="1" u="sng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874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3"/>
          <a:stretch/>
        </p:blipFill>
        <p:spPr bwMode="auto">
          <a:xfrm>
            <a:off x="1" y="1293194"/>
            <a:ext cx="291581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72769"/>
            <a:ext cx="288032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2" r="4981" b="7944"/>
          <a:stretch/>
        </p:blipFill>
        <p:spPr bwMode="auto">
          <a:xfrm>
            <a:off x="6084168" y="1293193"/>
            <a:ext cx="3059831" cy="3435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421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Об’єднує: </a:t>
            </a:r>
            <a:r>
              <a:rPr lang="uk-UA" sz="4400" b="1" u="sng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Андрій</a:t>
            </a:r>
            <a:r>
              <a:rPr lang="uk-UA" sz="4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400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</a:t>
            </a:r>
            <a:r>
              <a:rPr lang="uk-UA" sz="4400" i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Андрій</a:t>
            </a:r>
            <a:r>
              <a:rPr lang="uk-UA" sz="44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Шевченко, Андрій Кузьменко, Андрій </a:t>
            </a:r>
            <a:r>
              <a:rPr lang="uk-UA" sz="4400" i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Хливнюк</a:t>
            </a:r>
            <a:r>
              <a:rPr lang="uk-UA" sz="44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).</a:t>
            </a:r>
            <a:endParaRPr lang="uk-UA" sz="4400" i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7164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7500" r="685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99" r="31549"/>
          <a:stretch/>
        </p:blipFill>
        <p:spPr bwMode="auto">
          <a:xfrm>
            <a:off x="5868145" y="1988839"/>
            <a:ext cx="3275856" cy="4259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0" b="98167" l="1500" r="93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674" y="-14514"/>
            <a:ext cx="3107498" cy="4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04" b="99619" l="9924" r="89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1564" y="1839092"/>
            <a:ext cx="7518796" cy="5018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94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Об’єднують: </a:t>
            </a:r>
            <a:r>
              <a:rPr lang="uk-UA" sz="4400" b="1" u="sng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головні убори</a:t>
            </a:r>
            <a:endParaRPr lang="uk-UA" sz="4400" b="1" u="sng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24369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138" b="95313" l="5246" r="935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566" y="2780928"/>
            <a:ext cx="381642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98" r="898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1281"/>
            <a:ext cx="3635896" cy="4795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250" b="100000" l="14833" r="8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598" y="-99392"/>
            <a:ext cx="5323337" cy="354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327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Об’єднує: </a:t>
            </a:r>
            <a:r>
              <a:rPr lang="uk-UA" sz="4400" b="1" u="sng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королі</a:t>
            </a:r>
            <a:endParaRPr lang="uk-UA" sz="4400" b="1" u="sng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213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7" b="100000" l="10050" r="942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702" y="3212976"/>
            <a:ext cx="6564963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231" r="99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80" y="1207305"/>
            <a:ext cx="4168975" cy="4553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0" b="94175" l="9455" r="810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702" y="18759"/>
            <a:ext cx="3219664" cy="3617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146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Об’єднують: </a:t>
            </a:r>
            <a:r>
              <a:rPr lang="uk-UA" sz="4400" b="1" u="sng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окуляри</a:t>
            </a:r>
            <a:endParaRPr lang="uk-UA" sz="4400" b="1" u="sng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522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1">
      <a:dk1>
        <a:srgbClr val="810000"/>
      </a:dk1>
      <a:lt1>
        <a:srgbClr val="560000"/>
      </a:lt1>
      <a:dk2>
        <a:srgbClr val="FFA54B"/>
      </a:dk2>
      <a:lt2>
        <a:srgbClr val="9D4E00"/>
      </a:lt2>
      <a:accent1>
        <a:srgbClr val="86714C"/>
      </a:accent1>
      <a:accent2>
        <a:srgbClr val="363639"/>
      </a:accent2>
      <a:accent3>
        <a:srgbClr val="A5A5A5"/>
      </a:accent3>
      <a:accent4>
        <a:srgbClr val="7F7F7F"/>
      </a:accent4>
      <a:accent5>
        <a:srgbClr val="313A44"/>
      </a:accent5>
      <a:accent6>
        <a:srgbClr val="596784"/>
      </a:accent6>
      <a:hlink>
        <a:srgbClr val="D26900"/>
      </a:hlink>
      <a:folHlink>
        <a:srgbClr val="D8924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</TotalTime>
  <Words>35</Words>
  <Application>Microsoft Office PowerPoint</Application>
  <PresentationFormat>Экран (4:3)</PresentationFormat>
  <Paragraphs>10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Зоряні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13</cp:revision>
  <dcterms:created xsi:type="dcterms:W3CDTF">2017-11-22T18:21:56Z</dcterms:created>
  <dcterms:modified xsi:type="dcterms:W3CDTF">2017-11-24T14:56:07Z</dcterms:modified>
</cp:coreProperties>
</file>