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7"/>
  </p:handoutMasterIdLst>
  <p:sldIdLst>
    <p:sldId id="256" r:id="rId2"/>
    <p:sldId id="260" r:id="rId3"/>
    <p:sldId id="261" r:id="rId4"/>
    <p:sldId id="263" r:id="rId5"/>
    <p:sldId id="27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5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FAFA"/>
    <a:srgbClr val="FF004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1488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4" d="100"/>
          <a:sy n="54" d="100"/>
        </p:scale>
        <p:origin x="2820" y="7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88D0DF-48D5-4684-8096-31748A7D21F7}" type="datetimeFigureOut">
              <a:rPr lang="ru-RU" smtClean="0"/>
              <a:pPr/>
              <a:t>02.01.2019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32C423-004B-4D5F-AD3F-0D2C021461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611205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02.01.2019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08740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02.01.2019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442655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02.01.2019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59550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02.01.2019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49083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02.01.2019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86000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02.01.2019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04350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02.01.2019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74920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02.01.2019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91012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02.01.2019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34140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02.01.2019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8004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02.01.2019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27074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0128" y="190315"/>
            <a:ext cx="6763871" cy="11274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376767" y="1476001"/>
            <a:ext cx="6767233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BB889-9D34-4BBB-8EBF-7B432ADE08F0}" type="datetimeFigureOut">
              <a:rPr lang="ru-RU" smtClean="0"/>
              <a:pPr/>
              <a:t>02.01.2019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97180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477795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20894875">
            <a:off x="3069370" y="712994"/>
            <a:ext cx="4967785" cy="2549391"/>
          </a:xfrm>
        </p:spPr>
        <p:txBody>
          <a:bodyPr>
            <a:noAutofit/>
          </a:bodyPr>
          <a:lstStyle/>
          <a:p>
            <a:r>
              <a:rPr lang="uk-UA" sz="4000" dirty="0" smtClean="0">
                <a:solidFill>
                  <a:srgbClr val="00B0F0"/>
                </a:solidFill>
              </a:rPr>
              <a:t>НУШ: НОВІ ФОРМИ ПОЗАКЛАСНОЇ ВИХОВНОЇ РОБОТИ</a:t>
            </a:r>
            <a:endParaRPr lang="ru-RU" sz="40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B0F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rot="20894875">
            <a:off x="3771458" y="3592140"/>
            <a:ext cx="4572000" cy="1201854"/>
          </a:xfrm>
        </p:spPr>
        <p:txBody>
          <a:bodyPr>
            <a:normAutofit fontScale="55000" lnSpcReduction="20000"/>
          </a:bodyPr>
          <a:lstStyle/>
          <a:p>
            <a:pPr algn="r"/>
            <a:r>
              <a:rPr lang="uk-UA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Розробник:</a:t>
            </a:r>
          </a:p>
          <a:p>
            <a:pPr algn="r"/>
            <a:r>
              <a:rPr lang="uk-UA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Березіна Л.В</a:t>
            </a:r>
            <a:r>
              <a:rPr lang="uk-UA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., вчитель англійської  мови ,</a:t>
            </a:r>
            <a:endParaRPr lang="uk-UA" sz="2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uk-UA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керівник методичного </a:t>
            </a:r>
            <a:r>
              <a:rPr lang="uk-UA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обʼєднання</a:t>
            </a:r>
            <a:r>
              <a:rPr lang="uk-UA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класних керівників </a:t>
            </a:r>
            <a:r>
              <a:rPr lang="uk-UA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Курахівської</a:t>
            </a:r>
            <a:r>
              <a:rPr lang="uk-UA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загальноосвітньої школи І-ІІІ ступенів № 5 Мар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їнської</a:t>
            </a:r>
            <a:r>
              <a:rPr lang="uk-UA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районної ради</a:t>
            </a:r>
          </a:p>
          <a:p>
            <a:pPr algn="r"/>
            <a:r>
              <a:rPr lang="uk-UA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Донецької області</a:t>
            </a:r>
            <a:endParaRPr lang="ru-RU" sz="2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93832873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sz="4400" dirty="0" smtClean="0">
                <a:solidFill>
                  <a:srgbClr val="C00000"/>
                </a:solidFill>
              </a:rPr>
              <a:t>Метою </a:t>
            </a:r>
            <a:r>
              <a:rPr lang="ru-RU" sz="4400" dirty="0" err="1" smtClean="0">
                <a:solidFill>
                  <a:srgbClr val="C00000"/>
                </a:solidFill>
              </a:rPr>
              <a:t>виховання</a:t>
            </a:r>
            <a:r>
              <a:rPr lang="ru-RU" sz="4400" dirty="0" smtClean="0">
                <a:solidFill>
                  <a:srgbClr val="C00000"/>
                </a:solidFill>
              </a:rPr>
              <a:t> </a:t>
            </a:r>
            <a:r>
              <a:rPr lang="ru-RU" sz="4400" dirty="0" err="1" smtClean="0">
                <a:solidFill>
                  <a:srgbClr val="C00000"/>
                </a:solidFill>
              </a:rPr>
              <a:t>є</a:t>
            </a:r>
            <a:r>
              <a:rPr lang="ru-RU" sz="4400" dirty="0" smtClean="0">
                <a:solidFill>
                  <a:srgbClr val="C00000"/>
                </a:solidFill>
              </a:rPr>
              <a:t> </a:t>
            </a:r>
            <a:r>
              <a:rPr lang="ru-RU" sz="4400" dirty="0" err="1" smtClean="0">
                <a:solidFill>
                  <a:srgbClr val="C00000"/>
                </a:solidFill>
              </a:rPr>
              <a:t>формування</a:t>
            </a:r>
            <a:r>
              <a:rPr lang="ru-RU" sz="4400" dirty="0" smtClean="0">
                <a:solidFill>
                  <a:srgbClr val="C00000"/>
                </a:solidFill>
              </a:rPr>
              <a:t> </a:t>
            </a:r>
            <a:r>
              <a:rPr lang="ru-RU" sz="4400" dirty="0" err="1" smtClean="0">
                <a:solidFill>
                  <a:srgbClr val="C00000"/>
                </a:solidFill>
              </a:rPr>
              <a:t>морально-духовної</a:t>
            </a:r>
            <a:r>
              <a:rPr lang="ru-RU" sz="4400" dirty="0" smtClean="0">
                <a:solidFill>
                  <a:srgbClr val="C00000"/>
                </a:solidFill>
              </a:rPr>
              <a:t> </a:t>
            </a:r>
            <a:r>
              <a:rPr lang="ru-RU" sz="4400" dirty="0" err="1" smtClean="0">
                <a:solidFill>
                  <a:srgbClr val="C00000"/>
                </a:solidFill>
              </a:rPr>
              <a:t>життєво</a:t>
            </a:r>
            <a:r>
              <a:rPr lang="ru-RU" sz="4400" dirty="0" smtClean="0">
                <a:solidFill>
                  <a:srgbClr val="C00000"/>
                </a:solidFill>
              </a:rPr>
              <a:t> </a:t>
            </a:r>
            <a:r>
              <a:rPr lang="ru-RU" sz="4400" dirty="0" err="1" smtClean="0">
                <a:solidFill>
                  <a:srgbClr val="C00000"/>
                </a:solidFill>
              </a:rPr>
              <a:t>компетентної</a:t>
            </a:r>
            <a:r>
              <a:rPr lang="ru-RU" sz="4400" dirty="0" smtClean="0">
                <a:solidFill>
                  <a:srgbClr val="C00000"/>
                </a:solidFill>
              </a:rPr>
              <a:t> </a:t>
            </a:r>
            <a:r>
              <a:rPr lang="ru-RU" sz="4400" dirty="0" err="1" smtClean="0">
                <a:solidFill>
                  <a:srgbClr val="C00000"/>
                </a:solidFill>
              </a:rPr>
              <a:t>особистості</a:t>
            </a:r>
            <a:r>
              <a:rPr lang="ru-RU" sz="4400" dirty="0" smtClean="0">
                <a:solidFill>
                  <a:srgbClr val="C00000"/>
                </a:solidFill>
              </a:rPr>
              <a:t>, яка </a:t>
            </a:r>
            <a:r>
              <a:rPr lang="ru-RU" sz="4400" dirty="0" err="1" smtClean="0">
                <a:solidFill>
                  <a:srgbClr val="C00000"/>
                </a:solidFill>
              </a:rPr>
              <a:t>успішно</a:t>
            </a:r>
            <a:r>
              <a:rPr lang="ru-RU" sz="4400" dirty="0" smtClean="0">
                <a:solidFill>
                  <a:srgbClr val="C00000"/>
                </a:solidFill>
              </a:rPr>
              <a:t> </a:t>
            </a:r>
            <a:r>
              <a:rPr lang="ru-RU" sz="4400" dirty="0" err="1" smtClean="0">
                <a:solidFill>
                  <a:srgbClr val="C00000"/>
                </a:solidFill>
              </a:rPr>
              <a:t>самореалізується</a:t>
            </a:r>
            <a:r>
              <a:rPr lang="ru-RU" sz="4400" dirty="0" smtClean="0">
                <a:solidFill>
                  <a:srgbClr val="C00000"/>
                </a:solidFill>
              </a:rPr>
              <a:t> в </a:t>
            </a:r>
            <a:r>
              <a:rPr lang="ru-RU" sz="4400" dirty="0" err="1" smtClean="0">
                <a:solidFill>
                  <a:srgbClr val="C00000"/>
                </a:solidFill>
              </a:rPr>
              <a:t>соціумі</a:t>
            </a:r>
            <a:r>
              <a:rPr lang="ru-RU" sz="4400" dirty="0" smtClean="0">
                <a:solidFill>
                  <a:srgbClr val="C00000"/>
                </a:solidFill>
              </a:rPr>
              <a:t> як </a:t>
            </a:r>
            <a:r>
              <a:rPr lang="ru-RU" sz="4400" dirty="0" err="1" smtClean="0">
                <a:solidFill>
                  <a:srgbClr val="C00000"/>
                </a:solidFill>
              </a:rPr>
              <a:t>громадянин</a:t>
            </a:r>
            <a:r>
              <a:rPr lang="ru-RU" sz="4400" dirty="0" smtClean="0">
                <a:solidFill>
                  <a:srgbClr val="C00000"/>
                </a:solidFill>
              </a:rPr>
              <a:t>, </a:t>
            </a:r>
            <a:r>
              <a:rPr lang="ru-RU" sz="4400" dirty="0" err="1" smtClean="0">
                <a:solidFill>
                  <a:srgbClr val="C00000"/>
                </a:solidFill>
              </a:rPr>
              <a:t>сім'янин</a:t>
            </a:r>
            <a:r>
              <a:rPr lang="ru-RU" sz="4400" dirty="0" smtClean="0">
                <a:solidFill>
                  <a:srgbClr val="C00000"/>
                </a:solidFill>
              </a:rPr>
              <a:t>, </a:t>
            </a:r>
            <a:r>
              <a:rPr lang="ru-RU" sz="4400" dirty="0" err="1" smtClean="0">
                <a:solidFill>
                  <a:srgbClr val="C00000"/>
                </a:solidFill>
              </a:rPr>
              <a:t>професіонал</a:t>
            </a:r>
            <a:r>
              <a:rPr lang="ru-RU" sz="4400" dirty="0" smtClean="0">
                <a:solidFill>
                  <a:srgbClr val="C00000"/>
                </a:solidFill>
              </a:rPr>
              <a:t>.</a:t>
            </a:r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0128" y="190315"/>
            <a:ext cx="6763871" cy="27100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376767" y="469557"/>
            <a:ext cx="6767233" cy="5357782"/>
          </a:xfrm>
        </p:spPr>
        <p:txBody>
          <a:bodyPr/>
          <a:lstStyle/>
          <a:p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400" b="1" dirty="0" err="1" smtClean="0"/>
              <a:t>Позакласна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виховна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діяльність</a:t>
            </a:r>
            <a:r>
              <a:rPr lang="ru-RU" sz="2400" b="1" dirty="0" smtClean="0"/>
              <a:t> </a:t>
            </a:r>
            <a:r>
              <a:rPr lang="ru-RU" sz="2400" dirty="0" err="1" smtClean="0"/>
              <a:t>спрямована</a:t>
            </a:r>
            <a:r>
              <a:rPr lang="ru-RU" sz="2400" dirty="0" smtClean="0"/>
              <a:t> </a:t>
            </a:r>
            <a:r>
              <a:rPr lang="ru-RU" sz="2400" dirty="0" smtClean="0"/>
              <a:t>на </a:t>
            </a:r>
            <a:r>
              <a:rPr lang="ru-RU" sz="2400" dirty="0" err="1" smtClean="0"/>
              <a:t>виховання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гармонійної</a:t>
            </a:r>
            <a:r>
              <a:rPr lang="ru-RU" sz="2400" dirty="0" smtClean="0"/>
              <a:t> </a:t>
            </a:r>
            <a:r>
              <a:rPr lang="ru-RU" sz="2400" dirty="0" err="1" smtClean="0"/>
              <a:t>особистості</a:t>
            </a:r>
            <a:r>
              <a:rPr lang="ru-RU" sz="2400" dirty="0" smtClean="0"/>
              <a:t> та </a:t>
            </a:r>
            <a:r>
              <a:rPr lang="ru-RU" sz="2400" dirty="0" err="1" smtClean="0"/>
              <a:t>заснована</a:t>
            </a:r>
            <a:r>
              <a:rPr lang="ru-RU" sz="2400" dirty="0" smtClean="0"/>
              <a:t> на законах </a:t>
            </a:r>
            <a:r>
              <a:rPr lang="ru-RU" sz="2400" dirty="0" err="1" smtClean="0"/>
              <a:t>творчості</a:t>
            </a:r>
            <a:r>
              <a:rPr lang="ru-RU" sz="2400" dirty="0" smtClean="0"/>
              <a:t>, </a:t>
            </a:r>
            <a:r>
              <a:rPr lang="ru-RU" sz="2400" dirty="0" err="1" smtClean="0"/>
              <a:t>які</a:t>
            </a:r>
            <a:r>
              <a:rPr lang="ru-RU" sz="2400" dirty="0" smtClean="0"/>
              <a:t> </a:t>
            </a:r>
            <a:r>
              <a:rPr lang="ru-RU" sz="2400" dirty="0" err="1" smtClean="0"/>
              <a:t>передбачають</a:t>
            </a:r>
            <a:r>
              <a:rPr lang="ru-RU" sz="2400" dirty="0" smtClean="0"/>
              <a:t> </a:t>
            </a:r>
            <a:r>
              <a:rPr lang="ru-RU" sz="2400" dirty="0" err="1" smtClean="0"/>
              <a:t>залучення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дітей</a:t>
            </a:r>
            <a:r>
              <a:rPr lang="ru-RU" sz="2400" dirty="0" smtClean="0"/>
              <a:t> до </a:t>
            </a:r>
            <a:r>
              <a:rPr lang="ru-RU" sz="2400" dirty="0" err="1" smtClean="0"/>
              <a:t>реальної</a:t>
            </a:r>
            <a:r>
              <a:rPr lang="ru-RU" sz="2400" dirty="0" smtClean="0"/>
              <a:t> </a:t>
            </a:r>
            <a:r>
              <a:rPr lang="ru-RU" sz="2400" dirty="0" err="1" smtClean="0"/>
              <a:t>співтворчості</a:t>
            </a:r>
            <a:r>
              <a:rPr lang="ru-RU" sz="2400" dirty="0" smtClean="0"/>
              <a:t>, </a:t>
            </a:r>
            <a:r>
              <a:rPr lang="ru-RU" sz="2400" dirty="0" err="1" smtClean="0"/>
              <a:t>інтелектуального</a:t>
            </a:r>
            <a:r>
              <a:rPr lang="ru-RU" sz="2400" dirty="0" smtClean="0"/>
              <a:t> </a:t>
            </a:r>
            <a:r>
              <a:rPr lang="ru-RU" sz="2400" dirty="0" err="1" smtClean="0"/>
              <a:t>діалогу</a:t>
            </a:r>
            <a:r>
              <a:rPr lang="ru-RU" sz="2400" dirty="0" smtClean="0"/>
              <a:t>, </a:t>
            </a:r>
            <a:r>
              <a:rPr lang="ru-RU" sz="2400" dirty="0" err="1" smtClean="0"/>
              <a:t>гармонізації</a:t>
            </a:r>
            <a:r>
              <a:rPr lang="ru-RU" sz="2400" dirty="0" smtClean="0"/>
              <a:t> </a:t>
            </a:r>
            <a:r>
              <a:rPr lang="ru-RU" sz="2400" dirty="0" err="1" smtClean="0"/>
              <a:t>спілкування</a:t>
            </a:r>
            <a:r>
              <a:rPr lang="ru-RU" sz="2400" dirty="0" smtClean="0"/>
              <a:t>, </a:t>
            </a:r>
            <a:r>
              <a:rPr lang="ru-RU" sz="2400" dirty="0" err="1" smtClean="0"/>
              <a:t>успіху</a:t>
            </a:r>
            <a:r>
              <a:rPr lang="ru-RU" sz="2400" dirty="0" smtClean="0"/>
              <a:t>, </a:t>
            </a:r>
            <a:r>
              <a:rPr lang="ru-RU" sz="2400" dirty="0" err="1" smtClean="0"/>
              <a:t>можливості</a:t>
            </a:r>
            <a:r>
              <a:rPr lang="ru-RU" sz="2400" dirty="0" smtClean="0"/>
              <a:t> </a:t>
            </a:r>
            <a:r>
              <a:rPr lang="ru-RU" sz="2400" dirty="0" err="1" smtClean="0"/>
              <a:t>почуватися</a:t>
            </a:r>
            <a:r>
              <a:rPr lang="ru-RU" sz="2400" dirty="0" smtClean="0"/>
              <a:t> </a:t>
            </a:r>
            <a:r>
              <a:rPr lang="ru-RU" sz="2400" dirty="0" err="1" smtClean="0"/>
              <a:t>вільно</a:t>
            </a:r>
            <a:r>
              <a:rPr lang="ru-RU" sz="2400" dirty="0" smtClean="0"/>
              <a:t>.</a:t>
            </a:r>
          </a:p>
          <a:p>
            <a:r>
              <a:rPr lang="ru-RU" sz="2400" b="1" dirty="0" err="1" smtClean="0"/>
              <a:t>Позакласна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діяльність</a:t>
            </a:r>
            <a:r>
              <a:rPr lang="ru-RU" sz="2400" b="1" dirty="0" smtClean="0"/>
              <a:t> </a:t>
            </a:r>
            <a:r>
              <a:rPr lang="ru-RU" sz="2400" dirty="0" err="1" smtClean="0"/>
              <a:t>сприяє</a:t>
            </a:r>
            <a:r>
              <a:rPr lang="ru-RU" sz="2400" dirty="0" smtClean="0"/>
              <a:t> </a:t>
            </a:r>
            <a:r>
              <a:rPr lang="ru-RU" sz="2400" dirty="0" err="1" smtClean="0"/>
              <a:t>розвитку</a:t>
            </a:r>
            <a:r>
              <a:rPr lang="ru-RU" sz="2400" dirty="0" smtClean="0"/>
              <a:t> </a:t>
            </a:r>
            <a:r>
              <a:rPr lang="ru-RU" sz="2400" dirty="0" err="1" smtClean="0"/>
              <a:t>незалежного</a:t>
            </a:r>
            <a:r>
              <a:rPr lang="ru-RU" sz="2400" dirty="0" smtClean="0"/>
              <a:t> </a:t>
            </a:r>
            <a:r>
              <a:rPr lang="ru-RU" sz="2400" dirty="0" err="1" smtClean="0"/>
              <a:t>мислення</a:t>
            </a:r>
            <a:r>
              <a:rPr lang="ru-RU" sz="2400" dirty="0" smtClean="0"/>
              <a:t>, </a:t>
            </a:r>
            <a:r>
              <a:rPr lang="ru-RU" sz="2400" dirty="0" err="1" smtClean="0"/>
              <a:t>розробці</a:t>
            </a:r>
            <a:r>
              <a:rPr lang="ru-RU" sz="2400" dirty="0" smtClean="0"/>
              <a:t> </a:t>
            </a:r>
            <a:r>
              <a:rPr lang="ru-RU" sz="2400" dirty="0" err="1" smtClean="0"/>
              <a:t>прийомів</a:t>
            </a:r>
            <a:r>
              <a:rPr lang="ru-RU" sz="2400" dirty="0" smtClean="0"/>
              <a:t> </a:t>
            </a:r>
            <a:r>
              <a:rPr lang="ru-RU" sz="2400" dirty="0" err="1" smtClean="0"/>
              <a:t>співтворчості</a:t>
            </a:r>
            <a:r>
              <a:rPr lang="ru-RU" sz="2400" dirty="0" smtClean="0"/>
              <a:t> та </a:t>
            </a:r>
            <a:r>
              <a:rPr lang="ru-RU" sz="2400" dirty="0" err="1" smtClean="0"/>
              <a:t>інтелектуальної</a:t>
            </a:r>
            <a:r>
              <a:rPr lang="ru-RU" sz="2400" dirty="0" smtClean="0"/>
              <a:t> </a:t>
            </a:r>
            <a:r>
              <a:rPr lang="ru-RU" sz="2400" dirty="0" err="1" smtClean="0"/>
              <a:t>напруги</a:t>
            </a:r>
            <a:r>
              <a:rPr lang="ru-RU" sz="2400" dirty="0" smtClean="0"/>
              <a:t>, </a:t>
            </a:r>
            <a:r>
              <a:rPr lang="ru-RU" sz="2400" dirty="0" err="1" smtClean="0"/>
              <a:t>передбачає</a:t>
            </a:r>
            <a:r>
              <a:rPr lang="ru-RU" sz="2400" dirty="0" smtClean="0"/>
              <a:t> </a:t>
            </a:r>
            <a:r>
              <a:rPr lang="ru-RU" sz="2400" dirty="0" err="1" smtClean="0"/>
              <a:t>експериментування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дітей</a:t>
            </a:r>
            <a:r>
              <a:rPr lang="ru-RU" sz="2400" dirty="0" smtClean="0"/>
              <a:t>, </a:t>
            </a:r>
            <a:r>
              <a:rPr lang="ru-RU" sz="2400" dirty="0" err="1" smtClean="0"/>
              <a:t>ігри</a:t>
            </a:r>
            <a:r>
              <a:rPr lang="ru-RU" sz="2400" dirty="0" smtClean="0"/>
              <a:t>, </a:t>
            </a:r>
            <a:r>
              <a:rPr lang="ru-RU" sz="2400" dirty="0" err="1" smtClean="0"/>
              <a:t>гнучке</a:t>
            </a:r>
            <a:r>
              <a:rPr lang="ru-RU" sz="2400" dirty="0" smtClean="0"/>
              <a:t> </a:t>
            </a:r>
            <a:r>
              <a:rPr lang="ru-RU" sz="2400" dirty="0" err="1" smtClean="0"/>
              <a:t>й</a:t>
            </a:r>
            <a:r>
              <a:rPr lang="ru-RU" sz="2400" dirty="0" smtClean="0"/>
              <a:t> </a:t>
            </a:r>
            <a:r>
              <a:rPr lang="ru-RU" sz="2400" dirty="0" err="1" smtClean="0"/>
              <a:t>гармонійне</a:t>
            </a:r>
            <a:r>
              <a:rPr lang="ru-RU" sz="2400" dirty="0" smtClean="0"/>
              <a:t> </a:t>
            </a:r>
            <a:r>
              <a:rPr lang="ru-RU" sz="2400" dirty="0" err="1" smtClean="0"/>
              <a:t>поєднання</a:t>
            </a:r>
            <a:r>
              <a:rPr lang="ru-RU" sz="2400" dirty="0" smtClean="0"/>
              <a:t> </a:t>
            </a:r>
            <a:r>
              <a:rPr lang="ru-RU" sz="2400" dirty="0" err="1" smtClean="0"/>
              <a:t>індивідуальної</a:t>
            </a:r>
            <a:r>
              <a:rPr lang="ru-RU" sz="2400" dirty="0" smtClean="0"/>
              <a:t>, </a:t>
            </a:r>
            <a:r>
              <a:rPr lang="ru-RU" sz="2400" dirty="0" err="1" smtClean="0"/>
              <a:t>групової</a:t>
            </a:r>
            <a:r>
              <a:rPr lang="ru-RU" sz="2400" dirty="0" smtClean="0"/>
              <a:t> </a:t>
            </a:r>
            <a:r>
              <a:rPr lang="ru-RU" sz="2400" dirty="0" err="1" smtClean="0"/>
              <a:t>та</a:t>
            </a:r>
            <a:r>
              <a:rPr lang="ru-RU" sz="2400" dirty="0" smtClean="0"/>
              <a:t> </a:t>
            </a:r>
            <a:r>
              <a:rPr lang="ru-RU" sz="2400" dirty="0" err="1" smtClean="0"/>
              <a:t>колективної</a:t>
            </a:r>
            <a:r>
              <a:rPr lang="ru-RU" sz="2400" dirty="0" smtClean="0"/>
              <a:t> </a:t>
            </a:r>
            <a:r>
              <a:rPr lang="ru-RU" sz="2400" dirty="0" err="1" smtClean="0"/>
              <a:t>діяльності</a:t>
            </a:r>
            <a:r>
              <a:rPr lang="ru-RU" sz="2400" dirty="0" smtClean="0"/>
              <a:t>, </a:t>
            </a:r>
            <a:r>
              <a:rPr lang="ru-RU" sz="2400" dirty="0" err="1" smtClean="0"/>
              <a:t>самостійної</a:t>
            </a:r>
            <a:r>
              <a:rPr lang="ru-RU" sz="2400" dirty="0" smtClean="0"/>
              <a:t> </a:t>
            </a:r>
            <a:r>
              <a:rPr lang="ru-RU" sz="2400" dirty="0" err="1" smtClean="0"/>
              <a:t>та</a:t>
            </a:r>
            <a:r>
              <a:rPr lang="ru-RU" sz="2400" dirty="0" smtClean="0"/>
              <a:t> </a:t>
            </a:r>
            <a:r>
              <a:rPr lang="ru-RU" sz="2400" dirty="0" err="1" smtClean="0"/>
              <a:t>педагогічно</a:t>
            </a:r>
            <a:r>
              <a:rPr lang="ru-RU" sz="2400" dirty="0" smtClean="0"/>
              <a:t> </a:t>
            </a:r>
            <a:r>
              <a:rPr lang="ru-RU" sz="2400" dirty="0" err="1" smtClean="0"/>
              <a:t>скерованої</a:t>
            </a:r>
            <a:r>
              <a:rPr lang="ru-RU" sz="2000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u="sng" dirty="0" smtClean="0"/>
              <a:t>Форми і методи роботи для учнів 1-4 класів</a:t>
            </a:r>
            <a:endParaRPr lang="ru-RU" b="1" u="sng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61437" y="1418336"/>
            <a:ext cx="6767233" cy="4351338"/>
          </a:xfrm>
        </p:spPr>
        <p:txBody>
          <a:bodyPr/>
          <a:lstStyle/>
          <a:p>
            <a:pPr>
              <a:buNone/>
            </a:pPr>
            <a:r>
              <a:rPr lang="ru-RU" sz="1800" dirty="0" err="1" smtClean="0">
                <a:solidFill>
                  <a:schemeClr val="tx2">
                    <a:lumMod val="75000"/>
                  </a:schemeClr>
                </a:solidFill>
                <a:cs typeface="Aharoni" pitchFamily="2" charset="-79"/>
              </a:rPr>
              <a:t>активні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cs typeface="Aharoni" pitchFamily="2" charset="-79"/>
              </a:rPr>
              <a:t> </a:t>
            </a:r>
            <a:r>
              <a:rPr lang="ru-RU" sz="1800" dirty="0" err="1" smtClean="0">
                <a:solidFill>
                  <a:schemeClr val="tx2">
                    <a:lumMod val="75000"/>
                  </a:schemeClr>
                </a:solidFill>
                <a:cs typeface="Aharoni" pitchFamily="2" charset="-79"/>
              </a:rPr>
              <a:t>методи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cs typeface="Aharoni" pitchFamily="2" charset="-79"/>
              </a:rPr>
              <a:t>, </a:t>
            </a:r>
            <a:r>
              <a:rPr lang="ru-RU" sz="1800" dirty="0" err="1" smtClean="0">
                <a:solidFill>
                  <a:schemeClr val="tx2">
                    <a:lumMod val="75000"/>
                  </a:schemeClr>
                </a:solidFill>
                <a:cs typeface="Aharoni" pitchFamily="2" charset="-79"/>
              </a:rPr>
              <a:t>що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cs typeface="Aharoni" pitchFamily="2" charset="-79"/>
              </a:rPr>
              <a:t> </a:t>
            </a:r>
            <a:r>
              <a:rPr lang="ru-RU" sz="1800" dirty="0" err="1" smtClean="0">
                <a:solidFill>
                  <a:schemeClr val="tx2">
                    <a:lumMod val="75000"/>
                  </a:schemeClr>
                </a:solidFill>
                <a:cs typeface="Aharoni" pitchFamily="2" charset="-79"/>
              </a:rPr>
              <a:t>спрямовані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cs typeface="Aharoni" pitchFamily="2" charset="-79"/>
              </a:rPr>
              <a:t> на </a:t>
            </a:r>
            <a:r>
              <a:rPr lang="ru-RU" sz="1800" dirty="0" err="1" smtClean="0">
                <a:solidFill>
                  <a:schemeClr val="tx2">
                    <a:lumMod val="75000"/>
                  </a:schemeClr>
                </a:solidFill>
                <a:cs typeface="Aharoni" pitchFamily="2" charset="-79"/>
              </a:rPr>
              <a:t>самостійний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cs typeface="Aharoni" pitchFamily="2" charset="-79"/>
              </a:rPr>
              <a:t> </a:t>
            </a:r>
            <a:r>
              <a:rPr lang="ru-RU" sz="1800" dirty="0" err="1" smtClean="0">
                <a:solidFill>
                  <a:schemeClr val="tx2">
                    <a:lumMod val="75000"/>
                  </a:schemeClr>
                </a:solidFill>
                <a:cs typeface="Aharoni" pitchFamily="2" charset="-79"/>
              </a:rPr>
              <a:t>пошук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cs typeface="Aharoni" pitchFamily="2" charset="-79"/>
              </a:rPr>
              <a:t> </a:t>
            </a:r>
            <a:r>
              <a:rPr lang="ru-RU" sz="1800" dirty="0" err="1" smtClean="0">
                <a:solidFill>
                  <a:schemeClr val="tx2">
                    <a:lumMod val="75000"/>
                  </a:schemeClr>
                </a:solidFill>
                <a:cs typeface="Aharoni" pitchFamily="2" charset="-79"/>
              </a:rPr>
              <a:t>істини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cs typeface="Aharoni" pitchFamily="2" charset="-79"/>
              </a:rPr>
              <a:t> та </a:t>
            </a:r>
            <a:r>
              <a:rPr lang="ru-RU" sz="1800" dirty="0" err="1" smtClean="0">
                <a:solidFill>
                  <a:schemeClr val="tx2">
                    <a:lumMod val="75000"/>
                  </a:schemeClr>
                </a:solidFill>
                <a:cs typeface="Aharoni" pitchFamily="2" charset="-79"/>
              </a:rPr>
              <a:t>сприяють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cs typeface="Aharoni" pitchFamily="2" charset="-79"/>
              </a:rPr>
              <a:t> </a:t>
            </a:r>
            <a:r>
              <a:rPr lang="ru-RU" sz="1800" dirty="0" err="1" smtClean="0">
                <a:solidFill>
                  <a:schemeClr val="tx2">
                    <a:lumMod val="75000"/>
                  </a:schemeClr>
                </a:solidFill>
                <a:cs typeface="Aharoni" pitchFamily="2" charset="-79"/>
              </a:rPr>
              <a:t>формуванню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cs typeface="Aharoni" pitchFamily="2" charset="-79"/>
              </a:rPr>
              <a:t> критичного </a:t>
            </a:r>
            <a:r>
              <a:rPr lang="ru-RU" sz="1800" dirty="0" err="1" smtClean="0">
                <a:solidFill>
                  <a:schemeClr val="tx2">
                    <a:lumMod val="75000"/>
                  </a:schemeClr>
                </a:solidFill>
                <a:cs typeface="Aharoni" pitchFamily="2" charset="-79"/>
              </a:rPr>
              <a:t>мислення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cs typeface="Aharoni" pitchFamily="2" charset="-79"/>
              </a:rPr>
              <a:t>, </a:t>
            </a:r>
            <a:r>
              <a:rPr lang="ru-RU" sz="1800" dirty="0" err="1" smtClean="0">
                <a:solidFill>
                  <a:schemeClr val="tx2">
                    <a:lumMod val="75000"/>
                  </a:schemeClr>
                </a:solidFill>
                <a:cs typeface="Aharoni" pitchFamily="2" charset="-79"/>
              </a:rPr>
              <a:t>ініціативи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cs typeface="Aharoni" pitchFamily="2" charset="-79"/>
              </a:rPr>
              <a:t> </a:t>
            </a:r>
            <a:r>
              <a:rPr lang="ru-RU" sz="1800" dirty="0" err="1" smtClean="0">
                <a:solidFill>
                  <a:schemeClr val="tx2">
                    <a:lumMod val="75000"/>
                  </a:schemeClr>
                </a:solidFill>
                <a:cs typeface="Aharoni" pitchFamily="2" charset="-79"/>
              </a:rPr>
              <a:t>і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cs typeface="Aharoni" pitchFamily="2" charset="-79"/>
              </a:rPr>
              <a:t> </a:t>
            </a:r>
            <a:r>
              <a:rPr lang="ru-RU" sz="1800" dirty="0" err="1" smtClean="0">
                <a:solidFill>
                  <a:schemeClr val="tx2">
                    <a:lumMod val="75000"/>
                  </a:schemeClr>
                </a:solidFill>
                <a:cs typeface="Aharoni" pitchFamily="2" charset="-79"/>
              </a:rPr>
              <a:t>творчості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cs typeface="Aharoni" pitchFamily="2" charset="-79"/>
              </a:rPr>
              <a:t>: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1309353059_shutterstock_5084217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7742" y="2323071"/>
            <a:ext cx="2932670" cy="1935892"/>
          </a:xfrm>
          <a:prstGeom prst="rect">
            <a:avLst/>
          </a:prstGeom>
        </p:spPr>
      </p:pic>
      <p:pic>
        <p:nvPicPr>
          <p:cNvPr id="5" name="Рисунок 4" descr="depositphotos_90907166-stock-photo-children-playing-in-kindergarte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83892" y="2347784"/>
            <a:ext cx="4160108" cy="4510215"/>
          </a:xfrm>
          <a:prstGeom prst="rect">
            <a:avLst/>
          </a:prstGeom>
        </p:spPr>
      </p:pic>
      <p:pic>
        <p:nvPicPr>
          <p:cNvPr id="6" name="Рисунок 5" descr="image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03248" y="4480354"/>
            <a:ext cx="2609850" cy="1752600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u="sng" dirty="0" smtClean="0"/>
              <a:t>Форми і методи роботи для учнів 1-4 класів:</a:t>
            </a:r>
            <a:endParaRPr lang="ru-RU" b="1" u="sng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800" dirty="0" err="1" smtClean="0">
                <a:solidFill>
                  <a:srgbClr val="7030A0"/>
                </a:solidFill>
              </a:rPr>
              <a:t>Ситуаційно-рольова</a:t>
            </a:r>
            <a:r>
              <a:rPr lang="ru-RU" sz="2800" dirty="0" smtClean="0">
                <a:solidFill>
                  <a:srgbClr val="7030A0"/>
                </a:solidFill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</a:rPr>
              <a:t>гра</a:t>
            </a:r>
            <a:r>
              <a:rPr lang="ru-RU" sz="2800" dirty="0" smtClean="0">
                <a:solidFill>
                  <a:srgbClr val="7030A0"/>
                </a:solidFill>
              </a:rPr>
              <a:t>, </a:t>
            </a:r>
            <a:r>
              <a:rPr lang="ru-RU" sz="2800" dirty="0" err="1" smtClean="0">
                <a:solidFill>
                  <a:srgbClr val="7030A0"/>
                </a:solidFill>
              </a:rPr>
              <a:t>сюжетно-рольова</a:t>
            </a:r>
            <a:r>
              <a:rPr lang="ru-RU" sz="2800" dirty="0" smtClean="0">
                <a:solidFill>
                  <a:srgbClr val="7030A0"/>
                </a:solidFill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</a:rPr>
              <a:t>гра</a:t>
            </a:r>
            <a:r>
              <a:rPr lang="ru-RU" sz="2800" dirty="0" smtClean="0">
                <a:solidFill>
                  <a:srgbClr val="7030A0"/>
                </a:solidFill>
              </a:rPr>
              <a:t>, </a:t>
            </a:r>
            <a:r>
              <a:rPr lang="ru-RU" sz="2800" dirty="0" err="1" smtClean="0">
                <a:solidFill>
                  <a:srgbClr val="7030A0"/>
                </a:solidFill>
              </a:rPr>
              <a:t>гра-драматизація</a:t>
            </a:r>
            <a:r>
              <a:rPr lang="ru-RU" sz="2800" dirty="0" smtClean="0">
                <a:solidFill>
                  <a:srgbClr val="7030A0"/>
                </a:solidFill>
              </a:rPr>
              <a:t>, </a:t>
            </a:r>
            <a:r>
              <a:rPr lang="ru-RU" sz="2800" dirty="0" err="1" smtClean="0">
                <a:solidFill>
                  <a:srgbClr val="7030A0"/>
                </a:solidFill>
              </a:rPr>
              <a:t>інсценування</a:t>
            </a:r>
            <a:r>
              <a:rPr lang="ru-RU" sz="2800" dirty="0" smtClean="0">
                <a:solidFill>
                  <a:srgbClr val="7030A0"/>
                </a:solidFill>
              </a:rPr>
              <a:t>, </a:t>
            </a:r>
            <a:r>
              <a:rPr lang="ru-RU" sz="2800" dirty="0" err="1" smtClean="0">
                <a:solidFill>
                  <a:srgbClr val="7030A0"/>
                </a:solidFill>
              </a:rPr>
              <a:t>гра-бесіда</a:t>
            </a:r>
            <a:r>
              <a:rPr lang="ru-RU" sz="2800" dirty="0" smtClean="0">
                <a:solidFill>
                  <a:srgbClr val="7030A0"/>
                </a:solidFill>
              </a:rPr>
              <a:t>, </a:t>
            </a:r>
            <a:r>
              <a:rPr lang="ru-RU" sz="2800" dirty="0" err="1" smtClean="0">
                <a:solidFill>
                  <a:srgbClr val="7030A0"/>
                </a:solidFill>
              </a:rPr>
              <a:t>гра-мандрівка</a:t>
            </a:r>
            <a:r>
              <a:rPr lang="ru-RU" sz="2800" dirty="0" smtClean="0">
                <a:solidFill>
                  <a:srgbClr val="7030A0"/>
                </a:solidFill>
              </a:rPr>
              <a:t>, </a:t>
            </a:r>
            <a:r>
              <a:rPr lang="ru-RU" sz="2800" dirty="0" err="1" smtClean="0">
                <a:solidFill>
                  <a:srgbClr val="7030A0"/>
                </a:solidFill>
              </a:rPr>
              <a:t>екскурсія</a:t>
            </a:r>
            <a:r>
              <a:rPr lang="ru-RU" sz="2800" dirty="0" smtClean="0">
                <a:solidFill>
                  <a:srgbClr val="7030A0"/>
                </a:solidFill>
              </a:rPr>
              <a:t>, </a:t>
            </a:r>
            <a:r>
              <a:rPr lang="ru-RU" sz="2800" dirty="0" err="1" smtClean="0">
                <a:solidFill>
                  <a:srgbClr val="7030A0"/>
                </a:solidFill>
              </a:rPr>
              <a:t>ігрова</a:t>
            </a:r>
            <a:r>
              <a:rPr lang="ru-RU" sz="2800" dirty="0" smtClean="0">
                <a:solidFill>
                  <a:srgbClr val="7030A0"/>
                </a:solidFill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</a:rPr>
              <a:t>вправа</a:t>
            </a:r>
            <a:r>
              <a:rPr lang="ru-RU" sz="2800" dirty="0" smtClean="0">
                <a:solidFill>
                  <a:srgbClr val="7030A0"/>
                </a:solidFill>
              </a:rPr>
              <a:t>, </a:t>
            </a:r>
            <a:r>
              <a:rPr lang="ru-RU" sz="2800" dirty="0" err="1" smtClean="0">
                <a:solidFill>
                  <a:srgbClr val="7030A0"/>
                </a:solidFill>
              </a:rPr>
              <a:t>бесіда</a:t>
            </a:r>
            <a:r>
              <a:rPr lang="ru-RU" sz="2800" dirty="0" smtClean="0">
                <a:solidFill>
                  <a:srgbClr val="7030A0"/>
                </a:solidFill>
              </a:rPr>
              <a:t>, </a:t>
            </a:r>
            <a:r>
              <a:rPr lang="ru-RU" sz="2800" dirty="0" err="1" smtClean="0">
                <a:solidFill>
                  <a:srgbClr val="7030A0"/>
                </a:solidFill>
              </a:rPr>
              <a:t>тематичний</a:t>
            </a:r>
            <a:r>
              <a:rPr lang="ru-RU" sz="2800" dirty="0" smtClean="0">
                <a:solidFill>
                  <a:srgbClr val="7030A0"/>
                </a:solidFill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</a:rPr>
              <a:t>зошит</a:t>
            </a:r>
            <a:r>
              <a:rPr lang="ru-RU" sz="2800" dirty="0" smtClean="0">
                <a:solidFill>
                  <a:srgbClr val="7030A0"/>
                </a:solidFill>
              </a:rPr>
              <a:t>, </a:t>
            </a:r>
            <a:r>
              <a:rPr lang="ru-RU" sz="2800" dirty="0" err="1" smtClean="0">
                <a:solidFill>
                  <a:srgbClr val="7030A0"/>
                </a:solidFill>
              </a:rPr>
              <a:t>усний</a:t>
            </a:r>
            <a:r>
              <a:rPr lang="ru-RU" sz="2800" dirty="0" smtClean="0">
                <a:solidFill>
                  <a:srgbClr val="7030A0"/>
                </a:solidFill>
              </a:rPr>
              <a:t> журнал, </a:t>
            </a:r>
            <a:r>
              <a:rPr lang="ru-RU" sz="2800" dirty="0" err="1" smtClean="0">
                <a:solidFill>
                  <a:srgbClr val="7030A0"/>
                </a:solidFill>
              </a:rPr>
              <a:t>групова</a:t>
            </a:r>
            <a:r>
              <a:rPr lang="ru-RU" sz="2800" dirty="0" smtClean="0">
                <a:solidFill>
                  <a:srgbClr val="7030A0"/>
                </a:solidFill>
              </a:rPr>
              <a:t> справа, </a:t>
            </a:r>
            <a:r>
              <a:rPr lang="ru-RU" sz="2800" dirty="0" err="1" smtClean="0">
                <a:solidFill>
                  <a:srgbClr val="7030A0"/>
                </a:solidFill>
              </a:rPr>
              <a:t>оформлення</a:t>
            </a:r>
            <a:r>
              <a:rPr lang="ru-RU" sz="2800" dirty="0" smtClean="0">
                <a:solidFill>
                  <a:srgbClr val="7030A0"/>
                </a:solidFill>
              </a:rPr>
              <a:t> альбому, </a:t>
            </a:r>
            <a:r>
              <a:rPr lang="ru-RU" sz="2800" dirty="0" err="1" smtClean="0">
                <a:solidFill>
                  <a:srgbClr val="7030A0"/>
                </a:solidFill>
              </a:rPr>
              <a:t>уявна</a:t>
            </a:r>
            <a:r>
              <a:rPr lang="ru-RU" sz="2800" dirty="0" smtClean="0">
                <a:solidFill>
                  <a:srgbClr val="7030A0"/>
                </a:solidFill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</a:rPr>
              <a:t>подорож</a:t>
            </a:r>
            <a:r>
              <a:rPr lang="ru-RU" sz="2800" dirty="0" smtClean="0">
                <a:solidFill>
                  <a:srgbClr val="7030A0"/>
                </a:solidFill>
              </a:rPr>
              <a:t>, </a:t>
            </a:r>
            <a:r>
              <a:rPr lang="ru-RU" sz="2800" dirty="0" err="1" smtClean="0">
                <a:solidFill>
                  <a:srgbClr val="7030A0"/>
                </a:solidFill>
              </a:rPr>
              <a:t>конкурси</a:t>
            </a:r>
            <a:r>
              <a:rPr lang="ru-RU" sz="2800" dirty="0" smtClean="0">
                <a:solidFill>
                  <a:srgbClr val="7030A0"/>
                </a:solidFill>
              </a:rPr>
              <a:t>, </a:t>
            </a:r>
            <a:r>
              <a:rPr lang="ru-RU" sz="2800" dirty="0" err="1" smtClean="0">
                <a:solidFill>
                  <a:srgbClr val="7030A0"/>
                </a:solidFill>
              </a:rPr>
              <a:t>ігри</a:t>
            </a:r>
            <a:r>
              <a:rPr lang="ru-RU" sz="2800" dirty="0" smtClean="0">
                <a:solidFill>
                  <a:srgbClr val="7030A0"/>
                </a:solidFill>
              </a:rPr>
              <a:t>, школа </a:t>
            </a:r>
            <a:r>
              <a:rPr lang="ru-RU" sz="2800" dirty="0" err="1" smtClean="0">
                <a:solidFill>
                  <a:srgbClr val="7030A0"/>
                </a:solidFill>
              </a:rPr>
              <a:t>ввічливості</a:t>
            </a:r>
            <a:r>
              <a:rPr lang="ru-RU" sz="2800" dirty="0" smtClean="0">
                <a:solidFill>
                  <a:srgbClr val="7030A0"/>
                </a:solidFill>
              </a:rPr>
              <a:t>, </a:t>
            </a:r>
            <a:r>
              <a:rPr lang="ru-RU" sz="2800" dirty="0" err="1" smtClean="0">
                <a:solidFill>
                  <a:srgbClr val="7030A0"/>
                </a:solidFill>
              </a:rPr>
              <a:t>демонстрація</a:t>
            </a:r>
            <a:r>
              <a:rPr lang="ru-RU" sz="2800" dirty="0" smtClean="0">
                <a:solidFill>
                  <a:srgbClr val="7030A0"/>
                </a:solidFill>
              </a:rPr>
              <a:t>, </a:t>
            </a:r>
            <a:r>
              <a:rPr lang="ru-RU" sz="2800" dirty="0" err="1" smtClean="0">
                <a:solidFill>
                  <a:srgbClr val="7030A0"/>
                </a:solidFill>
              </a:rPr>
              <a:t>розповідь</a:t>
            </a:r>
            <a:r>
              <a:rPr lang="ru-RU" sz="2800" dirty="0" smtClean="0">
                <a:solidFill>
                  <a:srgbClr val="7030A0"/>
                </a:solidFill>
              </a:rPr>
              <a:t>, </a:t>
            </a:r>
            <a:r>
              <a:rPr lang="ru-RU" sz="2800" dirty="0" err="1" smtClean="0">
                <a:solidFill>
                  <a:srgbClr val="7030A0"/>
                </a:solidFill>
              </a:rPr>
              <a:t>моделювання</a:t>
            </a:r>
            <a:r>
              <a:rPr lang="ru-RU" sz="2800" dirty="0" smtClean="0">
                <a:solidFill>
                  <a:srgbClr val="7030A0"/>
                </a:solidFill>
              </a:rPr>
              <a:t>, </a:t>
            </a:r>
            <a:r>
              <a:rPr lang="ru-RU" sz="2800" dirty="0" err="1" smtClean="0">
                <a:solidFill>
                  <a:srgbClr val="7030A0"/>
                </a:solidFill>
              </a:rPr>
              <a:t>інсценізація</a:t>
            </a:r>
            <a:r>
              <a:rPr lang="ru-RU" sz="2800" dirty="0" smtClean="0">
                <a:solidFill>
                  <a:srgbClr val="7030A0"/>
                </a:solidFill>
              </a:rPr>
              <a:t>, </a:t>
            </a:r>
            <a:r>
              <a:rPr lang="ru-RU" sz="2800" dirty="0" err="1" smtClean="0">
                <a:solidFill>
                  <a:srgbClr val="7030A0"/>
                </a:solidFill>
              </a:rPr>
              <a:t>вікторина</a:t>
            </a:r>
            <a:r>
              <a:rPr lang="ru-RU" sz="2800" dirty="0" smtClean="0">
                <a:solidFill>
                  <a:srgbClr val="7030A0"/>
                </a:solidFill>
              </a:rPr>
              <a:t>, </a:t>
            </a:r>
            <a:r>
              <a:rPr lang="ru-RU" sz="2800" dirty="0" err="1" smtClean="0">
                <a:solidFill>
                  <a:srgbClr val="7030A0"/>
                </a:solidFill>
              </a:rPr>
              <a:t>екскурсія</a:t>
            </a:r>
            <a:r>
              <a:rPr lang="ru-RU" sz="2800" dirty="0" smtClean="0">
                <a:solidFill>
                  <a:srgbClr val="7030A0"/>
                </a:solidFill>
              </a:rPr>
              <a:t>, </a:t>
            </a:r>
            <a:r>
              <a:rPr lang="ru-RU" sz="2800" dirty="0" err="1" smtClean="0">
                <a:solidFill>
                  <a:srgbClr val="7030A0"/>
                </a:solidFill>
              </a:rPr>
              <a:t>хвилини</a:t>
            </a:r>
            <a:r>
              <a:rPr lang="ru-RU" sz="2800" dirty="0" smtClean="0">
                <a:solidFill>
                  <a:srgbClr val="7030A0"/>
                </a:solidFill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</a:rPr>
              <a:t>з</a:t>
            </a:r>
            <a:r>
              <a:rPr lang="ru-RU" sz="2800" dirty="0" smtClean="0">
                <a:solidFill>
                  <a:srgbClr val="7030A0"/>
                </a:solidFill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</a:rPr>
              <a:t>мистецтвом</a:t>
            </a:r>
            <a:r>
              <a:rPr lang="ru-RU" sz="2800" dirty="0" smtClean="0">
                <a:solidFill>
                  <a:srgbClr val="7030A0"/>
                </a:solidFill>
              </a:rPr>
              <a:t>, година </a:t>
            </a:r>
            <a:r>
              <a:rPr lang="ru-RU" sz="2800" dirty="0" err="1" smtClean="0">
                <a:solidFill>
                  <a:srgbClr val="7030A0"/>
                </a:solidFill>
              </a:rPr>
              <a:t>спостереження</a:t>
            </a:r>
            <a:r>
              <a:rPr lang="ru-RU" sz="2800" dirty="0" smtClean="0">
                <a:solidFill>
                  <a:srgbClr val="7030A0"/>
                </a:solidFill>
              </a:rPr>
              <a:t>, </a:t>
            </a:r>
            <a:r>
              <a:rPr lang="ru-RU" sz="2800" dirty="0" err="1" smtClean="0">
                <a:solidFill>
                  <a:srgbClr val="7030A0"/>
                </a:solidFill>
              </a:rPr>
              <a:t>година</a:t>
            </a:r>
            <a:r>
              <a:rPr lang="ru-RU" sz="2800" dirty="0" smtClean="0">
                <a:solidFill>
                  <a:srgbClr val="7030A0"/>
                </a:solidFill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</a:rPr>
              <a:t>милування</a:t>
            </a:r>
            <a:r>
              <a:rPr lang="ru-RU" sz="2800" dirty="0" smtClean="0">
                <a:solidFill>
                  <a:srgbClr val="7030A0"/>
                </a:solidFill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</a:rPr>
              <a:t>тощо</a:t>
            </a:r>
            <a:r>
              <a:rPr lang="ru-RU" sz="2800" dirty="0" smtClean="0">
                <a:solidFill>
                  <a:srgbClr val="7030A0"/>
                </a:solidFill>
              </a:rPr>
              <a:t>.</a:t>
            </a:r>
          </a:p>
          <a:p>
            <a:endParaRPr lang="ru-RU" sz="28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u="sng" dirty="0" err="1" smtClean="0"/>
              <a:t>Форми</a:t>
            </a:r>
            <a:r>
              <a:rPr lang="ru-RU" b="1" u="sng" dirty="0" smtClean="0"/>
              <a:t> </a:t>
            </a:r>
            <a:r>
              <a:rPr lang="ru-RU" b="1" u="sng" dirty="0" err="1" smtClean="0"/>
              <a:t>виховної</a:t>
            </a:r>
            <a:r>
              <a:rPr lang="ru-RU" b="1" u="sng" dirty="0" smtClean="0"/>
              <a:t> </a:t>
            </a:r>
            <a:r>
              <a:rPr lang="ru-RU" b="1" u="sng" dirty="0" err="1" smtClean="0"/>
              <a:t>роботи</a:t>
            </a:r>
            <a:r>
              <a:rPr lang="ru-RU" b="1" u="sng" dirty="0" smtClean="0"/>
              <a:t> для </a:t>
            </a:r>
            <a:r>
              <a:rPr lang="ru-RU" b="1" u="sng" dirty="0" err="1" smtClean="0"/>
              <a:t>учнів</a:t>
            </a:r>
            <a:r>
              <a:rPr lang="ru-RU" b="1" u="sng" dirty="0" smtClean="0"/>
              <a:t> 5-9 </a:t>
            </a:r>
            <a:r>
              <a:rPr lang="ru-RU" b="1" u="sng" dirty="0" err="1" smtClean="0"/>
              <a:t>класів</a:t>
            </a:r>
            <a:r>
              <a:rPr lang="ru-RU" b="1" u="sng" dirty="0" smtClean="0"/>
              <a:t>:</a:t>
            </a:r>
            <a:endParaRPr lang="ru-RU" b="1" u="sng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376767" y="1492477"/>
            <a:ext cx="6767233" cy="4351338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 </a:t>
            </a:r>
            <a:r>
              <a:rPr lang="ru-RU" sz="3200" dirty="0" err="1" smtClean="0">
                <a:solidFill>
                  <a:srgbClr val="00B0F0"/>
                </a:solidFill>
              </a:rPr>
              <a:t>відверта</a:t>
            </a:r>
            <a:r>
              <a:rPr lang="ru-RU" sz="3200" dirty="0" smtClean="0">
                <a:solidFill>
                  <a:srgbClr val="00B0F0"/>
                </a:solidFill>
              </a:rPr>
              <a:t> </a:t>
            </a:r>
            <a:r>
              <a:rPr lang="ru-RU" sz="3200" dirty="0" err="1" smtClean="0">
                <a:solidFill>
                  <a:srgbClr val="00B0F0"/>
                </a:solidFill>
              </a:rPr>
              <a:t>розмова</a:t>
            </a:r>
            <a:r>
              <a:rPr lang="ru-RU" sz="3200" dirty="0" smtClean="0">
                <a:solidFill>
                  <a:srgbClr val="00B0F0"/>
                </a:solidFill>
              </a:rPr>
              <a:t>, </a:t>
            </a:r>
            <a:r>
              <a:rPr lang="ru-RU" sz="3200" dirty="0" err="1" smtClean="0">
                <a:solidFill>
                  <a:srgbClr val="00B0F0"/>
                </a:solidFill>
              </a:rPr>
              <a:t>тренінг</a:t>
            </a:r>
            <a:r>
              <a:rPr lang="ru-RU" sz="3200" dirty="0" smtClean="0">
                <a:solidFill>
                  <a:srgbClr val="00B0F0"/>
                </a:solidFill>
              </a:rPr>
              <a:t>, </a:t>
            </a:r>
            <a:r>
              <a:rPr lang="ru-RU" sz="3200" dirty="0" err="1" smtClean="0">
                <a:solidFill>
                  <a:srgbClr val="00B0F0"/>
                </a:solidFill>
              </a:rPr>
              <a:t>гра-експрес</a:t>
            </a:r>
            <a:r>
              <a:rPr lang="ru-RU" sz="3200" dirty="0" smtClean="0">
                <a:solidFill>
                  <a:srgbClr val="00B0F0"/>
                </a:solidFill>
              </a:rPr>
              <a:t>, </a:t>
            </a:r>
            <a:r>
              <a:rPr lang="ru-RU" sz="3200" dirty="0" err="1" smtClean="0">
                <a:solidFill>
                  <a:srgbClr val="00B0F0"/>
                </a:solidFill>
              </a:rPr>
              <a:t>рольова</a:t>
            </a:r>
            <a:r>
              <a:rPr lang="ru-RU" sz="3200" dirty="0" smtClean="0">
                <a:solidFill>
                  <a:srgbClr val="00B0F0"/>
                </a:solidFill>
              </a:rPr>
              <a:t> </a:t>
            </a:r>
            <a:r>
              <a:rPr lang="ru-RU" sz="3200" dirty="0" err="1" smtClean="0">
                <a:solidFill>
                  <a:srgbClr val="00B0F0"/>
                </a:solidFill>
              </a:rPr>
              <a:t>гра</a:t>
            </a:r>
            <a:r>
              <a:rPr lang="ru-RU" sz="3200" dirty="0" smtClean="0">
                <a:solidFill>
                  <a:srgbClr val="00B0F0"/>
                </a:solidFill>
              </a:rPr>
              <a:t>, </a:t>
            </a:r>
            <a:r>
              <a:rPr lang="ru-RU" sz="3200" dirty="0" err="1" smtClean="0">
                <a:solidFill>
                  <a:srgbClr val="00B0F0"/>
                </a:solidFill>
              </a:rPr>
              <a:t>вікторина</a:t>
            </a:r>
            <a:r>
              <a:rPr lang="ru-RU" sz="3200" dirty="0" smtClean="0">
                <a:solidFill>
                  <a:srgbClr val="00B0F0"/>
                </a:solidFill>
              </a:rPr>
              <a:t>, </a:t>
            </a:r>
            <a:r>
              <a:rPr lang="ru-RU" sz="3200" dirty="0" err="1" smtClean="0">
                <a:solidFill>
                  <a:srgbClr val="00B0F0"/>
                </a:solidFill>
              </a:rPr>
              <a:t>веселі</a:t>
            </a:r>
            <a:r>
              <a:rPr lang="ru-RU" sz="3200" dirty="0" smtClean="0">
                <a:solidFill>
                  <a:srgbClr val="00B0F0"/>
                </a:solidFill>
              </a:rPr>
              <a:t> </a:t>
            </a:r>
            <a:r>
              <a:rPr lang="ru-RU" sz="3200" dirty="0" err="1" smtClean="0">
                <a:solidFill>
                  <a:srgbClr val="00B0F0"/>
                </a:solidFill>
              </a:rPr>
              <a:t>старти</a:t>
            </a:r>
            <a:r>
              <a:rPr lang="ru-RU" sz="3200" dirty="0" smtClean="0">
                <a:solidFill>
                  <a:srgbClr val="00B0F0"/>
                </a:solidFill>
              </a:rPr>
              <a:t> та </a:t>
            </a:r>
            <a:r>
              <a:rPr lang="ru-RU" sz="3200" dirty="0" err="1" smtClean="0">
                <a:solidFill>
                  <a:srgbClr val="00B0F0"/>
                </a:solidFill>
              </a:rPr>
              <a:t>естафети</a:t>
            </a:r>
            <a:r>
              <a:rPr lang="ru-RU" sz="3200" dirty="0" smtClean="0">
                <a:solidFill>
                  <a:srgbClr val="00B0F0"/>
                </a:solidFill>
              </a:rPr>
              <a:t>, </a:t>
            </a:r>
            <a:r>
              <a:rPr lang="ru-RU" sz="3200" dirty="0" err="1" smtClean="0">
                <a:solidFill>
                  <a:srgbClr val="00B0F0"/>
                </a:solidFill>
              </a:rPr>
              <a:t>колективна</a:t>
            </a:r>
            <a:r>
              <a:rPr lang="ru-RU" sz="3200" dirty="0" smtClean="0">
                <a:solidFill>
                  <a:srgbClr val="00B0F0"/>
                </a:solidFill>
              </a:rPr>
              <a:t> </a:t>
            </a:r>
            <a:r>
              <a:rPr lang="ru-RU" sz="3200" dirty="0" err="1" smtClean="0">
                <a:solidFill>
                  <a:srgbClr val="00B0F0"/>
                </a:solidFill>
              </a:rPr>
              <a:t>творча</a:t>
            </a:r>
            <a:r>
              <a:rPr lang="ru-RU" sz="3200" dirty="0" smtClean="0">
                <a:solidFill>
                  <a:srgbClr val="00B0F0"/>
                </a:solidFill>
              </a:rPr>
              <a:t> справа (КТС), проект, </a:t>
            </a:r>
            <a:r>
              <a:rPr lang="ru-RU" sz="3200" dirty="0" err="1" smtClean="0">
                <a:solidFill>
                  <a:srgbClr val="00B0F0"/>
                </a:solidFill>
              </a:rPr>
              <a:t>колективне</a:t>
            </a:r>
            <a:r>
              <a:rPr lang="ru-RU" sz="3200" dirty="0" smtClean="0">
                <a:solidFill>
                  <a:srgbClr val="00B0F0"/>
                </a:solidFill>
              </a:rPr>
              <a:t> </a:t>
            </a:r>
            <a:r>
              <a:rPr lang="ru-RU" sz="3200" dirty="0" err="1" smtClean="0">
                <a:solidFill>
                  <a:srgbClr val="00B0F0"/>
                </a:solidFill>
              </a:rPr>
              <a:t>ігрове</a:t>
            </a:r>
            <a:r>
              <a:rPr lang="ru-RU" sz="3200" dirty="0" smtClean="0">
                <a:solidFill>
                  <a:srgbClr val="00B0F0"/>
                </a:solidFill>
              </a:rPr>
              <a:t> </a:t>
            </a:r>
            <a:r>
              <a:rPr lang="ru-RU" sz="3200" dirty="0" err="1" smtClean="0">
                <a:solidFill>
                  <a:srgbClr val="00B0F0"/>
                </a:solidFill>
              </a:rPr>
              <a:t>спілкування</a:t>
            </a:r>
            <a:r>
              <a:rPr lang="ru-RU" sz="3200" dirty="0" smtClean="0">
                <a:solidFill>
                  <a:srgbClr val="00B0F0"/>
                </a:solidFill>
              </a:rPr>
              <a:t>, </a:t>
            </a:r>
            <a:r>
              <a:rPr lang="ru-RU" sz="3200" dirty="0" err="1" smtClean="0">
                <a:solidFill>
                  <a:srgbClr val="00B0F0"/>
                </a:solidFill>
              </a:rPr>
              <a:t>похід</a:t>
            </a:r>
            <a:r>
              <a:rPr lang="ru-RU" sz="3200" dirty="0" smtClean="0">
                <a:solidFill>
                  <a:srgbClr val="00B0F0"/>
                </a:solidFill>
              </a:rPr>
              <a:t>, </a:t>
            </a:r>
            <a:r>
              <a:rPr lang="ru-RU" sz="3200" dirty="0" err="1" smtClean="0">
                <a:solidFill>
                  <a:srgbClr val="00B0F0"/>
                </a:solidFill>
              </a:rPr>
              <a:t>спартакіада</a:t>
            </a:r>
            <a:r>
              <a:rPr lang="ru-RU" sz="3200" dirty="0" smtClean="0">
                <a:solidFill>
                  <a:srgbClr val="00B0F0"/>
                </a:solidFill>
              </a:rPr>
              <a:t>, </a:t>
            </a:r>
            <a:r>
              <a:rPr lang="ru-RU" sz="3200" dirty="0" err="1" smtClean="0">
                <a:solidFill>
                  <a:srgbClr val="00B0F0"/>
                </a:solidFill>
              </a:rPr>
              <a:t>турнір</a:t>
            </a:r>
            <a:r>
              <a:rPr lang="ru-RU" sz="3200" dirty="0" smtClean="0">
                <a:solidFill>
                  <a:srgbClr val="00B0F0"/>
                </a:solidFill>
              </a:rPr>
              <a:t>, </a:t>
            </a:r>
            <a:r>
              <a:rPr lang="ru-RU" sz="3200" dirty="0" err="1" smtClean="0">
                <a:solidFill>
                  <a:srgbClr val="00B0F0"/>
                </a:solidFill>
              </a:rPr>
              <a:t>гра-анкета</a:t>
            </a:r>
            <a:r>
              <a:rPr lang="ru-RU" sz="3200" dirty="0" smtClean="0">
                <a:solidFill>
                  <a:srgbClr val="00B0F0"/>
                </a:solidFill>
              </a:rPr>
              <a:t>, </a:t>
            </a:r>
            <a:r>
              <a:rPr lang="ru-RU" sz="3200" dirty="0" err="1" smtClean="0">
                <a:solidFill>
                  <a:srgbClr val="00B0F0"/>
                </a:solidFill>
              </a:rPr>
              <a:t>колаж</a:t>
            </a:r>
            <a:r>
              <a:rPr lang="ru-RU" sz="3200" dirty="0" smtClean="0">
                <a:solidFill>
                  <a:srgbClr val="00B0F0"/>
                </a:solidFill>
              </a:rPr>
              <a:t>, </a:t>
            </a:r>
            <a:r>
              <a:rPr lang="ru-RU" sz="3200" dirty="0" err="1" smtClean="0">
                <a:solidFill>
                  <a:srgbClr val="00B0F0"/>
                </a:solidFill>
              </a:rPr>
              <a:t>ігрова</a:t>
            </a:r>
            <a:r>
              <a:rPr lang="ru-RU" sz="3200" dirty="0" smtClean="0">
                <a:solidFill>
                  <a:srgbClr val="00B0F0"/>
                </a:solidFill>
              </a:rPr>
              <a:t> </a:t>
            </a:r>
            <a:r>
              <a:rPr lang="ru-RU" sz="3200" dirty="0" err="1" smtClean="0">
                <a:solidFill>
                  <a:srgbClr val="00B0F0"/>
                </a:solidFill>
              </a:rPr>
              <a:t>програма</a:t>
            </a:r>
            <a:r>
              <a:rPr lang="ru-RU" sz="3200" dirty="0" smtClean="0">
                <a:solidFill>
                  <a:srgbClr val="00B0F0"/>
                </a:solidFill>
              </a:rPr>
              <a:t>, </a:t>
            </a:r>
            <a:r>
              <a:rPr lang="ru-RU" sz="3200" dirty="0" err="1" smtClean="0">
                <a:solidFill>
                  <a:srgbClr val="00B0F0"/>
                </a:solidFill>
              </a:rPr>
              <a:t>пошукова</a:t>
            </a:r>
            <a:r>
              <a:rPr lang="ru-RU" sz="3200" dirty="0" smtClean="0">
                <a:solidFill>
                  <a:srgbClr val="00B0F0"/>
                </a:solidFill>
              </a:rPr>
              <a:t> </a:t>
            </a:r>
            <a:r>
              <a:rPr lang="ru-RU" sz="3200" dirty="0" err="1" smtClean="0">
                <a:solidFill>
                  <a:srgbClr val="00B0F0"/>
                </a:solidFill>
              </a:rPr>
              <a:t>гра</a:t>
            </a:r>
            <a:r>
              <a:rPr lang="ru-RU" sz="3200" dirty="0" smtClean="0">
                <a:solidFill>
                  <a:srgbClr val="00B0F0"/>
                </a:solidFill>
              </a:rPr>
              <a:t>, </a:t>
            </a:r>
            <a:r>
              <a:rPr lang="ru-RU" sz="3200" dirty="0" err="1" smtClean="0">
                <a:solidFill>
                  <a:srgbClr val="00B0F0"/>
                </a:solidFill>
              </a:rPr>
              <a:t>екологічна</a:t>
            </a:r>
            <a:r>
              <a:rPr lang="ru-RU" sz="3200" dirty="0" smtClean="0">
                <a:solidFill>
                  <a:srgbClr val="00B0F0"/>
                </a:solidFill>
              </a:rPr>
              <a:t> стежка, </a:t>
            </a:r>
            <a:r>
              <a:rPr lang="ru-RU" sz="3200" dirty="0" err="1" smtClean="0">
                <a:solidFill>
                  <a:srgbClr val="00B0F0"/>
                </a:solidFill>
              </a:rPr>
              <a:t>художня</a:t>
            </a:r>
            <a:r>
              <a:rPr lang="ru-RU" sz="3200" dirty="0" smtClean="0">
                <a:solidFill>
                  <a:srgbClr val="00B0F0"/>
                </a:solidFill>
              </a:rPr>
              <a:t> галерея, </a:t>
            </a:r>
            <a:r>
              <a:rPr lang="ru-RU" sz="3200" dirty="0" err="1" smtClean="0">
                <a:solidFill>
                  <a:srgbClr val="00B0F0"/>
                </a:solidFill>
              </a:rPr>
              <a:t>конкурс-ярмарок</a:t>
            </a:r>
            <a:r>
              <a:rPr lang="ru-RU" sz="3200" dirty="0" smtClean="0">
                <a:solidFill>
                  <a:srgbClr val="00B0F0"/>
                </a:solidFill>
              </a:rPr>
              <a:t>, </a:t>
            </a:r>
            <a:r>
              <a:rPr lang="ru-RU" sz="3200" dirty="0" err="1" smtClean="0">
                <a:solidFill>
                  <a:srgbClr val="00B0F0"/>
                </a:solidFill>
              </a:rPr>
              <a:t>трудовий</a:t>
            </a:r>
            <a:r>
              <a:rPr lang="ru-RU" sz="3200" dirty="0" smtClean="0">
                <a:solidFill>
                  <a:srgbClr val="00B0F0"/>
                </a:solidFill>
              </a:rPr>
              <a:t> десант, </a:t>
            </a:r>
            <a:r>
              <a:rPr lang="ru-RU" sz="3200" dirty="0" err="1" smtClean="0">
                <a:solidFill>
                  <a:srgbClr val="00B0F0"/>
                </a:solidFill>
              </a:rPr>
              <a:t>інтелектуальна</a:t>
            </a:r>
            <a:r>
              <a:rPr lang="ru-RU" sz="3200" dirty="0" smtClean="0">
                <a:solidFill>
                  <a:srgbClr val="00B0F0"/>
                </a:solidFill>
              </a:rPr>
              <a:t> </a:t>
            </a:r>
            <a:r>
              <a:rPr lang="ru-RU" sz="3200" dirty="0" err="1" smtClean="0">
                <a:solidFill>
                  <a:srgbClr val="00B0F0"/>
                </a:solidFill>
              </a:rPr>
              <a:t>гра</a:t>
            </a:r>
            <a:r>
              <a:rPr lang="ru-RU" sz="3200" dirty="0" smtClean="0">
                <a:solidFill>
                  <a:srgbClr val="00B0F0"/>
                </a:solidFill>
              </a:rPr>
              <a:t> </a:t>
            </a:r>
            <a:r>
              <a:rPr lang="ru-RU" sz="3200" dirty="0" err="1" smtClean="0">
                <a:solidFill>
                  <a:srgbClr val="00B0F0"/>
                </a:solidFill>
              </a:rPr>
              <a:t>тощо</a:t>
            </a:r>
            <a:endParaRPr lang="ru-RU" sz="32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u="sng" dirty="0" smtClean="0"/>
              <a:t>Форми виховної роботи з учнями 10-11 класів:</a:t>
            </a:r>
            <a:endParaRPr lang="ru-RU" b="1" u="sng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sz="2800" dirty="0" smtClean="0">
                <a:solidFill>
                  <a:srgbClr val="00B050"/>
                </a:solidFill>
              </a:rPr>
              <a:t>Диспут, </a:t>
            </a:r>
            <a:r>
              <a:rPr lang="ru-RU" sz="2800" dirty="0" err="1" smtClean="0">
                <a:solidFill>
                  <a:srgbClr val="00B050"/>
                </a:solidFill>
              </a:rPr>
              <a:t>брифінг</a:t>
            </a:r>
            <a:r>
              <a:rPr lang="ru-RU" sz="2800" dirty="0" smtClean="0">
                <a:solidFill>
                  <a:srgbClr val="00B050"/>
                </a:solidFill>
              </a:rPr>
              <a:t>, </a:t>
            </a:r>
            <a:r>
              <a:rPr lang="ru-RU" sz="2800" dirty="0" err="1" smtClean="0">
                <a:solidFill>
                  <a:srgbClr val="00B050"/>
                </a:solidFill>
              </a:rPr>
              <a:t>відверта</a:t>
            </a:r>
            <a:r>
              <a:rPr lang="ru-RU" sz="2800" dirty="0" smtClean="0">
                <a:solidFill>
                  <a:srgbClr val="00B050"/>
                </a:solidFill>
              </a:rPr>
              <a:t> </a:t>
            </a:r>
            <a:r>
              <a:rPr lang="ru-RU" sz="2800" dirty="0" err="1" smtClean="0">
                <a:solidFill>
                  <a:srgbClr val="00B050"/>
                </a:solidFill>
              </a:rPr>
              <a:t>розмова</a:t>
            </a:r>
            <a:r>
              <a:rPr lang="ru-RU" sz="2800" dirty="0" smtClean="0">
                <a:solidFill>
                  <a:srgbClr val="00B050"/>
                </a:solidFill>
              </a:rPr>
              <a:t>, </a:t>
            </a:r>
            <a:r>
              <a:rPr lang="ru-RU" sz="2800" dirty="0" err="1" smtClean="0">
                <a:solidFill>
                  <a:srgbClr val="00B050"/>
                </a:solidFill>
              </a:rPr>
              <a:t>етичний</a:t>
            </a:r>
            <a:r>
              <a:rPr lang="ru-RU" sz="2800" dirty="0" smtClean="0">
                <a:solidFill>
                  <a:srgbClr val="00B050"/>
                </a:solidFill>
              </a:rPr>
              <a:t> </a:t>
            </a:r>
            <a:r>
              <a:rPr lang="ru-RU" sz="2800" dirty="0" err="1" smtClean="0">
                <a:solidFill>
                  <a:srgbClr val="00B050"/>
                </a:solidFill>
              </a:rPr>
              <a:t>тренінг</a:t>
            </a:r>
            <a:r>
              <a:rPr lang="ru-RU" sz="2800" dirty="0" smtClean="0">
                <a:solidFill>
                  <a:srgbClr val="00B050"/>
                </a:solidFill>
              </a:rPr>
              <a:t>, конкурс, </a:t>
            </a:r>
            <a:r>
              <a:rPr lang="ru-RU" sz="2800" dirty="0" err="1" smtClean="0">
                <a:solidFill>
                  <a:srgbClr val="00B050"/>
                </a:solidFill>
              </a:rPr>
              <a:t>ділова</a:t>
            </a:r>
            <a:r>
              <a:rPr lang="ru-RU" sz="2800" dirty="0" smtClean="0">
                <a:solidFill>
                  <a:srgbClr val="00B050"/>
                </a:solidFill>
              </a:rPr>
              <a:t> </a:t>
            </a:r>
            <a:r>
              <a:rPr lang="ru-RU" sz="2800" dirty="0" err="1" smtClean="0">
                <a:solidFill>
                  <a:srgbClr val="00B050"/>
                </a:solidFill>
              </a:rPr>
              <a:t>зустріч</a:t>
            </a:r>
            <a:r>
              <a:rPr lang="ru-RU" sz="2800" dirty="0" smtClean="0">
                <a:solidFill>
                  <a:srgbClr val="00B050"/>
                </a:solidFill>
              </a:rPr>
              <a:t>, </a:t>
            </a:r>
            <a:r>
              <a:rPr lang="ru-RU" sz="2800" dirty="0" err="1" smtClean="0">
                <a:solidFill>
                  <a:srgbClr val="00B050"/>
                </a:solidFill>
              </a:rPr>
              <a:t>етичний</a:t>
            </a:r>
            <a:r>
              <a:rPr lang="ru-RU" sz="2800" dirty="0" smtClean="0">
                <a:solidFill>
                  <a:srgbClr val="00B050"/>
                </a:solidFill>
              </a:rPr>
              <a:t> </a:t>
            </a:r>
            <a:r>
              <a:rPr lang="ru-RU" sz="2800" dirty="0" err="1" smtClean="0">
                <a:solidFill>
                  <a:srgbClr val="00B050"/>
                </a:solidFill>
              </a:rPr>
              <a:t>тренінг</a:t>
            </a:r>
            <a:r>
              <a:rPr lang="ru-RU" sz="2800" dirty="0" smtClean="0">
                <a:solidFill>
                  <a:srgbClr val="00B050"/>
                </a:solidFill>
              </a:rPr>
              <a:t>, </a:t>
            </a:r>
            <a:r>
              <a:rPr lang="ru-RU" sz="2800" dirty="0" err="1" smtClean="0">
                <a:solidFill>
                  <a:srgbClr val="00B050"/>
                </a:solidFill>
              </a:rPr>
              <a:t>тестування</a:t>
            </a:r>
            <a:r>
              <a:rPr lang="ru-RU" sz="2800" dirty="0" smtClean="0">
                <a:solidFill>
                  <a:srgbClr val="00B050"/>
                </a:solidFill>
              </a:rPr>
              <a:t>, </a:t>
            </a:r>
            <a:r>
              <a:rPr lang="ru-RU" sz="2800" dirty="0" err="1" smtClean="0">
                <a:solidFill>
                  <a:srgbClr val="00B050"/>
                </a:solidFill>
              </a:rPr>
              <a:t>екологічний</a:t>
            </a:r>
            <a:r>
              <a:rPr lang="ru-RU" sz="2800" dirty="0" smtClean="0">
                <a:solidFill>
                  <a:srgbClr val="00B050"/>
                </a:solidFill>
              </a:rPr>
              <a:t> десант, </a:t>
            </a:r>
            <a:r>
              <a:rPr lang="ru-RU" sz="2800" dirty="0" err="1" smtClean="0">
                <a:solidFill>
                  <a:srgbClr val="00B050"/>
                </a:solidFill>
              </a:rPr>
              <a:t>турнір</a:t>
            </a:r>
            <a:r>
              <a:rPr lang="ru-RU" sz="2800" dirty="0" smtClean="0">
                <a:solidFill>
                  <a:srgbClr val="00B050"/>
                </a:solidFill>
              </a:rPr>
              <a:t> </a:t>
            </a:r>
            <a:r>
              <a:rPr lang="ru-RU" sz="2800" dirty="0" err="1" smtClean="0">
                <a:solidFill>
                  <a:srgbClr val="00B050"/>
                </a:solidFill>
              </a:rPr>
              <a:t>ораторів</a:t>
            </a:r>
            <a:r>
              <a:rPr lang="ru-RU" sz="2800" dirty="0" smtClean="0">
                <a:solidFill>
                  <a:srgbClr val="00B050"/>
                </a:solidFill>
              </a:rPr>
              <a:t>, </a:t>
            </a:r>
            <a:r>
              <a:rPr lang="ru-RU" sz="2800" dirty="0" err="1" smtClean="0">
                <a:solidFill>
                  <a:srgbClr val="00B050"/>
                </a:solidFill>
              </a:rPr>
              <a:t>моделювання</a:t>
            </a:r>
            <a:r>
              <a:rPr lang="ru-RU" sz="2800" dirty="0" smtClean="0">
                <a:solidFill>
                  <a:srgbClr val="00B050"/>
                </a:solidFill>
              </a:rPr>
              <a:t> </a:t>
            </a:r>
            <a:r>
              <a:rPr lang="ru-RU" sz="2800" dirty="0" err="1" smtClean="0">
                <a:solidFill>
                  <a:srgbClr val="00B050"/>
                </a:solidFill>
              </a:rPr>
              <a:t>розвивально-виховних</a:t>
            </a:r>
            <a:r>
              <a:rPr lang="ru-RU" sz="2800" dirty="0" smtClean="0">
                <a:solidFill>
                  <a:srgbClr val="00B050"/>
                </a:solidFill>
              </a:rPr>
              <a:t> </a:t>
            </a:r>
            <a:r>
              <a:rPr lang="ru-RU" sz="2800" dirty="0" err="1" smtClean="0">
                <a:solidFill>
                  <a:srgbClr val="00B050"/>
                </a:solidFill>
              </a:rPr>
              <a:t>ситуацій</a:t>
            </a:r>
            <a:r>
              <a:rPr lang="ru-RU" sz="2800" dirty="0" smtClean="0">
                <a:solidFill>
                  <a:srgbClr val="00B050"/>
                </a:solidFill>
              </a:rPr>
              <a:t>, проект, </a:t>
            </a:r>
            <a:r>
              <a:rPr lang="ru-RU" sz="2800" dirty="0" err="1" smtClean="0">
                <a:solidFill>
                  <a:srgbClr val="00B050"/>
                </a:solidFill>
              </a:rPr>
              <a:t>брейн-ринг</a:t>
            </a:r>
            <a:r>
              <a:rPr lang="ru-RU" sz="2800" dirty="0" smtClean="0">
                <a:solidFill>
                  <a:srgbClr val="00B050"/>
                </a:solidFill>
              </a:rPr>
              <a:t>, </a:t>
            </a:r>
            <a:r>
              <a:rPr lang="ru-RU" sz="2800" dirty="0" err="1" smtClean="0">
                <a:solidFill>
                  <a:srgbClr val="00B050"/>
                </a:solidFill>
              </a:rPr>
              <a:t>сократівська</a:t>
            </a:r>
            <a:r>
              <a:rPr lang="ru-RU" sz="2800" dirty="0" smtClean="0">
                <a:solidFill>
                  <a:srgbClr val="00B050"/>
                </a:solidFill>
              </a:rPr>
              <a:t> </a:t>
            </a:r>
            <a:r>
              <a:rPr lang="ru-RU" sz="2800" dirty="0" err="1" smtClean="0">
                <a:solidFill>
                  <a:srgbClr val="00B050"/>
                </a:solidFill>
              </a:rPr>
              <a:t>бесіда</a:t>
            </a:r>
            <a:r>
              <a:rPr lang="ru-RU" sz="2800" dirty="0" smtClean="0">
                <a:solidFill>
                  <a:srgbClr val="00B050"/>
                </a:solidFill>
              </a:rPr>
              <a:t>, </a:t>
            </a:r>
            <a:r>
              <a:rPr lang="ru-RU" sz="2800" dirty="0" err="1" smtClean="0">
                <a:solidFill>
                  <a:srgbClr val="00B050"/>
                </a:solidFill>
              </a:rPr>
              <a:t>філософський</a:t>
            </a:r>
            <a:r>
              <a:rPr lang="ru-RU" sz="2800" dirty="0" smtClean="0">
                <a:solidFill>
                  <a:srgbClr val="00B050"/>
                </a:solidFill>
              </a:rPr>
              <a:t> </a:t>
            </a:r>
            <a:r>
              <a:rPr lang="ru-RU" sz="2800" dirty="0" err="1" smtClean="0">
                <a:solidFill>
                  <a:srgbClr val="00B050"/>
                </a:solidFill>
              </a:rPr>
              <a:t>стіл</a:t>
            </a:r>
            <a:r>
              <a:rPr lang="ru-RU" sz="2800" dirty="0" smtClean="0">
                <a:solidFill>
                  <a:srgbClr val="00B050"/>
                </a:solidFill>
              </a:rPr>
              <a:t>, </a:t>
            </a:r>
            <a:r>
              <a:rPr lang="ru-RU" sz="2800" dirty="0" err="1" smtClean="0">
                <a:solidFill>
                  <a:srgbClr val="00B050"/>
                </a:solidFill>
              </a:rPr>
              <a:t>дебати</a:t>
            </a:r>
            <a:r>
              <a:rPr lang="ru-RU" sz="2800" dirty="0" smtClean="0">
                <a:solidFill>
                  <a:srgbClr val="00B050"/>
                </a:solidFill>
              </a:rPr>
              <a:t>, </a:t>
            </a:r>
            <a:r>
              <a:rPr lang="ru-RU" sz="2800" dirty="0" err="1" smtClean="0">
                <a:solidFill>
                  <a:srgbClr val="00B050"/>
                </a:solidFill>
              </a:rPr>
              <a:t>бенефіс</a:t>
            </a:r>
            <a:r>
              <a:rPr lang="ru-RU" sz="2800" dirty="0" smtClean="0">
                <a:solidFill>
                  <a:srgbClr val="00B050"/>
                </a:solidFill>
              </a:rPr>
              <a:t>, </a:t>
            </a:r>
            <a:r>
              <a:rPr lang="ru-RU" sz="2800" dirty="0" err="1" smtClean="0">
                <a:solidFill>
                  <a:srgbClr val="00B050"/>
                </a:solidFill>
              </a:rPr>
              <a:t>колаж</a:t>
            </a:r>
            <a:r>
              <a:rPr lang="ru-RU" sz="2800" dirty="0" smtClean="0">
                <a:solidFill>
                  <a:srgbClr val="00B050"/>
                </a:solidFill>
              </a:rPr>
              <a:t>, </a:t>
            </a:r>
            <a:r>
              <a:rPr lang="ru-RU" sz="2800" dirty="0" err="1" smtClean="0">
                <a:solidFill>
                  <a:srgbClr val="00B050"/>
                </a:solidFill>
              </a:rPr>
              <a:t>презентація</a:t>
            </a:r>
            <a:r>
              <a:rPr lang="ru-RU" sz="2800" dirty="0" smtClean="0">
                <a:solidFill>
                  <a:srgbClr val="00B050"/>
                </a:solidFill>
              </a:rPr>
              <a:t>, </a:t>
            </a:r>
            <a:r>
              <a:rPr lang="ru-RU" sz="2800" dirty="0" err="1" smtClean="0">
                <a:solidFill>
                  <a:srgbClr val="00B050"/>
                </a:solidFill>
              </a:rPr>
              <a:t>прес-шоу</a:t>
            </a:r>
            <a:r>
              <a:rPr lang="ru-RU" sz="2800" dirty="0" smtClean="0">
                <a:solidFill>
                  <a:srgbClr val="00B050"/>
                </a:solidFill>
              </a:rPr>
              <a:t>, </a:t>
            </a:r>
            <a:r>
              <a:rPr lang="ru-RU" sz="2800" dirty="0" err="1" smtClean="0">
                <a:solidFill>
                  <a:srgbClr val="00B050"/>
                </a:solidFill>
              </a:rPr>
              <a:t>круглий</a:t>
            </a:r>
            <a:r>
              <a:rPr lang="ru-RU" sz="2800" dirty="0" smtClean="0">
                <a:solidFill>
                  <a:srgbClr val="00B050"/>
                </a:solidFill>
              </a:rPr>
              <a:t> </a:t>
            </a:r>
            <a:r>
              <a:rPr lang="ru-RU" sz="2800" dirty="0" err="1" smtClean="0">
                <a:solidFill>
                  <a:srgbClr val="00B050"/>
                </a:solidFill>
              </a:rPr>
              <a:t>стіл</a:t>
            </a:r>
            <a:r>
              <a:rPr lang="ru-RU" sz="2800" dirty="0" smtClean="0">
                <a:solidFill>
                  <a:srgbClr val="00B050"/>
                </a:solidFill>
              </a:rPr>
              <a:t>, </a:t>
            </a:r>
            <a:r>
              <a:rPr lang="ru-RU" sz="2800" dirty="0" err="1" smtClean="0">
                <a:solidFill>
                  <a:srgbClr val="00B050"/>
                </a:solidFill>
              </a:rPr>
              <a:t>прес-конференція</a:t>
            </a:r>
            <a:r>
              <a:rPr lang="ru-RU" sz="2800" dirty="0" smtClean="0">
                <a:solidFill>
                  <a:srgbClr val="00B050"/>
                </a:solidFill>
              </a:rPr>
              <a:t>, фоторепортаж, </a:t>
            </a:r>
            <a:r>
              <a:rPr lang="ru-RU" sz="2800" dirty="0" err="1" smtClean="0">
                <a:solidFill>
                  <a:srgbClr val="00B050"/>
                </a:solidFill>
              </a:rPr>
              <a:t>презентація-захист</a:t>
            </a:r>
            <a:r>
              <a:rPr lang="ru-RU" sz="2800" dirty="0" smtClean="0">
                <a:solidFill>
                  <a:srgbClr val="00B050"/>
                </a:solidFill>
              </a:rPr>
              <a:t>, </a:t>
            </a:r>
            <a:r>
              <a:rPr lang="ru-RU" sz="2800" dirty="0" err="1" smtClean="0">
                <a:solidFill>
                  <a:srgbClr val="00B050"/>
                </a:solidFill>
              </a:rPr>
              <a:t>відкрита</a:t>
            </a:r>
            <a:r>
              <a:rPr lang="ru-RU" sz="2800" dirty="0" smtClean="0">
                <a:solidFill>
                  <a:srgbClr val="00B050"/>
                </a:solidFill>
              </a:rPr>
              <a:t> кафедра, </a:t>
            </a:r>
            <a:r>
              <a:rPr lang="ru-RU" sz="2800" dirty="0" err="1" smtClean="0">
                <a:solidFill>
                  <a:srgbClr val="00B050"/>
                </a:solidFill>
              </a:rPr>
              <a:t>тематичний</a:t>
            </a:r>
            <a:r>
              <a:rPr lang="ru-RU" sz="2800" dirty="0" smtClean="0">
                <a:solidFill>
                  <a:srgbClr val="00B050"/>
                </a:solidFill>
              </a:rPr>
              <a:t> </a:t>
            </a:r>
            <a:r>
              <a:rPr lang="ru-RU" sz="2800" dirty="0" err="1" smtClean="0">
                <a:solidFill>
                  <a:srgbClr val="00B050"/>
                </a:solidFill>
              </a:rPr>
              <a:t>діалог</a:t>
            </a:r>
            <a:r>
              <a:rPr lang="ru-RU" sz="2800" dirty="0" smtClean="0">
                <a:solidFill>
                  <a:srgbClr val="00B050"/>
                </a:solidFill>
              </a:rPr>
              <a:t>, </a:t>
            </a:r>
            <a:r>
              <a:rPr lang="ru-RU" sz="2800" dirty="0" err="1" smtClean="0">
                <a:solidFill>
                  <a:srgbClr val="00B050"/>
                </a:solidFill>
              </a:rPr>
              <a:t>захист</a:t>
            </a:r>
            <a:r>
              <a:rPr lang="ru-RU" sz="2800" dirty="0" smtClean="0">
                <a:solidFill>
                  <a:srgbClr val="00B050"/>
                </a:solidFill>
              </a:rPr>
              <a:t> </a:t>
            </a:r>
            <a:r>
              <a:rPr lang="ru-RU" sz="2800" dirty="0" err="1" smtClean="0">
                <a:solidFill>
                  <a:srgbClr val="00B050"/>
                </a:solidFill>
              </a:rPr>
              <a:t>проектів</a:t>
            </a:r>
            <a:r>
              <a:rPr lang="ru-RU" sz="2800" dirty="0" smtClean="0">
                <a:solidFill>
                  <a:srgbClr val="00B050"/>
                </a:solidFill>
              </a:rPr>
              <a:t>, </a:t>
            </a:r>
            <a:r>
              <a:rPr lang="ru-RU" sz="2800" dirty="0" err="1" smtClean="0">
                <a:solidFill>
                  <a:srgbClr val="00B050"/>
                </a:solidFill>
              </a:rPr>
              <a:t>поетична</a:t>
            </a:r>
            <a:r>
              <a:rPr lang="ru-RU" sz="2800" dirty="0" smtClean="0">
                <a:solidFill>
                  <a:srgbClr val="00B050"/>
                </a:solidFill>
              </a:rPr>
              <a:t> </a:t>
            </a:r>
            <a:r>
              <a:rPr lang="ru-RU" sz="2800" dirty="0" err="1" smtClean="0">
                <a:solidFill>
                  <a:srgbClr val="00B050"/>
                </a:solidFill>
              </a:rPr>
              <a:t>вітальня</a:t>
            </a:r>
            <a:r>
              <a:rPr lang="ru-RU" sz="2800" dirty="0" smtClean="0">
                <a:solidFill>
                  <a:srgbClr val="00B050"/>
                </a:solidFill>
              </a:rPr>
              <a:t>, </a:t>
            </a:r>
            <a:r>
              <a:rPr lang="ru-RU" sz="2800" dirty="0" err="1" smtClean="0">
                <a:solidFill>
                  <a:srgbClr val="00B050"/>
                </a:solidFill>
              </a:rPr>
              <a:t>самотестування</a:t>
            </a:r>
            <a:r>
              <a:rPr lang="ru-RU" sz="2800" dirty="0" smtClean="0">
                <a:solidFill>
                  <a:srgbClr val="00B050"/>
                </a:solidFill>
              </a:rPr>
              <a:t> </a:t>
            </a:r>
            <a:r>
              <a:rPr lang="ru-RU" sz="2800" dirty="0" err="1" smtClean="0">
                <a:solidFill>
                  <a:srgbClr val="00B050"/>
                </a:solidFill>
              </a:rPr>
              <a:t>тощ</a:t>
            </a:r>
            <a:r>
              <a:rPr lang="ru-RU" dirty="0" err="1" smtClean="0">
                <a:solidFill>
                  <a:srgbClr val="00B050"/>
                </a:solidFill>
              </a:rPr>
              <a:t>О</a:t>
            </a:r>
            <a:endParaRPr lang="ru-RU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u="sng" dirty="0" err="1" smtClean="0"/>
              <a:t>Переваги</a:t>
            </a:r>
            <a:r>
              <a:rPr lang="ru-RU" b="1" u="sng" dirty="0" smtClean="0"/>
              <a:t> </a:t>
            </a:r>
            <a:r>
              <a:rPr lang="ru-RU" b="1" u="sng" dirty="0" err="1" smtClean="0"/>
              <a:t>інтерактивних</a:t>
            </a:r>
            <a:r>
              <a:rPr lang="ru-RU" b="1" u="sng" dirty="0" smtClean="0"/>
              <a:t> форм </a:t>
            </a:r>
            <a:r>
              <a:rPr lang="ru-RU" b="1" u="sng" dirty="0" err="1" smtClean="0"/>
              <a:t>роботи</a:t>
            </a:r>
            <a:r>
              <a:rPr lang="ru-RU" b="1" u="sng" dirty="0" smtClean="0"/>
              <a:t>:</a:t>
            </a:r>
            <a:r>
              <a:rPr lang="ru-RU" u="sng" dirty="0" smtClean="0"/>
              <a:t/>
            </a:r>
            <a:br>
              <a:rPr lang="ru-RU" u="sng" dirty="0" smtClean="0"/>
            </a:br>
            <a:endParaRPr lang="ru-RU" u="sng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err="1" smtClean="0"/>
              <a:t>мають</a:t>
            </a:r>
            <a:r>
              <a:rPr lang="ru-RU" dirty="0" smtClean="0"/>
              <a:t> </a:t>
            </a:r>
            <a:r>
              <a:rPr lang="ru-RU" dirty="0" err="1" smtClean="0"/>
              <a:t>високу</a:t>
            </a:r>
            <a:r>
              <a:rPr lang="ru-RU" dirty="0" smtClean="0"/>
              <a:t> </a:t>
            </a:r>
            <a:r>
              <a:rPr lang="ru-RU" dirty="0" err="1" smtClean="0"/>
              <a:t>результативність</a:t>
            </a:r>
            <a:r>
              <a:rPr lang="ru-RU" dirty="0" smtClean="0"/>
              <a:t> у </a:t>
            </a:r>
            <a:r>
              <a:rPr lang="ru-RU" dirty="0" err="1" smtClean="0"/>
              <a:t>засвоєнні</a:t>
            </a:r>
            <a:r>
              <a:rPr lang="ru-RU" dirty="0" smtClean="0"/>
              <a:t> </a:t>
            </a:r>
            <a:r>
              <a:rPr lang="ru-RU" dirty="0" err="1" smtClean="0"/>
              <a:t>знань</a:t>
            </a:r>
            <a:r>
              <a:rPr lang="ru-RU" dirty="0" smtClean="0"/>
              <a:t> та </a:t>
            </a:r>
            <a:r>
              <a:rPr lang="ru-RU" dirty="0" err="1" smtClean="0"/>
              <a:t>формуванні</a:t>
            </a:r>
            <a:r>
              <a:rPr lang="ru-RU" dirty="0" smtClean="0"/>
              <a:t> </a:t>
            </a:r>
            <a:r>
              <a:rPr lang="ru-RU" dirty="0" err="1" smtClean="0"/>
              <a:t>практичних</a:t>
            </a:r>
            <a:r>
              <a:rPr lang="ru-RU" dirty="0" smtClean="0"/>
              <a:t> </a:t>
            </a:r>
            <a:r>
              <a:rPr lang="ru-RU" dirty="0" err="1" smtClean="0"/>
              <a:t>вмінь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навичок</a:t>
            </a:r>
            <a:r>
              <a:rPr lang="ru-RU" dirty="0" smtClean="0"/>
              <a:t>;</a:t>
            </a:r>
          </a:p>
          <a:p>
            <a:pPr lvl="0"/>
            <a:r>
              <a:rPr lang="ru-RU" dirty="0" err="1" smtClean="0"/>
              <a:t>дозволяють</a:t>
            </a:r>
            <a:r>
              <a:rPr lang="ru-RU" dirty="0" smtClean="0"/>
              <a:t> за той </a:t>
            </a:r>
            <a:r>
              <a:rPr lang="ru-RU" dirty="0" err="1" smtClean="0"/>
              <a:t>самий</a:t>
            </a:r>
            <a:r>
              <a:rPr lang="ru-RU" dirty="0" smtClean="0"/>
              <a:t> </a:t>
            </a:r>
            <a:r>
              <a:rPr lang="ru-RU" dirty="0" err="1" smtClean="0"/>
              <a:t>проміжок</a:t>
            </a:r>
            <a:r>
              <a:rPr lang="ru-RU" dirty="0" smtClean="0"/>
              <a:t> </a:t>
            </a:r>
            <a:r>
              <a:rPr lang="ru-RU" dirty="0" err="1" smtClean="0"/>
              <a:t>навчального</a:t>
            </a:r>
            <a:r>
              <a:rPr lang="ru-RU" dirty="0" smtClean="0"/>
              <a:t> часу </a:t>
            </a:r>
            <a:r>
              <a:rPr lang="ru-RU" dirty="0" err="1" smtClean="0"/>
              <a:t>збільшити</a:t>
            </a:r>
            <a:r>
              <a:rPr lang="ru-RU" dirty="0" smtClean="0"/>
              <a:t> </a:t>
            </a:r>
            <a:r>
              <a:rPr lang="ru-RU" dirty="0" err="1" smtClean="0"/>
              <a:t>обсяг</a:t>
            </a:r>
            <a:r>
              <a:rPr lang="ru-RU" dirty="0" smtClean="0"/>
              <a:t> </a:t>
            </a:r>
            <a:r>
              <a:rPr lang="ru-RU" dirty="0" err="1" smtClean="0"/>
              <a:t>виконаної</a:t>
            </a:r>
            <a:r>
              <a:rPr lang="ru-RU" dirty="0" smtClean="0"/>
              <a:t> </a:t>
            </a:r>
            <a:r>
              <a:rPr lang="ru-RU" dirty="0" err="1" smtClean="0"/>
              <a:t>роботи</a:t>
            </a:r>
            <a:r>
              <a:rPr lang="ru-RU" dirty="0" smtClean="0"/>
              <a:t>;</a:t>
            </a:r>
          </a:p>
          <a:p>
            <a:pPr lvl="0"/>
            <a:r>
              <a:rPr lang="ru-RU" dirty="0" err="1" smtClean="0"/>
              <a:t>сприяють</a:t>
            </a:r>
            <a:r>
              <a:rPr lang="ru-RU" dirty="0" smtClean="0"/>
              <a:t> </a:t>
            </a:r>
            <a:r>
              <a:rPr lang="ru-RU" dirty="0" err="1" smtClean="0"/>
              <a:t>формуванню</a:t>
            </a:r>
            <a:r>
              <a:rPr lang="ru-RU" dirty="0" smtClean="0"/>
              <a:t> </a:t>
            </a:r>
            <a:r>
              <a:rPr lang="ru-RU" dirty="0" err="1" smtClean="0"/>
              <a:t>вміння</a:t>
            </a:r>
            <a:r>
              <a:rPr lang="ru-RU" dirty="0" smtClean="0"/>
              <a:t> </a:t>
            </a:r>
            <a:r>
              <a:rPr lang="ru-RU" dirty="0" err="1" smtClean="0"/>
              <a:t>співпрацювати</a:t>
            </a:r>
            <a:r>
              <a:rPr lang="ru-RU" dirty="0" smtClean="0"/>
              <a:t> в </a:t>
            </a:r>
            <a:r>
              <a:rPr lang="ru-RU" dirty="0" err="1" smtClean="0"/>
              <a:t>команді</a:t>
            </a:r>
            <a:r>
              <a:rPr lang="ru-RU" dirty="0" smtClean="0"/>
              <a:t>;</a:t>
            </a:r>
          </a:p>
          <a:p>
            <a:pPr lvl="0"/>
            <a:r>
              <a:rPr lang="ru-RU" dirty="0" err="1" smtClean="0"/>
              <a:t>розвивають</a:t>
            </a:r>
            <a:r>
              <a:rPr lang="ru-RU" dirty="0" smtClean="0"/>
              <a:t> </a:t>
            </a:r>
            <a:r>
              <a:rPr lang="ru-RU" dirty="0" err="1" smtClean="0"/>
              <a:t>гуманні</a:t>
            </a:r>
            <a:r>
              <a:rPr lang="ru-RU" dirty="0" smtClean="0"/>
              <a:t>, </a:t>
            </a:r>
            <a:r>
              <a:rPr lang="ru-RU" dirty="0" err="1" smtClean="0"/>
              <a:t>толерантні</a:t>
            </a:r>
            <a:r>
              <a:rPr lang="ru-RU" dirty="0" smtClean="0"/>
              <a:t> </a:t>
            </a:r>
            <a:r>
              <a:rPr lang="ru-RU" dirty="0" err="1" smtClean="0"/>
              <a:t>стосунки</a:t>
            </a:r>
            <a:r>
              <a:rPr lang="ru-RU" dirty="0" smtClean="0"/>
              <a:t> </a:t>
            </a:r>
            <a:r>
              <a:rPr lang="ru-RU" dirty="0" err="1" smtClean="0"/>
              <a:t>між</a:t>
            </a:r>
            <a:r>
              <a:rPr lang="ru-RU" dirty="0" smtClean="0"/>
              <a:t> </a:t>
            </a:r>
            <a:r>
              <a:rPr lang="ru-RU" dirty="0" err="1" smtClean="0"/>
              <a:t>учасниками</a:t>
            </a:r>
            <a:r>
              <a:rPr lang="ru-RU" dirty="0" smtClean="0"/>
              <a:t> </a:t>
            </a:r>
            <a:r>
              <a:rPr lang="ru-RU" dirty="0" err="1" smtClean="0"/>
              <a:t>навчально-виховного</a:t>
            </a:r>
            <a:r>
              <a:rPr lang="ru-RU" dirty="0" smtClean="0"/>
              <a:t> </a:t>
            </a:r>
            <a:r>
              <a:rPr lang="ru-RU" dirty="0" err="1" smtClean="0"/>
              <a:t>процесу</a:t>
            </a:r>
            <a:r>
              <a:rPr lang="ru-RU" dirty="0" smtClean="0"/>
              <a:t>;</a:t>
            </a:r>
          </a:p>
          <a:p>
            <a:pPr lvl="0"/>
            <a:r>
              <a:rPr lang="ru-RU" dirty="0" err="1" smtClean="0"/>
              <a:t>активізують</a:t>
            </a:r>
            <a:r>
              <a:rPr lang="ru-RU" dirty="0" smtClean="0"/>
              <a:t> </a:t>
            </a:r>
            <a:r>
              <a:rPr lang="ru-RU" dirty="0" err="1" smtClean="0"/>
              <a:t>власний</a:t>
            </a:r>
            <a:r>
              <a:rPr lang="ru-RU" dirty="0" smtClean="0"/>
              <a:t> </a:t>
            </a:r>
            <a:r>
              <a:rPr lang="ru-RU" dirty="0" err="1" smtClean="0"/>
              <a:t>досвід</a:t>
            </a:r>
            <a:r>
              <a:rPr lang="ru-RU" dirty="0" smtClean="0"/>
              <a:t>, </a:t>
            </a:r>
            <a:r>
              <a:rPr lang="ru-RU" dirty="0" err="1" smtClean="0"/>
              <a:t>знання</a:t>
            </a:r>
            <a:r>
              <a:rPr lang="ru-RU" dirty="0" smtClean="0"/>
              <a:t> та </a:t>
            </a:r>
            <a:r>
              <a:rPr lang="ru-RU" dirty="0" err="1" smtClean="0"/>
              <a:t>вміння</a:t>
            </a:r>
            <a:r>
              <a:rPr lang="ru-RU" dirty="0" smtClean="0"/>
              <a:t> </a:t>
            </a:r>
            <a:r>
              <a:rPr lang="ru-RU" dirty="0" err="1" smtClean="0"/>
              <a:t>учасників</a:t>
            </a:r>
            <a:r>
              <a:rPr lang="ru-RU" dirty="0" smtClean="0"/>
              <a:t> </a:t>
            </a:r>
            <a:r>
              <a:rPr lang="ru-RU" dirty="0" err="1" smtClean="0"/>
              <a:t>навчально-виховного</a:t>
            </a:r>
            <a:r>
              <a:rPr lang="ru-RU" dirty="0" smtClean="0"/>
              <a:t> </a:t>
            </a:r>
            <a:r>
              <a:rPr lang="ru-RU" dirty="0" err="1" smtClean="0"/>
              <a:t>процесу</a:t>
            </a:r>
            <a:r>
              <a:rPr lang="ru-RU" dirty="0" smtClean="0"/>
              <a:t>, </a:t>
            </a:r>
            <a:r>
              <a:rPr lang="ru-RU" dirty="0" err="1" smtClean="0"/>
              <a:t>розвивають</a:t>
            </a:r>
            <a:r>
              <a:rPr lang="ru-RU" dirty="0" smtClean="0"/>
              <a:t> </a:t>
            </a:r>
            <a:r>
              <a:rPr lang="ru-RU" dirty="0" err="1" smtClean="0"/>
              <a:t>пам’ять</a:t>
            </a:r>
            <a:r>
              <a:rPr lang="ru-RU" dirty="0" smtClean="0"/>
              <a:t> </a:t>
            </a:r>
            <a:r>
              <a:rPr lang="ru-RU" dirty="0" err="1" smtClean="0"/>
              <a:t>та</a:t>
            </a:r>
            <a:r>
              <a:rPr lang="ru-RU" dirty="0" smtClean="0"/>
              <a:t> </a:t>
            </a:r>
            <a:r>
              <a:rPr lang="ru-RU" dirty="0" err="1" smtClean="0"/>
              <a:t>здатність</a:t>
            </a:r>
            <a:r>
              <a:rPr lang="ru-RU" dirty="0" smtClean="0"/>
              <a:t> до самоконтролю.</a:t>
            </a:r>
          </a:p>
          <a:p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u="sng" dirty="0" err="1" smtClean="0"/>
              <a:t>Інтерактивні</a:t>
            </a:r>
            <a:r>
              <a:rPr lang="ru-RU" b="1" u="sng" dirty="0" smtClean="0"/>
              <a:t> </a:t>
            </a:r>
            <a:r>
              <a:rPr lang="ru-RU" b="1" u="sng" dirty="0" err="1" smtClean="0"/>
              <a:t>форми</a:t>
            </a:r>
            <a:r>
              <a:rPr lang="ru-RU" b="1" u="sng" dirty="0" smtClean="0"/>
              <a:t> </a:t>
            </a:r>
            <a:r>
              <a:rPr lang="ru-RU" b="1" u="sng" dirty="0" err="1" smtClean="0"/>
              <a:t>роботи</a:t>
            </a:r>
            <a:r>
              <a:rPr lang="ru-RU" b="1" u="sng" dirty="0" smtClean="0"/>
              <a:t>:</a:t>
            </a:r>
            <a:br>
              <a:rPr lang="ru-RU" b="1" u="sng" dirty="0" smtClean="0"/>
            </a:br>
            <a:endParaRPr lang="ru-RU" b="1" u="sng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376767" y="947350"/>
            <a:ext cx="3002541" cy="5263979"/>
          </a:xfrm>
        </p:spPr>
        <p:txBody>
          <a:bodyPr>
            <a:normAutofit/>
          </a:bodyPr>
          <a:lstStyle/>
          <a:p>
            <a:pPr>
              <a:buNone/>
            </a:pPr>
            <a:endParaRPr lang="ru-RU" dirty="0" smtClean="0"/>
          </a:p>
          <a:p>
            <a:pPr lvl="0"/>
            <a:r>
              <a:rPr lang="ru-RU" sz="2400" b="1" dirty="0" err="1" smtClean="0"/>
              <a:t>Театралізовані</a:t>
            </a:r>
            <a:endParaRPr lang="ru-RU" sz="2400" b="1" dirty="0" smtClean="0"/>
          </a:p>
          <a:p>
            <a:pPr lvl="0"/>
            <a:endParaRPr lang="ru-RU" sz="2400" b="1" dirty="0" smtClean="0"/>
          </a:p>
          <a:p>
            <a:pPr lvl="0"/>
            <a:r>
              <a:rPr lang="ru-RU" sz="2400" b="1" dirty="0" err="1" smtClean="0"/>
              <a:t>Інтерактивні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ігрові</a:t>
            </a:r>
            <a:endParaRPr lang="ru-RU" sz="2400" b="1" dirty="0" smtClean="0"/>
          </a:p>
          <a:p>
            <a:pPr lvl="0"/>
            <a:endParaRPr lang="ru-RU" sz="2400" b="1" dirty="0" smtClean="0"/>
          </a:p>
          <a:p>
            <a:pPr lvl="0"/>
            <a:r>
              <a:rPr lang="ru-RU" sz="2400" b="1" dirty="0" err="1" smtClean="0"/>
              <a:t>Інтелектуально-пізнавальні</a:t>
            </a:r>
            <a:endParaRPr lang="ru-RU" sz="2400" b="1" dirty="0" smtClean="0"/>
          </a:p>
          <a:p>
            <a:pPr lvl="0"/>
            <a:endParaRPr lang="ru-RU" sz="2400" b="1" dirty="0" smtClean="0"/>
          </a:p>
          <a:p>
            <a:pPr lvl="0"/>
            <a:r>
              <a:rPr lang="ru-RU" sz="2400" b="1" dirty="0" err="1" smtClean="0"/>
              <a:t>Художньо-прикладні</a:t>
            </a:r>
            <a:endParaRPr lang="ru-RU" sz="2400" b="1" dirty="0" smtClean="0"/>
          </a:p>
          <a:p>
            <a:pPr lvl="0"/>
            <a:endParaRPr lang="ru-RU" sz="2400" b="1" dirty="0" smtClean="0"/>
          </a:p>
          <a:p>
            <a:pPr lvl="0"/>
            <a:r>
              <a:rPr lang="ru-RU" sz="2400" b="1" dirty="0" err="1" smtClean="0"/>
              <a:t>Проекти</a:t>
            </a:r>
            <a:r>
              <a:rPr lang="ru-RU" sz="2400" b="1" dirty="0" smtClean="0"/>
              <a:t> (</a:t>
            </a:r>
            <a:r>
              <a:rPr lang="ru-RU" sz="2400" b="1" dirty="0" err="1" smtClean="0"/>
              <a:t>дослідження</a:t>
            </a:r>
            <a:r>
              <a:rPr lang="ru-RU" sz="2400" b="1" dirty="0" smtClean="0"/>
              <a:t>)</a:t>
            </a:r>
          </a:p>
          <a:p>
            <a:endParaRPr lang="ru-RU" dirty="0"/>
          </a:p>
        </p:txBody>
      </p:sp>
      <p:pic>
        <p:nvPicPr>
          <p:cNvPr id="10" name="Рисунок 9" descr="IMG_20171109_1328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28975" y="3847071"/>
            <a:ext cx="3827846" cy="2870885"/>
          </a:xfrm>
          <a:prstGeom prst="rect">
            <a:avLst/>
          </a:prstGeom>
        </p:spPr>
      </p:pic>
      <p:pic>
        <p:nvPicPr>
          <p:cNvPr id="11" name="Рисунок 10" descr="IMG_20171109_1338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73362" y="1192426"/>
            <a:ext cx="3418702" cy="2564027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u="sng" dirty="0" err="1" smtClean="0"/>
              <a:t>Театралізовані</a:t>
            </a:r>
            <a:r>
              <a:rPr lang="ru-RU" b="1" u="sng" dirty="0" smtClean="0"/>
              <a:t> </a:t>
            </a:r>
            <a:r>
              <a:rPr lang="ru-RU" b="1" u="sng" dirty="0" err="1" smtClean="0"/>
              <a:t>форми</a:t>
            </a:r>
            <a:r>
              <a:rPr lang="ru-RU" b="1" u="sng" dirty="0" smtClean="0"/>
              <a:t> </a:t>
            </a:r>
            <a:r>
              <a:rPr lang="ru-RU" b="1" u="sng" dirty="0" err="1" smtClean="0"/>
              <a:t>роботи</a:t>
            </a:r>
            <a:r>
              <a:rPr lang="ru-RU" dirty="0" smtClean="0"/>
              <a:t> 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376768" y="1476001"/>
            <a:ext cx="3117870" cy="3310183"/>
          </a:xfrm>
        </p:spPr>
        <p:txBody>
          <a:bodyPr>
            <a:normAutofit/>
          </a:bodyPr>
          <a:lstStyle/>
          <a:p>
            <a:r>
              <a:rPr lang="ru-RU" b="1" dirty="0" err="1" smtClean="0"/>
              <a:t>Літературно-музична</a:t>
            </a:r>
            <a:r>
              <a:rPr lang="ru-RU" b="1" dirty="0" smtClean="0"/>
              <a:t> </a:t>
            </a:r>
            <a:r>
              <a:rPr lang="ru-RU" b="1" dirty="0" err="1" smtClean="0"/>
              <a:t>композиція</a:t>
            </a:r>
            <a:r>
              <a:rPr lang="ru-RU" dirty="0" smtClean="0"/>
              <a:t> </a:t>
            </a:r>
          </a:p>
          <a:p>
            <a:r>
              <a:rPr lang="ru-RU" b="1" dirty="0" smtClean="0"/>
              <a:t>Концерт</a:t>
            </a:r>
            <a:r>
              <a:rPr lang="ru-RU" dirty="0" smtClean="0"/>
              <a:t> </a:t>
            </a:r>
          </a:p>
          <a:p>
            <a:r>
              <a:rPr lang="ru-RU" b="1" dirty="0" err="1" smtClean="0"/>
              <a:t>Публіцистична</a:t>
            </a:r>
            <a:r>
              <a:rPr lang="ru-RU" b="1" dirty="0" smtClean="0"/>
              <a:t> </a:t>
            </a:r>
            <a:r>
              <a:rPr lang="ru-RU" b="1" dirty="0" err="1" smtClean="0"/>
              <a:t>вистава</a:t>
            </a:r>
            <a:r>
              <a:rPr lang="ru-RU" dirty="0" smtClean="0"/>
              <a:t> </a:t>
            </a:r>
          </a:p>
          <a:p>
            <a:r>
              <a:rPr lang="ru-RU" b="1" dirty="0" err="1" smtClean="0"/>
              <a:t>Пластично-хореографічна</a:t>
            </a:r>
            <a:r>
              <a:rPr lang="ru-RU" b="1" dirty="0" smtClean="0"/>
              <a:t> </a:t>
            </a:r>
            <a:r>
              <a:rPr lang="ru-RU" b="1" dirty="0" err="1" smtClean="0"/>
              <a:t>вистава</a:t>
            </a:r>
            <a:endParaRPr lang="ru-RU" b="1" dirty="0" smtClean="0"/>
          </a:p>
          <a:p>
            <a:r>
              <a:rPr lang="ru-RU" b="1" dirty="0" err="1" smtClean="0"/>
              <a:t>Інтерактивна</a:t>
            </a:r>
            <a:r>
              <a:rPr lang="ru-RU" b="1" dirty="0" smtClean="0"/>
              <a:t> </a:t>
            </a:r>
            <a:r>
              <a:rPr lang="ru-RU" b="1" dirty="0" err="1" smtClean="0"/>
              <a:t>вистава</a:t>
            </a:r>
            <a:endParaRPr lang="ru-RU" b="1" dirty="0" smtClean="0"/>
          </a:p>
          <a:p>
            <a:r>
              <a:rPr lang="ru-RU" b="1" dirty="0" err="1" smtClean="0"/>
              <a:t>Вистава</a:t>
            </a:r>
            <a:r>
              <a:rPr lang="ru-RU" b="1" dirty="0" smtClean="0"/>
              <a:t> </a:t>
            </a:r>
            <a:r>
              <a:rPr lang="ru-RU" b="1" dirty="0" err="1" smtClean="0"/>
              <a:t>форум-театру</a:t>
            </a:r>
            <a:endParaRPr lang="ru-RU" b="1" dirty="0" smtClean="0"/>
          </a:p>
          <a:p>
            <a:r>
              <a:rPr lang="ru-RU" b="1" dirty="0" err="1" smtClean="0"/>
              <a:t>Змагання</a:t>
            </a:r>
            <a:r>
              <a:rPr lang="ru-RU" b="1" dirty="0" smtClean="0"/>
              <a:t> команд КВН</a:t>
            </a:r>
            <a:r>
              <a:rPr lang="ru-RU" dirty="0" smtClean="0"/>
              <a:t> 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94635" y="1162350"/>
            <a:ext cx="3649365" cy="251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4594" y="3736247"/>
            <a:ext cx="3517558" cy="2240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869" y="4764948"/>
            <a:ext cx="2681717" cy="1508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0129" y="379785"/>
            <a:ext cx="6763871" cy="1127498"/>
          </a:xfrm>
        </p:spPr>
        <p:txBody>
          <a:bodyPr/>
          <a:lstStyle/>
          <a:p>
            <a:pPr algn="ctr"/>
            <a:r>
              <a:rPr lang="ru-RU" b="1" u="sng" dirty="0" err="1" smtClean="0"/>
              <a:t>Художньо-прикладні</a:t>
            </a:r>
            <a:r>
              <a:rPr lang="ru-RU" b="1" u="sng" dirty="0" smtClean="0"/>
              <a:t> </a:t>
            </a:r>
            <a:r>
              <a:rPr lang="ru-RU" b="1" u="sng" dirty="0" err="1" smtClean="0"/>
              <a:t>форми</a:t>
            </a:r>
            <a:r>
              <a:rPr lang="ru-RU" b="1" u="sng" dirty="0" smtClean="0"/>
              <a:t>:</a:t>
            </a:r>
            <a:endParaRPr lang="ru-RU" b="1" u="sng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err="1" smtClean="0"/>
              <a:t>Читацька</a:t>
            </a:r>
            <a:r>
              <a:rPr lang="ru-RU" b="1" dirty="0" smtClean="0"/>
              <a:t> </a:t>
            </a:r>
            <a:r>
              <a:rPr lang="ru-RU" b="1" dirty="0" err="1" smtClean="0"/>
              <a:t>конференція</a:t>
            </a:r>
            <a:endParaRPr lang="ru-RU" b="1" dirty="0" smtClean="0"/>
          </a:p>
          <a:p>
            <a:r>
              <a:rPr lang="ru-RU" b="1" dirty="0" err="1" smtClean="0"/>
              <a:t>Тематичні</a:t>
            </a:r>
            <a:r>
              <a:rPr lang="ru-RU" b="1" dirty="0" smtClean="0"/>
              <a:t> </a:t>
            </a:r>
            <a:r>
              <a:rPr lang="ru-RU" b="1" dirty="0" err="1" smtClean="0"/>
              <a:t>вечори</a:t>
            </a:r>
            <a:r>
              <a:rPr lang="ru-RU" dirty="0" smtClean="0"/>
              <a:t> </a:t>
            </a:r>
            <a:endParaRPr lang="ru-RU" dirty="0"/>
          </a:p>
        </p:txBody>
      </p:sp>
      <p:pic>
        <p:nvPicPr>
          <p:cNvPr id="5" name="Рисунок 4" descr="20145151304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0412" y="4044778"/>
            <a:ext cx="4003588" cy="2573809"/>
          </a:xfrm>
          <a:prstGeom prst="rect">
            <a:avLst/>
          </a:prstGeom>
        </p:spPr>
      </p:pic>
      <p:pic>
        <p:nvPicPr>
          <p:cNvPr id="6" name="Рисунок 5" descr="IMG_20171114_0805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83200" y="1169773"/>
            <a:ext cx="3860800" cy="2895600"/>
          </a:xfrm>
          <a:prstGeom prst="rect">
            <a:avLst/>
          </a:prstGeom>
        </p:spPr>
      </p:pic>
      <p:pic>
        <p:nvPicPr>
          <p:cNvPr id="7" name="Рисунок 6" descr="IMG_20151208_11471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81449" y="2333366"/>
            <a:ext cx="3987113" cy="4215715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u="sng" dirty="0" err="1" smtClean="0"/>
              <a:t>Інтерактивні</a:t>
            </a:r>
            <a:r>
              <a:rPr lang="ru-RU" b="1" u="sng" dirty="0" smtClean="0"/>
              <a:t> </a:t>
            </a:r>
            <a:r>
              <a:rPr lang="ru-RU" b="1" u="sng" dirty="0" err="1" smtClean="0"/>
              <a:t>ігрові</a:t>
            </a:r>
            <a:r>
              <a:rPr lang="ru-RU" b="1" u="sng" dirty="0" smtClean="0"/>
              <a:t> </a:t>
            </a:r>
            <a:r>
              <a:rPr lang="ru-RU" b="1" u="sng" dirty="0" err="1" smtClean="0"/>
              <a:t>форми</a:t>
            </a:r>
            <a:r>
              <a:rPr lang="ru-RU" b="1" u="sng" dirty="0" smtClean="0"/>
              <a:t> :</a:t>
            </a:r>
            <a:endParaRPr lang="ru-RU" b="1" u="sng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err="1" smtClean="0"/>
              <a:t>Ігрова</a:t>
            </a:r>
            <a:r>
              <a:rPr lang="ru-RU" b="1" dirty="0" smtClean="0"/>
              <a:t> </a:t>
            </a:r>
            <a:r>
              <a:rPr lang="ru-RU" b="1" dirty="0" err="1" smtClean="0"/>
              <a:t>програма</a:t>
            </a:r>
            <a:r>
              <a:rPr lang="ru-RU" dirty="0" smtClean="0"/>
              <a:t> </a:t>
            </a:r>
          </a:p>
          <a:p>
            <a:r>
              <a:rPr lang="ru-RU" b="1" dirty="0" err="1" smtClean="0"/>
              <a:t>Інтерактивна</a:t>
            </a:r>
            <a:r>
              <a:rPr lang="ru-RU" b="1" dirty="0" smtClean="0"/>
              <a:t> </a:t>
            </a:r>
            <a:r>
              <a:rPr lang="ru-RU" b="1" dirty="0" err="1" smtClean="0"/>
              <a:t>акція</a:t>
            </a:r>
            <a:endParaRPr lang="ru-RU" b="1" dirty="0" smtClean="0"/>
          </a:p>
          <a:p>
            <a:r>
              <a:rPr lang="ru-RU" b="1" dirty="0" smtClean="0"/>
              <a:t>Ток-шоу</a:t>
            </a:r>
          </a:p>
          <a:p>
            <a:r>
              <a:rPr lang="ru-RU" b="1" dirty="0" err="1" smtClean="0"/>
              <a:t>Гра</a:t>
            </a:r>
            <a:r>
              <a:rPr lang="ru-RU" b="1" dirty="0" smtClean="0"/>
              <a:t> </a:t>
            </a:r>
            <a:r>
              <a:rPr lang="ru-RU" b="1" dirty="0" err="1" smtClean="0"/>
              <a:t>станціями</a:t>
            </a:r>
            <a:r>
              <a:rPr lang="ru-RU" b="1" dirty="0" smtClean="0"/>
              <a:t> (</a:t>
            </a:r>
            <a:r>
              <a:rPr lang="ru-RU" b="1" dirty="0" err="1" smtClean="0"/>
              <a:t>квест</a:t>
            </a:r>
            <a:r>
              <a:rPr lang="ru-RU" b="1" dirty="0" smtClean="0"/>
              <a:t>)</a:t>
            </a:r>
            <a:endParaRPr lang="ru-RU" dirty="0" smtClean="0"/>
          </a:p>
          <a:p>
            <a:r>
              <a:rPr lang="ru-RU" b="1" dirty="0" err="1" smtClean="0"/>
              <a:t>Фут-квест</a:t>
            </a:r>
            <a:endParaRPr lang="ru-RU" b="1" dirty="0" smtClean="0"/>
          </a:p>
          <a:p>
            <a:r>
              <a:rPr lang="ru-RU" b="1" dirty="0" err="1" smtClean="0"/>
              <a:t>Флеш-моб</a:t>
            </a:r>
            <a:r>
              <a:rPr lang="ru-RU" dirty="0" smtClean="0"/>
              <a:t> 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64048" y="3352799"/>
            <a:ext cx="4679951" cy="3509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02193" y="1161534"/>
            <a:ext cx="3864993" cy="2174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u="sng" dirty="0" err="1" smtClean="0"/>
              <a:t>Інтелектуально-пізнавальні</a:t>
            </a:r>
            <a:r>
              <a:rPr lang="ru-RU" b="1" u="sng" dirty="0" smtClean="0"/>
              <a:t> </a:t>
            </a:r>
            <a:r>
              <a:rPr lang="ru-RU" b="1" u="sng" dirty="0" err="1" smtClean="0"/>
              <a:t>форми</a:t>
            </a:r>
            <a:r>
              <a:rPr lang="ru-RU" b="1" u="sng" dirty="0" smtClean="0"/>
              <a:t>:</a:t>
            </a:r>
            <a:r>
              <a:rPr lang="ru-RU" dirty="0" smtClean="0"/>
              <a:t> 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err="1" smtClean="0"/>
              <a:t>Вечори</a:t>
            </a:r>
            <a:r>
              <a:rPr lang="ru-RU" b="1" dirty="0" smtClean="0"/>
              <a:t> </a:t>
            </a:r>
            <a:r>
              <a:rPr lang="ru-RU" b="1" dirty="0" err="1" smtClean="0"/>
              <a:t>запитань</a:t>
            </a:r>
            <a:r>
              <a:rPr lang="ru-RU" b="1" dirty="0" smtClean="0"/>
              <a:t> </a:t>
            </a:r>
            <a:r>
              <a:rPr lang="ru-RU" b="1" dirty="0" err="1" smtClean="0"/>
              <a:t>і</a:t>
            </a:r>
            <a:r>
              <a:rPr lang="ru-RU" b="1" dirty="0" smtClean="0"/>
              <a:t> </a:t>
            </a:r>
            <a:r>
              <a:rPr lang="ru-RU" b="1" dirty="0" err="1" smtClean="0"/>
              <a:t>відповідей</a:t>
            </a:r>
            <a:r>
              <a:rPr lang="ru-RU" dirty="0" smtClean="0"/>
              <a:t> </a:t>
            </a:r>
          </a:p>
          <a:p>
            <a:r>
              <a:rPr lang="ru-RU" b="1" dirty="0" err="1" smtClean="0"/>
              <a:t>Сократівські</a:t>
            </a:r>
            <a:r>
              <a:rPr lang="ru-RU" b="1" dirty="0" smtClean="0"/>
              <a:t> </a:t>
            </a:r>
            <a:r>
              <a:rPr lang="ru-RU" b="1" dirty="0" err="1" smtClean="0"/>
              <a:t>бесіди</a:t>
            </a:r>
            <a:r>
              <a:rPr lang="ru-RU" dirty="0" smtClean="0"/>
              <a:t> </a:t>
            </a:r>
          </a:p>
          <a:p>
            <a:r>
              <a:rPr lang="ru-RU" b="1" dirty="0" err="1" smtClean="0"/>
              <a:t>Відкритий</a:t>
            </a:r>
            <a:r>
              <a:rPr lang="ru-RU" b="1" dirty="0" smtClean="0"/>
              <a:t> </a:t>
            </a:r>
            <a:r>
              <a:rPr lang="ru-RU" b="1" dirty="0" err="1" smtClean="0"/>
              <a:t>мікрофон</a:t>
            </a:r>
            <a:r>
              <a:rPr lang="ru-RU" dirty="0" smtClean="0"/>
              <a:t> </a:t>
            </a:r>
          </a:p>
          <a:p>
            <a:r>
              <a:rPr lang="ru-RU" b="1" dirty="0" err="1" smtClean="0"/>
              <a:t>Публічні</a:t>
            </a:r>
            <a:r>
              <a:rPr lang="ru-RU" b="1" dirty="0" smtClean="0"/>
              <a:t> </a:t>
            </a:r>
            <a:r>
              <a:rPr lang="ru-RU" b="1" dirty="0" err="1" smtClean="0"/>
              <a:t>лекції</a:t>
            </a:r>
            <a:r>
              <a:rPr lang="ru-RU" dirty="0" smtClean="0"/>
              <a:t> </a:t>
            </a:r>
          </a:p>
          <a:p>
            <a:endParaRPr lang="ru-RU" dirty="0"/>
          </a:p>
        </p:txBody>
      </p:sp>
      <p:pic>
        <p:nvPicPr>
          <p:cNvPr id="5" name="Рисунок 4" descr="IMG_20180423_0905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10250" y="3113903"/>
            <a:ext cx="6433750" cy="3744097"/>
          </a:xfrm>
          <a:prstGeom prst="rect">
            <a:avLst/>
          </a:prstGeom>
        </p:spPr>
      </p:pic>
      <p:pic>
        <p:nvPicPr>
          <p:cNvPr id="6" name="Рисунок 5" descr="IMG_20180423_0912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80670" y="955589"/>
            <a:ext cx="3047999" cy="2285999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u="sng" dirty="0" err="1" smtClean="0"/>
              <a:t>Проекти</a:t>
            </a:r>
            <a:r>
              <a:rPr lang="ru-RU" b="1" u="sng" dirty="0" smtClean="0"/>
              <a:t> (</a:t>
            </a:r>
            <a:r>
              <a:rPr lang="ru-RU" b="1" u="sng" dirty="0" err="1" smtClean="0"/>
              <a:t>дослідження</a:t>
            </a:r>
            <a:r>
              <a:rPr lang="ru-RU" b="1" u="sng" dirty="0" smtClean="0"/>
              <a:t>) :</a:t>
            </a:r>
            <a:endParaRPr lang="ru-RU" b="1" u="sng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b="1" dirty="0" smtClean="0"/>
              <a:t>                           </a:t>
            </a:r>
            <a:r>
              <a:rPr lang="ru-RU" b="1" u="sng" dirty="0" err="1" smtClean="0"/>
              <a:t>Переваги</a:t>
            </a:r>
            <a:r>
              <a:rPr lang="ru-RU" b="1" u="sng" dirty="0" smtClean="0"/>
              <a:t> </a:t>
            </a:r>
            <a:r>
              <a:rPr lang="ru-RU" b="1" u="sng" dirty="0" err="1" smtClean="0"/>
              <a:t>проектів</a:t>
            </a:r>
            <a:r>
              <a:rPr lang="ru-RU" b="1" u="sng" dirty="0" smtClean="0"/>
              <a:t>:</a:t>
            </a:r>
            <a:endParaRPr lang="ru-RU" u="sng" dirty="0" smtClean="0"/>
          </a:p>
          <a:p>
            <a:pPr lvl="0"/>
            <a:r>
              <a:rPr lang="ru-RU" dirty="0" err="1" smtClean="0"/>
              <a:t>допомагають</a:t>
            </a:r>
            <a:r>
              <a:rPr lang="ru-RU" dirty="0" smtClean="0"/>
              <a:t> </a:t>
            </a:r>
            <a:r>
              <a:rPr lang="ru-RU" dirty="0" err="1" smtClean="0"/>
              <a:t>побачити</a:t>
            </a:r>
            <a:r>
              <a:rPr lang="ru-RU" dirty="0" smtClean="0"/>
              <a:t> </a:t>
            </a:r>
            <a:r>
              <a:rPr lang="ru-RU" dirty="0" err="1" smtClean="0"/>
              <a:t>зв’язок</a:t>
            </a:r>
            <a:r>
              <a:rPr lang="ru-RU" dirty="0" smtClean="0"/>
              <a:t> </a:t>
            </a:r>
            <a:r>
              <a:rPr lang="ru-RU" dirty="0" err="1" smtClean="0"/>
              <a:t>між</a:t>
            </a:r>
            <a:r>
              <a:rPr lang="ru-RU" dirty="0" smtClean="0"/>
              <a:t> </a:t>
            </a:r>
            <a:r>
              <a:rPr lang="ru-RU" dirty="0" err="1" smtClean="0"/>
              <a:t>індивідом</a:t>
            </a:r>
            <a:r>
              <a:rPr lang="ru-RU" dirty="0" smtClean="0"/>
              <a:t> та </a:t>
            </a:r>
            <a:r>
              <a:rPr lang="ru-RU" dirty="0" err="1" smtClean="0"/>
              <a:t>зовнішнім</a:t>
            </a:r>
            <a:r>
              <a:rPr lang="ru-RU" dirty="0" smtClean="0"/>
              <a:t> </a:t>
            </a:r>
            <a:r>
              <a:rPr lang="ru-RU" dirty="0" err="1" smtClean="0"/>
              <a:t>світом</a:t>
            </a:r>
            <a:r>
              <a:rPr lang="ru-RU" dirty="0" smtClean="0"/>
              <a:t>;</a:t>
            </a:r>
          </a:p>
          <a:p>
            <a:pPr lvl="0"/>
            <a:r>
              <a:rPr lang="ru-RU" dirty="0" err="1" smtClean="0"/>
              <a:t>вчать</a:t>
            </a:r>
            <a:r>
              <a:rPr lang="ru-RU" dirty="0" smtClean="0"/>
              <a:t> </a:t>
            </a:r>
            <a:r>
              <a:rPr lang="ru-RU" dirty="0" err="1" smtClean="0"/>
              <a:t>самоорганізації</a:t>
            </a:r>
            <a:r>
              <a:rPr lang="ru-RU" dirty="0" smtClean="0"/>
              <a:t> для </a:t>
            </a:r>
            <a:r>
              <a:rPr lang="ru-RU" dirty="0" err="1" smtClean="0"/>
              <a:t>ведення</a:t>
            </a:r>
            <a:r>
              <a:rPr lang="ru-RU" dirty="0" smtClean="0"/>
              <a:t> будь </a:t>
            </a:r>
            <a:r>
              <a:rPr lang="ru-RU" dirty="0" err="1" smtClean="0"/>
              <a:t>якої</a:t>
            </a:r>
            <a:r>
              <a:rPr lang="ru-RU" dirty="0" smtClean="0"/>
              <a:t> </a:t>
            </a:r>
            <a:r>
              <a:rPr lang="ru-RU" dirty="0" err="1" smtClean="0"/>
              <a:t>діяльності</a:t>
            </a:r>
            <a:r>
              <a:rPr lang="ru-RU" dirty="0" smtClean="0"/>
              <a:t>, </a:t>
            </a:r>
            <a:r>
              <a:rPr lang="ru-RU" dirty="0" err="1" smtClean="0"/>
              <a:t>планування</a:t>
            </a:r>
            <a:r>
              <a:rPr lang="ru-RU" dirty="0" smtClean="0"/>
              <a:t> </a:t>
            </a:r>
            <a:r>
              <a:rPr lang="ru-RU" dirty="0" err="1" smtClean="0"/>
              <a:t>власного</a:t>
            </a:r>
            <a:r>
              <a:rPr lang="ru-RU" dirty="0" smtClean="0"/>
              <a:t> часу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роботи</a:t>
            </a:r>
            <a:r>
              <a:rPr lang="ru-RU" dirty="0" smtClean="0"/>
              <a:t> за </a:t>
            </a:r>
            <a:r>
              <a:rPr lang="ru-RU" dirty="0" err="1" smtClean="0"/>
              <a:t>графіком</a:t>
            </a:r>
            <a:r>
              <a:rPr lang="ru-RU" dirty="0" smtClean="0"/>
              <a:t>;</a:t>
            </a:r>
          </a:p>
          <a:p>
            <a:pPr lvl="0"/>
            <a:r>
              <a:rPr lang="ru-RU" dirty="0" err="1" smtClean="0"/>
              <a:t>дозволяють</a:t>
            </a:r>
            <a:r>
              <a:rPr lang="ru-RU" dirty="0" smtClean="0"/>
              <a:t> </a:t>
            </a:r>
            <a:r>
              <a:rPr lang="ru-RU" dirty="0" err="1" smtClean="0"/>
              <a:t>керувати</a:t>
            </a:r>
            <a:r>
              <a:rPr lang="ru-RU" dirty="0" smtClean="0"/>
              <a:t> </a:t>
            </a:r>
            <a:r>
              <a:rPr lang="ru-RU" dirty="0" err="1" smtClean="0"/>
              <a:t>процесом</a:t>
            </a:r>
            <a:r>
              <a:rPr lang="ru-RU" dirty="0" smtClean="0"/>
              <a:t> </a:t>
            </a:r>
            <a:r>
              <a:rPr lang="ru-RU" dirty="0" err="1" smtClean="0"/>
              <a:t>спілкування</a:t>
            </a:r>
            <a:r>
              <a:rPr lang="ru-RU" dirty="0" smtClean="0"/>
              <a:t> </a:t>
            </a:r>
            <a:r>
              <a:rPr lang="ru-RU" dirty="0" err="1" smtClean="0"/>
              <a:t>під</a:t>
            </a:r>
            <a:r>
              <a:rPr lang="ru-RU" dirty="0" smtClean="0"/>
              <a:t> </a:t>
            </a:r>
            <a:r>
              <a:rPr lang="ru-RU" dirty="0" err="1" smtClean="0"/>
              <a:t>керівництвом</a:t>
            </a:r>
            <a:r>
              <a:rPr lang="ru-RU" dirty="0" smtClean="0"/>
              <a:t> педагога;</a:t>
            </a:r>
          </a:p>
          <a:p>
            <a:pPr lvl="0"/>
            <a:r>
              <a:rPr lang="ru-RU" dirty="0" err="1" smtClean="0"/>
              <a:t>створюють</a:t>
            </a:r>
            <a:r>
              <a:rPr lang="ru-RU" dirty="0" smtClean="0"/>
              <a:t> </a:t>
            </a:r>
            <a:r>
              <a:rPr lang="ru-RU" dirty="0" err="1" smtClean="0"/>
              <a:t>можливості</a:t>
            </a:r>
            <a:r>
              <a:rPr lang="ru-RU" dirty="0" smtClean="0"/>
              <a:t> для </a:t>
            </a:r>
            <a:r>
              <a:rPr lang="ru-RU" dirty="0" err="1" smtClean="0"/>
              <a:t>взаємодії</a:t>
            </a:r>
            <a:r>
              <a:rPr lang="ru-RU" dirty="0" smtClean="0"/>
              <a:t> як один </a:t>
            </a:r>
            <a:r>
              <a:rPr lang="ru-RU" dirty="0" err="1" smtClean="0"/>
              <a:t>з</a:t>
            </a:r>
            <a:r>
              <a:rPr lang="ru-RU" dirty="0" smtClean="0"/>
              <a:t> одним, так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різними</a:t>
            </a:r>
            <a:r>
              <a:rPr lang="ru-RU" dirty="0" smtClean="0"/>
              <a:t> людьми поза </a:t>
            </a:r>
            <a:r>
              <a:rPr lang="ru-RU" dirty="0" err="1" smtClean="0"/>
              <a:t>навчальним</a:t>
            </a:r>
            <a:r>
              <a:rPr lang="ru-RU" dirty="0" smtClean="0"/>
              <a:t> закладом;</a:t>
            </a:r>
          </a:p>
          <a:p>
            <a:pPr lvl="0"/>
            <a:r>
              <a:rPr lang="ru-RU" dirty="0" err="1" smtClean="0"/>
              <a:t>вчать</a:t>
            </a:r>
            <a:r>
              <a:rPr lang="ru-RU" dirty="0" smtClean="0"/>
              <a:t> </a:t>
            </a:r>
            <a:r>
              <a:rPr lang="ru-RU" dirty="0" err="1" smtClean="0"/>
              <a:t>представляти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захищати</a:t>
            </a:r>
            <a:r>
              <a:rPr lang="ru-RU" dirty="0" smtClean="0"/>
              <a:t> </a:t>
            </a:r>
            <a:r>
              <a:rPr lang="ru-RU" dirty="0" err="1" smtClean="0"/>
              <a:t>публічно</a:t>
            </a:r>
            <a:r>
              <a:rPr lang="ru-RU" dirty="0" smtClean="0"/>
              <a:t> </a:t>
            </a:r>
            <a:r>
              <a:rPr lang="ru-RU" dirty="0" err="1" smtClean="0"/>
              <a:t>результати</a:t>
            </a:r>
            <a:r>
              <a:rPr lang="ru-RU" dirty="0" smtClean="0"/>
              <a:t> </a:t>
            </a:r>
            <a:r>
              <a:rPr lang="ru-RU" dirty="0" err="1" smtClean="0"/>
              <a:t>своїх</a:t>
            </a:r>
            <a:r>
              <a:rPr lang="ru-RU" dirty="0" smtClean="0"/>
              <a:t> </a:t>
            </a:r>
            <a:r>
              <a:rPr lang="ru-RU" dirty="0" err="1" smtClean="0"/>
              <a:t>досліджень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свою думку,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є</a:t>
            </a:r>
            <a:r>
              <a:rPr lang="ru-RU" dirty="0" smtClean="0"/>
              <a:t> </a:t>
            </a:r>
            <a:r>
              <a:rPr lang="ru-RU" dirty="0" err="1" smtClean="0"/>
              <a:t>важливими</a:t>
            </a:r>
            <a:r>
              <a:rPr lang="ru-RU" dirty="0" smtClean="0"/>
              <a:t> </a:t>
            </a:r>
            <a:r>
              <a:rPr lang="ru-RU" dirty="0" err="1" smtClean="0"/>
              <a:t>навичками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в </a:t>
            </a:r>
            <a:r>
              <a:rPr lang="ru-RU" dirty="0" err="1" smtClean="0"/>
              <a:t>особистісній</a:t>
            </a:r>
            <a:r>
              <a:rPr lang="ru-RU" dirty="0" smtClean="0"/>
              <a:t> </a:t>
            </a:r>
            <a:r>
              <a:rPr lang="ru-RU" dirty="0" err="1" smtClean="0"/>
              <a:t>сфері</a:t>
            </a:r>
            <a:r>
              <a:rPr lang="ru-RU" dirty="0" smtClean="0"/>
              <a:t>,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в</a:t>
            </a:r>
            <a:r>
              <a:rPr lang="ru-RU" dirty="0" smtClean="0"/>
              <a:t> </a:t>
            </a:r>
            <a:r>
              <a:rPr lang="ru-RU" dirty="0" err="1" smtClean="0"/>
              <a:t>професійній</a:t>
            </a:r>
            <a:r>
              <a:rPr lang="ru-RU" dirty="0" smtClean="0"/>
              <a:t> </a:t>
            </a:r>
            <a:r>
              <a:rPr lang="ru-RU" dirty="0" err="1" smtClean="0"/>
              <a:t>діяльності</a:t>
            </a:r>
            <a:r>
              <a:rPr lang="ru-RU" dirty="0" smtClean="0"/>
              <a:t>, </a:t>
            </a:r>
            <a:r>
              <a:rPr lang="ru-RU" dirty="0" err="1" smtClean="0"/>
              <a:t>зокрема</a:t>
            </a:r>
            <a:r>
              <a:rPr lang="ru-RU" dirty="0" smtClean="0"/>
              <a:t> </a:t>
            </a:r>
            <a:r>
              <a:rPr lang="ru-RU" dirty="0" err="1" smtClean="0"/>
              <a:t>щодо</a:t>
            </a:r>
            <a:r>
              <a:rPr lang="ru-RU" dirty="0" smtClean="0"/>
              <a:t> </a:t>
            </a:r>
            <a:r>
              <a:rPr lang="ru-RU" dirty="0" err="1" smtClean="0"/>
              <a:t>реалізації</a:t>
            </a:r>
            <a:r>
              <a:rPr lang="ru-RU" dirty="0" smtClean="0"/>
              <a:t> та </a:t>
            </a:r>
            <a:r>
              <a:rPr lang="ru-RU" dirty="0" err="1" smtClean="0"/>
              <a:t>захисту</a:t>
            </a:r>
            <a:r>
              <a:rPr lang="ru-RU" dirty="0" smtClean="0"/>
              <a:t> прав </a:t>
            </a:r>
            <a:r>
              <a:rPr lang="ru-RU" dirty="0" err="1" smtClean="0"/>
              <a:t>людини</a:t>
            </a:r>
            <a:r>
              <a:rPr lang="ru-RU" dirty="0" smtClean="0"/>
              <a:t> (</a:t>
            </a:r>
            <a:r>
              <a:rPr lang="ru-RU" dirty="0" err="1" smtClean="0"/>
              <a:t>прав</a:t>
            </a:r>
            <a:r>
              <a:rPr lang="ru-RU" dirty="0" smtClean="0"/>
              <a:t> </a:t>
            </a:r>
            <a:r>
              <a:rPr lang="ru-RU" dirty="0" err="1" smtClean="0"/>
              <a:t>дитини</a:t>
            </a:r>
            <a:r>
              <a:rPr lang="ru-RU" dirty="0" smtClean="0"/>
              <a:t>).</a:t>
            </a:r>
          </a:p>
          <a:p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_20160901_0937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8605" y="3509319"/>
            <a:ext cx="4135395" cy="3101546"/>
          </a:xfrm>
          <a:prstGeom prst="rect">
            <a:avLst/>
          </a:prstGeom>
        </p:spPr>
      </p:pic>
      <p:pic>
        <p:nvPicPr>
          <p:cNvPr id="4" name="Рисунок 3" descr="IMG_20161013_1256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3612" y="271849"/>
            <a:ext cx="5041556" cy="3274540"/>
          </a:xfrm>
          <a:prstGeom prst="rect">
            <a:avLst/>
          </a:prstGeom>
        </p:spPr>
      </p:pic>
      <p:pic>
        <p:nvPicPr>
          <p:cNvPr id="5" name="Рисунок 4" descr="IMG_20161212_11201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09752" y="387179"/>
            <a:ext cx="4234248" cy="3175686"/>
          </a:xfrm>
          <a:prstGeom prst="rect">
            <a:avLst/>
          </a:prstGeom>
        </p:spPr>
      </p:pic>
      <p:pic>
        <p:nvPicPr>
          <p:cNvPr id="6" name="Рисунок 5" descr="IMG_20161213_09340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1849" y="3665839"/>
            <a:ext cx="4720281" cy="3080950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505</Words>
  <Application>Microsoft Office PowerPoint</Application>
  <PresentationFormat>Экран (4:3)</PresentationFormat>
  <Paragraphs>63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НУШ: НОВІ ФОРМИ ПОЗАКЛАСНОЇ ВИХОВНОЇ РОБОТИ</vt:lpstr>
      <vt:lpstr>Слайд 2</vt:lpstr>
      <vt:lpstr>Слайд 3</vt:lpstr>
      <vt:lpstr>Форми і методи роботи для учнів 1-4 класів</vt:lpstr>
      <vt:lpstr>Форми і методи роботи для учнів 1-4 класів:</vt:lpstr>
      <vt:lpstr>Форми виховної роботи для учнів 5-9 класів:</vt:lpstr>
      <vt:lpstr>Форми виховної роботи з учнями 10-11 класів:</vt:lpstr>
      <vt:lpstr>Переваги інтерактивних форм роботи: </vt:lpstr>
      <vt:lpstr>Інтерактивні форми роботи: </vt:lpstr>
      <vt:lpstr>Театралізовані форми роботи :</vt:lpstr>
      <vt:lpstr>Художньо-прикладні форми:</vt:lpstr>
      <vt:lpstr>Інтерактивні ігрові форми :</vt:lpstr>
      <vt:lpstr>Інтелектуально-пізнавальні форми: </vt:lpstr>
      <vt:lpstr>Проекти (дослідження) :</vt:lpstr>
      <vt:lpstr>Слайд 15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Павел</dc:creator>
  <cp:lastModifiedBy>777</cp:lastModifiedBy>
  <cp:revision>86</cp:revision>
  <dcterms:created xsi:type="dcterms:W3CDTF">2014-11-21T11:00:06Z</dcterms:created>
  <dcterms:modified xsi:type="dcterms:W3CDTF">2019-01-02T20:51:27Z</dcterms:modified>
</cp:coreProperties>
</file>