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2"/>
  </p:sldMasterIdLst>
  <p:notesMasterIdLst>
    <p:notesMasterId r:id="rId13"/>
  </p:notesMasterIdLst>
  <p:sldIdLst>
    <p:sldId id="285" r:id="rId3"/>
    <p:sldId id="283" r:id="rId4"/>
    <p:sldId id="278" r:id="rId5"/>
    <p:sldId id="282" r:id="rId6"/>
    <p:sldId id="286" r:id="rId7"/>
    <p:sldId id="287" r:id="rId8"/>
    <p:sldId id="288" r:id="rId9"/>
    <p:sldId id="290" r:id="rId10"/>
    <p:sldId id="289" r:id="rId11"/>
    <p:sldId id="291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озділ за промовчанням" id="{666C3ECD-BB65-469F-9744-200F42D74931}">
          <p14:sldIdLst>
            <p14:sldId id="285"/>
            <p14:sldId id="283"/>
            <p14:sldId id="278"/>
            <p14:sldId id="282"/>
            <p14:sldId id="286"/>
            <p14:sldId id="287"/>
            <p14:sldId id="288"/>
            <p14:sldId id="290"/>
            <p14:sldId id="289"/>
            <p14:sldId id="29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329ED"/>
    <a:srgbClr val="0000FF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154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image" Target="../media/image15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5D1265-C3C5-4694-A92B-F99F7A6AF0B2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uk-UA"/>
        </a:p>
      </dgm:t>
    </dgm:pt>
    <dgm:pt modelId="{540C3565-658F-47E2-A0BE-EEAD92EBC184}">
      <dgm:prSet phldrT="[Текст]" phldr="1"/>
      <dgm:spPr/>
      <dgm:t>
        <a:bodyPr/>
        <a:lstStyle/>
        <a:p>
          <a:endParaRPr lang="uk-UA" dirty="0"/>
        </a:p>
      </dgm:t>
    </dgm:pt>
    <dgm:pt modelId="{E30F51D7-85CE-4056-8033-69B2D0810436}" type="parTrans" cxnId="{F7162797-87A2-4F21-B2BB-A9DFF2AEAC19}">
      <dgm:prSet/>
      <dgm:spPr/>
      <dgm:t>
        <a:bodyPr/>
        <a:lstStyle/>
        <a:p>
          <a:endParaRPr lang="uk-UA"/>
        </a:p>
      </dgm:t>
    </dgm:pt>
    <dgm:pt modelId="{B93342A6-3C6B-49EF-AFE7-0A1CC94FE2DC}" type="sibTrans" cxnId="{F7162797-87A2-4F21-B2BB-A9DFF2AEAC19}">
      <dgm:prSet/>
      <dgm:spPr/>
      <dgm:t>
        <a:bodyPr/>
        <a:lstStyle/>
        <a:p>
          <a:endParaRPr lang="uk-UA"/>
        </a:p>
      </dgm:t>
    </dgm:pt>
    <dgm:pt modelId="{846BD9CC-DE1D-48B6-87E0-24FD766C2938}">
      <dgm:prSet phldrT="[Текст]" phldr="1"/>
      <dgm:spPr/>
      <dgm:t>
        <a:bodyPr/>
        <a:lstStyle/>
        <a:p>
          <a:endParaRPr lang="uk-UA" dirty="0"/>
        </a:p>
      </dgm:t>
    </dgm:pt>
    <dgm:pt modelId="{3C17E873-9D04-4DD9-B60C-D3ADB1FC14DC}" type="parTrans" cxnId="{284235B1-5B59-4CE7-8857-5AC3530D3BAE}">
      <dgm:prSet/>
      <dgm:spPr/>
      <dgm:t>
        <a:bodyPr/>
        <a:lstStyle/>
        <a:p>
          <a:endParaRPr lang="uk-UA"/>
        </a:p>
      </dgm:t>
    </dgm:pt>
    <dgm:pt modelId="{C383A2DD-56AD-4ED1-B0B4-F516359F90B7}" type="sibTrans" cxnId="{284235B1-5B59-4CE7-8857-5AC3530D3BAE}">
      <dgm:prSet/>
      <dgm:spPr/>
      <dgm:t>
        <a:bodyPr/>
        <a:lstStyle/>
        <a:p>
          <a:endParaRPr lang="uk-UA"/>
        </a:p>
      </dgm:t>
    </dgm:pt>
    <dgm:pt modelId="{A62364EA-2AC0-459E-AF34-EEA47D8D98EF}">
      <dgm:prSet phldrT="[Текст]" phldr="1"/>
      <dgm:spPr/>
      <dgm:t>
        <a:bodyPr/>
        <a:lstStyle/>
        <a:p>
          <a:endParaRPr lang="uk-UA"/>
        </a:p>
      </dgm:t>
    </dgm:pt>
    <dgm:pt modelId="{E4AD2BA9-9A15-4EB9-B2E7-6FF28227D5FF}" type="parTrans" cxnId="{4EE24C7F-1EF2-42CB-9845-480BAC7F1440}">
      <dgm:prSet/>
      <dgm:spPr/>
      <dgm:t>
        <a:bodyPr/>
        <a:lstStyle/>
        <a:p>
          <a:endParaRPr lang="uk-UA"/>
        </a:p>
      </dgm:t>
    </dgm:pt>
    <dgm:pt modelId="{0219DFEE-81B0-4EF3-A403-C4AA204F8DCF}" type="sibTrans" cxnId="{4EE24C7F-1EF2-42CB-9845-480BAC7F1440}">
      <dgm:prSet/>
      <dgm:spPr/>
      <dgm:t>
        <a:bodyPr/>
        <a:lstStyle/>
        <a:p>
          <a:endParaRPr lang="uk-UA"/>
        </a:p>
      </dgm:t>
    </dgm:pt>
    <dgm:pt modelId="{0A8D748E-6706-4D61-8B75-E7653C68574F}">
      <dgm:prSet phldrT="[Текст]" phldr="1"/>
      <dgm:spPr/>
      <dgm:t>
        <a:bodyPr/>
        <a:lstStyle/>
        <a:p>
          <a:endParaRPr lang="uk-UA"/>
        </a:p>
      </dgm:t>
    </dgm:pt>
    <dgm:pt modelId="{7410F4AE-1540-40F5-B5B4-8A16CDF4C610}" type="parTrans" cxnId="{66A2E28D-DEC1-49D0-AE38-5472DB20212C}">
      <dgm:prSet/>
      <dgm:spPr/>
      <dgm:t>
        <a:bodyPr/>
        <a:lstStyle/>
        <a:p>
          <a:endParaRPr lang="uk-UA"/>
        </a:p>
      </dgm:t>
    </dgm:pt>
    <dgm:pt modelId="{AB841C0C-C2B7-495F-A71B-B5464B1ED8DF}" type="sibTrans" cxnId="{66A2E28D-DEC1-49D0-AE38-5472DB20212C}">
      <dgm:prSet/>
      <dgm:spPr/>
      <dgm:t>
        <a:bodyPr/>
        <a:lstStyle/>
        <a:p>
          <a:endParaRPr lang="uk-UA"/>
        </a:p>
      </dgm:t>
    </dgm:pt>
    <dgm:pt modelId="{F79CB6B6-63AB-48CF-8B76-F0F60B6B40F9}" type="pres">
      <dgm:prSet presAssocID="{D45D1265-C3C5-4694-A92B-F99F7A6AF0B2}" presName="Name0" presStyleCnt="0">
        <dgm:presLayoutVars>
          <dgm:dir/>
          <dgm:resizeHandles val="exact"/>
        </dgm:presLayoutVars>
      </dgm:prSet>
      <dgm:spPr/>
    </dgm:pt>
    <dgm:pt modelId="{886C993A-B843-4BA0-8FD2-4BD4FF5FD0BC}" type="pres">
      <dgm:prSet presAssocID="{540C3565-658F-47E2-A0BE-EEAD92EBC184}" presName="compNode" presStyleCnt="0"/>
      <dgm:spPr/>
    </dgm:pt>
    <dgm:pt modelId="{FC8C7F2D-67CF-4780-BD97-F24A7FE30691}" type="pres">
      <dgm:prSet presAssocID="{540C3565-658F-47E2-A0BE-EEAD92EBC184}" presName="pictRect" presStyleLbl="node1" presStyleIdx="0" presStyleCnt="4" custScaleX="100084" custScaleY="135453" custLinFactX="164026" custLinFactNeighborX="200000" custLinFactNeighborY="-29044"/>
      <dgm:spPr/>
      <dgm:t>
        <a:bodyPr/>
        <a:lstStyle/>
        <a:p>
          <a:endParaRPr lang="uk-UA"/>
        </a:p>
      </dgm:t>
    </dgm:pt>
    <dgm:pt modelId="{32AD85AF-8E80-4E22-A037-28D2FC0B30BC}" type="pres">
      <dgm:prSet presAssocID="{540C3565-658F-47E2-A0BE-EEAD92EBC184}" presName="textRect" presStyleLbl="revTx" presStyleIdx="0" presStyleCnt="4">
        <dgm:presLayoutVars>
          <dgm:bulletEnabled val="1"/>
        </dgm:presLayoutVars>
      </dgm:prSet>
      <dgm:spPr/>
    </dgm:pt>
    <dgm:pt modelId="{264AC4A0-A683-46F1-ADDA-19B83AA932C8}" type="pres">
      <dgm:prSet presAssocID="{B93342A6-3C6B-49EF-AFE7-0A1CC94FE2DC}" presName="sibTrans" presStyleLbl="sibTrans2D1" presStyleIdx="0" presStyleCnt="0"/>
      <dgm:spPr/>
    </dgm:pt>
    <dgm:pt modelId="{F0C533BF-D397-4465-A89D-C1FCFA02E997}" type="pres">
      <dgm:prSet presAssocID="{846BD9CC-DE1D-48B6-87E0-24FD766C2938}" presName="compNode" presStyleCnt="0"/>
      <dgm:spPr/>
    </dgm:pt>
    <dgm:pt modelId="{D0D580B3-FDB0-4169-8836-AC0BC2DC57F3}" type="pres">
      <dgm:prSet presAssocID="{846BD9CC-DE1D-48B6-87E0-24FD766C2938}" presName="pictRect" presStyleLbl="node1" presStyleIdx="1" presStyleCnt="4" custScaleX="374485" custScaleY="430170" custLinFactX="-100081" custLinFactNeighborX="-200000" custLinFactNeighborY="-6645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C9D87551-5662-4A2A-BF61-3BA5C7BA4D72}" type="pres">
      <dgm:prSet presAssocID="{846BD9CC-DE1D-48B6-87E0-24FD766C2938}" presName="textRect" presStyleLbl="revTx" presStyleIdx="1" presStyleCnt="4">
        <dgm:presLayoutVars>
          <dgm:bulletEnabled val="1"/>
        </dgm:presLayoutVars>
      </dgm:prSet>
      <dgm:spPr/>
    </dgm:pt>
    <dgm:pt modelId="{519808FE-EF50-4B64-8431-DBEEFF2FA419}" type="pres">
      <dgm:prSet presAssocID="{C383A2DD-56AD-4ED1-B0B4-F516359F90B7}" presName="sibTrans" presStyleLbl="sibTrans2D1" presStyleIdx="0" presStyleCnt="0"/>
      <dgm:spPr/>
    </dgm:pt>
    <dgm:pt modelId="{15C6CC43-2095-4621-A03A-AE1735506311}" type="pres">
      <dgm:prSet presAssocID="{A62364EA-2AC0-459E-AF34-EEA47D8D98EF}" presName="compNode" presStyleCnt="0"/>
      <dgm:spPr/>
    </dgm:pt>
    <dgm:pt modelId="{897051E5-A153-4169-B875-AEA44567D421}" type="pres">
      <dgm:prSet presAssocID="{A62364EA-2AC0-459E-AF34-EEA47D8D98EF}" presName="pictRect" presStyleLbl="node1" presStyleIdx="2" presStyleCnt="4" custScaleX="378031" custScaleY="377810" custLinFactX="41145" custLinFactNeighborX="100000" custLinFactNeighborY="-13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</dgm:spPr>
    </dgm:pt>
    <dgm:pt modelId="{1461FCCD-D155-4FC1-96CB-8E6E4A3E2637}" type="pres">
      <dgm:prSet presAssocID="{A62364EA-2AC0-459E-AF34-EEA47D8D98EF}" presName="textRect" presStyleLbl="revTx" presStyleIdx="2" presStyleCnt="4">
        <dgm:presLayoutVars>
          <dgm:bulletEnabled val="1"/>
        </dgm:presLayoutVars>
      </dgm:prSet>
      <dgm:spPr/>
    </dgm:pt>
    <dgm:pt modelId="{04F8B107-A277-4BC8-AF27-FD947B02E6D6}" type="pres">
      <dgm:prSet presAssocID="{0219DFEE-81B0-4EF3-A403-C4AA204F8DCF}" presName="sibTrans" presStyleLbl="sibTrans2D1" presStyleIdx="0" presStyleCnt="0"/>
      <dgm:spPr/>
    </dgm:pt>
    <dgm:pt modelId="{7DE831EC-8135-49F3-848A-FBE177967747}" type="pres">
      <dgm:prSet presAssocID="{0A8D748E-6706-4D61-8B75-E7653C68574F}" presName="compNode" presStyleCnt="0"/>
      <dgm:spPr/>
    </dgm:pt>
    <dgm:pt modelId="{E051D30B-F002-4C2F-8808-864FA9C4C191}" type="pres">
      <dgm:prSet presAssocID="{0A8D748E-6706-4D61-8B75-E7653C68574F}" presName="pictRect" presStyleLbl="node1" presStyleIdx="3" presStyleCnt="4" custScaleX="732631" custScaleY="433532" custLinFactY="100000" custLinFactNeighborX="110" custLinFactNeighborY="108031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</dgm:spPr>
    </dgm:pt>
    <dgm:pt modelId="{F05FEE5E-76E1-4664-B020-83E19F5976BE}" type="pres">
      <dgm:prSet presAssocID="{0A8D748E-6706-4D61-8B75-E7653C68574F}" presName="textRect" presStyleLbl="revTx" presStyleIdx="3" presStyleCnt="4">
        <dgm:presLayoutVars>
          <dgm:bulletEnabled val="1"/>
        </dgm:presLayoutVars>
      </dgm:prSet>
      <dgm:spPr/>
    </dgm:pt>
  </dgm:ptLst>
  <dgm:cxnLst>
    <dgm:cxn modelId="{284235B1-5B59-4CE7-8857-5AC3530D3BAE}" srcId="{D45D1265-C3C5-4694-A92B-F99F7A6AF0B2}" destId="{846BD9CC-DE1D-48B6-87E0-24FD766C2938}" srcOrd="1" destOrd="0" parTransId="{3C17E873-9D04-4DD9-B60C-D3ADB1FC14DC}" sibTransId="{C383A2DD-56AD-4ED1-B0B4-F516359F90B7}"/>
    <dgm:cxn modelId="{4EE24C7F-1EF2-42CB-9845-480BAC7F1440}" srcId="{D45D1265-C3C5-4694-A92B-F99F7A6AF0B2}" destId="{A62364EA-2AC0-459E-AF34-EEA47D8D98EF}" srcOrd="2" destOrd="0" parTransId="{E4AD2BA9-9A15-4EB9-B2E7-6FF28227D5FF}" sibTransId="{0219DFEE-81B0-4EF3-A403-C4AA204F8DCF}"/>
    <dgm:cxn modelId="{9AE2FD2F-DDC3-4D25-AC99-AF6A5A72C794}" type="presOf" srcId="{D45D1265-C3C5-4694-A92B-F99F7A6AF0B2}" destId="{F79CB6B6-63AB-48CF-8B76-F0F60B6B40F9}" srcOrd="0" destOrd="0" presId="urn:microsoft.com/office/officeart/2005/8/layout/pList1"/>
    <dgm:cxn modelId="{B798A98D-C78E-4494-833F-A54EC79CBE04}" type="presOf" srcId="{540C3565-658F-47E2-A0BE-EEAD92EBC184}" destId="{32AD85AF-8E80-4E22-A037-28D2FC0B30BC}" srcOrd="0" destOrd="0" presId="urn:microsoft.com/office/officeart/2005/8/layout/pList1"/>
    <dgm:cxn modelId="{3687B688-2554-48DC-9DCE-6E2DC8D883ED}" type="presOf" srcId="{A62364EA-2AC0-459E-AF34-EEA47D8D98EF}" destId="{1461FCCD-D155-4FC1-96CB-8E6E4A3E2637}" srcOrd="0" destOrd="0" presId="urn:microsoft.com/office/officeart/2005/8/layout/pList1"/>
    <dgm:cxn modelId="{619FA3DF-F2B4-481A-A870-3CEF2554D37A}" type="presOf" srcId="{0219DFEE-81B0-4EF3-A403-C4AA204F8DCF}" destId="{04F8B107-A277-4BC8-AF27-FD947B02E6D6}" srcOrd="0" destOrd="0" presId="urn:microsoft.com/office/officeart/2005/8/layout/pList1"/>
    <dgm:cxn modelId="{E75632FB-1343-462A-9AA6-B6BE9E4693EF}" type="presOf" srcId="{0A8D748E-6706-4D61-8B75-E7653C68574F}" destId="{F05FEE5E-76E1-4664-B020-83E19F5976BE}" srcOrd="0" destOrd="0" presId="urn:microsoft.com/office/officeart/2005/8/layout/pList1"/>
    <dgm:cxn modelId="{F7162797-87A2-4F21-B2BB-A9DFF2AEAC19}" srcId="{D45D1265-C3C5-4694-A92B-F99F7A6AF0B2}" destId="{540C3565-658F-47E2-A0BE-EEAD92EBC184}" srcOrd="0" destOrd="0" parTransId="{E30F51D7-85CE-4056-8033-69B2D0810436}" sibTransId="{B93342A6-3C6B-49EF-AFE7-0A1CC94FE2DC}"/>
    <dgm:cxn modelId="{21F8A1CB-E1B0-4962-930F-969583AFFBD6}" type="presOf" srcId="{C383A2DD-56AD-4ED1-B0B4-F516359F90B7}" destId="{519808FE-EF50-4B64-8431-DBEEFF2FA419}" srcOrd="0" destOrd="0" presId="urn:microsoft.com/office/officeart/2005/8/layout/pList1"/>
    <dgm:cxn modelId="{D4699D5F-A1A6-4488-86B7-52AF64AA0C82}" type="presOf" srcId="{846BD9CC-DE1D-48B6-87E0-24FD766C2938}" destId="{C9D87551-5662-4A2A-BF61-3BA5C7BA4D72}" srcOrd="0" destOrd="0" presId="urn:microsoft.com/office/officeart/2005/8/layout/pList1"/>
    <dgm:cxn modelId="{8728B61B-E229-46F5-8BD5-53EE2FE42BF0}" type="presOf" srcId="{B93342A6-3C6B-49EF-AFE7-0A1CC94FE2DC}" destId="{264AC4A0-A683-46F1-ADDA-19B83AA932C8}" srcOrd="0" destOrd="0" presId="urn:microsoft.com/office/officeart/2005/8/layout/pList1"/>
    <dgm:cxn modelId="{66A2E28D-DEC1-49D0-AE38-5472DB20212C}" srcId="{D45D1265-C3C5-4694-A92B-F99F7A6AF0B2}" destId="{0A8D748E-6706-4D61-8B75-E7653C68574F}" srcOrd="3" destOrd="0" parTransId="{7410F4AE-1540-40F5-B5B4-8A16CDF4C610}" sibTransId="{AB841C0C-C2B7-495F-A71B-B5464B1ED8DF}"/>
    <dgm:cxn modelId="{598B8AB8-11CB-4FAA-9B73-8F5515DAA52F}" type="presParOf" srcId="{F79CB6B6-63AB-48CF-8B76-F0F60B6B40F9}" destId="{886C993A-B843-4BA0-8FD2-4BD4FF5FD0BC}" srcOrd="0" destOrd="0" presId="urn:microsoft.com/office/officeart/2005/8/layout/pList1"/>
    <dgm:cxn modelId="{EC4E9607-02B3-4247-9233-D989F42E6953}" type="presParOf" srcId="{886C993A-B843-4BA0-8FD2-4BD4FF5FD0BC}" destId="{FC8C7F2D-67CF-4780-BD97-F24A7FE30691}" srcOrd="0" destOrd="0" presId="urn:microsoft.com/office/officeart/2005/8/layout/pList1"/>
    <dgm:cxn modelId="{3DC83EB3-7285-45F0-9708-3834D2CA5748}" type="presParOf" srcId="{886C993A-B843-4BA0-8FD2-4BD4FF5FD0BC}" destId="{32AD85AF-8E80-4E22-A037-28D2FC0B30BC}" srcOrd="1" destOrd="0" presId="urn:microsoft.com/office/officeart/2005/8/layout/pList1"/>
    <dgm:cxn modelId="{C577304F-608C-47A0-A4EE-AED3897C8D41}" type="presParOf" srcId="{F79CB6B6-63AB-48CF-8B76-F0F60B6B40F9}" destId="{264AC4A0-A683-46F1-ADDA-19B83AA932C8}" srcOrd="1" destOrd="0" presId="urn:microsoft.com/office/officeart/2005/8/layout/pList1"/>
    <dgm:cxn modelId="{A2D36D91-16B6-40CB-8F7F-FAE5920F667E}" type="presParOf" srcId="{F79CB6B6-63AB-48CF-8B76-F0F60B6B40F9}" destId="{F0C533BF-D397-4465-A89D-C1FCFA02E997}" srcOrd="2" destOrd="0" presId="urn:microsoft.com/office/officeart/2005/8/layout/pList1"/>
    <dgm:cxn modelId="{D8D568F4-5293-4CD0-9A6F-574CD461C132}" type="presParOf" srcId="{F0C533BF-D397-4465-A89D-C1FCFA02E997}" destId="{D0D580B3-FDB0-4169-8836-AC0BC2DC57F3}" srcOrd="0" destOrd="0" presId="urn:microsoft.com/office/officeart/2005/8/layout/pList1"/>
    <dgm:cxn modelId="{ED542C2E-BB4D-46FB-BCC2-CF4913DD17D3}" type="presParOf" srcId="{F0C533BF-D397-4465-A89D-C1FCFA02E997}" destId="{C9D87551-5662-4A2A-BF61-3BA5C7BA4D72}" srcOrd="1" destOrd="0" presId="urn:microsoft.com/office/officeart/2005/8/layout/pList1"/>
    <dgm:cxn modelId="{910E6178-16B9-4FC0-952A-B9E8F38789FA}" type="presParOf" srcId="{F79CB6B6-63AB-48CF-8B76-F0F60B6B40F9}" destId="{519808FE-EF50-4B64-8431-DBEEFF2FA419}" srcOrd="3" destOrd="0" presId="urn:microsoft.com/office/officeart/2005/8/layout/pList1"/>
    <dgm:cxn modelId="{E5F95118-1DCB-4441-9CE4-73C31E52A73E}" type="presParOf" srcId="{F79CB6B6-63AB-48CF-8B76-F0F60B6B40F9}" destId="{15C6CC43-2095-4621-A03A-AE1735506311}" srcOrd="4" destOrd="0" presId="urn:microsoft.com/office/officeart/2005/8/layout/pList1"/>
    <dgm:cxn modelId="{6D9D6F16-9AC7-4913-B0DD-52FE0C00647E}" type="presParOf" srcId="{15C6CC43-2095-4621-A03A-AE1735506311}" destId="{897051E5-A153-4169-B875-AEA44567D421}" srcOrd="0" destOrd="0" presId="urn:microsoft.com/office/officeart/2005/8/layout/pList1"/>
    <dgm:cxn modelId="{3E8168ED-6BA8-4EF7-9617-E912259D21E5}" type="presParOf" srcId="{15C6CC43-2095-4621-A03A-AE1735506311}" destId="{1461FCCD-D155-4FC1-96CB-8E6E4A3E2637}" srcOrd="1" destOrd="0" presId="urn:microsoft.com/office/officeart/2005/8/layout/pList1"/>
    <dgm:cxn modelId="{62E6FF6C-E797-4F29-838D-32BE617970A6}" type="presParOf" srcId="{F79CB6B6-63AB-48CF-8B76-F0F60B6B40F9}" destId="{04F8B107-A277-4BC8-AF27-FD947B02E6D6}" srcOrd="5" destOrd="0" presId="urn:microsoft.com/office/officeart/2005/8/layout/pList1"/>
    <dgm:cxn modelId="{8E020656-8437-4310-8D0F-57239EC77BBE}" type="presParOf" srcId="{F79CB6B6-63AB-48CF-8B76-F0F60B6B40F9}" destId="{7DE831EC-8135-49F3-848A-FBE177967747}" srcOrd="6" destOrd="0" presId="urn:microsoft.com/office/officeart/2005/8/layout/pList1"/>
    <dgm:cxn modelId="{0EC3DF1B-5B27-4B1B-995B-C046E0698231}" type="presParOf" srcId="{7DE831EC-8135-49F3-848A-FBE177967747}" destId="{E051D30B-F002-4C2F-8808-864FA9C4C191}" srcOrd="0" destOrd="0" presId="urn:microsoft.com/office/officeart/2005/8/layout/pList1"/>
    <dgm:cxn modelId="{83E63E59-8D6D-423B-9D95-56E443E6CC9A}" type="presParOf" srcId="{7DE831EC-8135-49F3-848A-FBE177967747}" destId="{F05FEE5E-76E1-4664-B020-83E19F5976BE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8C7F2D-67CF-4780-BD97-F24A7FE30691}">
      <dsp:nvSpPr>
        <dsp:cNvPr id="0" name=""/>
        <dsp:cNvSpPr/>
      </dsp:nvSpPr>
      <dsp:spPr>
        <a:xfrm>
          <a:off x="2988272" y="393684"/>
          <a:ext cx="569610" cy="5311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2AD85AF-8E80-4E22-A037-28D2FC0B30BC}">
      <dsp:nvSpPr>
        <dsp:cNvPr id="0" name=""/>
        <dsp:cNvSpPr/>
      </dsp:nvSpPr>
      <dsp:spPr>
        <a:xfrm>
          <a:off x="916720" y="969218"/>
          <a:ext cx="569132" cy="211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kern="1200" dirty="0"/>
        </a:p>
      </dsp:txBody>
      <dsp:txXfrm>
        <a:off x="916720" y="969218"/>
        <a:ext cx="569132" cy="211148"/>
      </dsp:txXfrm>
    </dsp:sp>
    <dsp:sp modelId="{D0D580B3-FDB0-4169-8836-AC0BC2DC57F3}">
      <dsp:nvSpPr>
        <dsp:cNvPr id="0" name=""/>
        <dsp:cNvSpPr/>
      </dsp:nvSpPr>
      <dsp:spPr>
        <a:xfrm>
          <a:off x="0" y="0"/>
          <a:ext cx="2131316" cy="1686835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D87551-5662-4A2A-BF61-3BA5C7BA4D72}">
      <dsp:nvSpPr>
        <dsp:cNvPr id="0" name=""/>
        <dsp:cNvSpPr/>
      </dsp:nvSpPr>
      <dsp:spPr>
        <a:xfrm>
          <a:off x="2324121" y="1040037"/>
          <a:ext cx="569132" cy="211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kern="1200" dirty="0"/>
        </a:p>
      </dsp:txBody>
      <dsp:txXfrm>
        <a:off x="2324121" y="1040037"/>
        <a:ext cx="569132" cy="211148"/>
      </dsp:txXfrm>
    </dsp:sp>
    <dsp:sp modelId="{897051E5-A153-4169-B875-AEA44567D421}">
      <dsp:nvSpPr>
        <dsp:cNvPr id="0" name=""/>
        <dsp:cNvSpPr/>
      </dsp:nvSpPr>
      <dsp:spPr>
        <a:xfrm>
          <a:off x="4534585" y="103162"/>
          <a:ext cx="2151497" cy="1481515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35000" r="-35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461FCCD-D155-4FC1-96CB-8E6E4A3E2637}">
      <dsp:nvSpPr>
        <dsp:cNvPr id="0" name=""/>
        <dsp:cNvSpPr/>
      </dsp:nvSpPr>
      <dsp:spPr>
        <a:xfrm>
          <a:off x="4522465" y="1040037"/>
          <a:ext cx="569132" cy="211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kern="1200"/>
        </a:p>
      </dsp:txBody>
      <dsp:txXfrm>
        <a:off x="4522465" y="1040037"/>
        <a:ext cx="569132" cy="211148"/>
      </dsp:txXfrm>
    </dsp:sp>
    <dsp:sp modelId="{E051D30B-F002-4C2F-8808-864FA9C4C191}">
      <dsp:nvSpPr>
        <dsp:cNvPr id="0" name=""/>
        <dsp:cNvSpPr/>
      </dsp:nvSpPr>
      <dsp:spPr>
        <a:xfrm>
          <a:off x="1315435" y="1744855"/>
          <a:ext cx="4169642" cy="1700019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4000" r="-14000"/>
          </a:stretch>
        </a:blip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05FEE5E-76E1-4664-B020-83E19F5976BE}">
      <dsp:nvSpPr>
        <dsp:cNvPr id="0" name=""/>
        <dsp:cNvSpPr/>
      </dsp:nvSpPr>
      <dsp:spPr>
        <a:xfrm>
          <a:off x="3115064" y="2790378"/>
          <a:ext cx="569132" cy="21114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0" numCol="1" spcCol="1270" anchor="t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uk-UA" sz="1000" kern="1200"/>
        </a:p>
      </dsp:txBody>
      <dsp:txXfrm>
        <a:off x="3115064" y="2790378"/>
        <a:ext cx="569132" cy="2111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F91213-D475-4FF8-8EC2-0B17DCD50FE6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F83B2D-E7B1-4CE9-B5AD-6307979B91D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0" y="0"/>
            <a:ext cx="9144677" cy="68580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" r="47959"/>
            <a:stretch/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811863"/>
            <a:ext cx="5308866" cy="1515533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3598327"/>
            <a:ext cx="5308866" cy="1377651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Клацніть, щоб редагувати стиль зразка підзаголовка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5054602"/>
            <a:ext cx="673276" cy="279400"/>
          </a:xfrm>
        </p:spPr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5054602"/>
            <a:ext cx="4064860" cy="2794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7" y="5054602"/>
            <a:ext cx="413483" cy="279400"/>
          </a:xfrm>
        </p:spPr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5" y="3471329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929440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 фотографі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4815415"/>
            <a:ext cx="6798734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1032933"/>
            <a:ext cx="7091482" cy="33612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5382153"/>
            <a:ext cx="6798734" cy="493712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6842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Назва та пі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06873"/>
            <a:ext cx="6798734" cy="309786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275666"/>
            <a:ext cx="6798736" cy="160020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5" y="414019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5473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982132"/>
            <a:ext cx="6400250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3352799"/>
            <a:ext cx="5892798" cy="651933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4343400"/>
            <a:ext cx="6798738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849969" y="905362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3" y="2827870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414019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38073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3308581"/>
            <a:ext cx="679872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4777381"/>
            <a:ext cx="679873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510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ка назви цита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982132"/>
            <a:ext cx="632516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639312"/>
            <a:ext cx="6798730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4529667"/>
            <a:ext cx="6798736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78060" y="89689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6" y="260772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342900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1766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Істина/хибніст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82131"/>
            <a:ext cx="6798734" cy="229446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3566160"/>
            <a:ext cx="6798730" cy="90525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4470400"/>
            <a:ext cx="6798734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9" y="342900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6723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2490135"/>
            <a:ext cx="6798736" cy="3385733"/>
          </a:xfrm>
        </p:spPr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7925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906873"/>
            <a:ext cx="1618930" cy="496899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7" y="906873"/>
            <a:ext cx="4915509" cy="4968993"/>
          </a:xfrm>
        </p:spPr>
        <p:txBody>
          <a:bodyPr vert="eaVert" anchor="t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906873"/>
            <a:ext cx="0" cy="4968993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4518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781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641413"/>
            <a:ext cx="6595534" cy="1822514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3734859"/>
            <a:ext cx="6595534" cy="1090015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6" y="3599392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053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’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235626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2487168"/>
            <a:ext cx="3337560" cy="3447288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86174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2658533"/>
            <a:ext cx="333756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3243263"/>
            <a:ext cx="3337560" cy="2706624"/>
          </a:xfrm>
        </p:spPr>
        <p:txBody>
          <a:bodyPr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65169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915337"/>
            <a:ext cx="6798735" cy="1303867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235467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35241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1837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388534"/>
            <a:ext cx="2536798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2" y="982132"/>
            <a:ext cx="3855539" cy="4893735"/>
          </a:xfrm>
        </p:spPr>
        <p:txBody>
          <a:bodyPr anchor="ctr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031065"/>
            <a:ext cx="2536798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912533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44246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883832"/>
            <a:ext cx="3632202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69" y="1032933"/>
            <a:ext cx="2929463" cy="4792136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3255432"/>
            <a:ext cx="3632201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Редагувати стиль зразка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309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9152467" cy="68580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14240"/>
            <a:stretch/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2490135"/>
            <a:ext cx="6798736" cy="344499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0" y="5960533"/>
            <a:ext cx="1148283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06642E0-2F6F-4E73-8554-608EECD7B44F}" type="datetimeFigureOut">
              <a:rPr lang="ru-RU" smtClean="0"/>
              <a:pPr/>
              <a:t>16.03.2019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5" y="5960533"/>
            <a:ext cx="510466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5960533"/>
            <a:ext cx="39551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6063F2F-3120-4788-ADBC-7DE3A40C3C0F}" type="slidenum">
              <a:rPr lang="ru-RU" smtClean="0"/>
              <a:pPr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448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/>
              <a:t>Ми – різні ?!</a:t>
            </a:r>
            <a:endParaRPr lang="uk-UA" sz="6600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2492896"/>
            <a:ext cx="7344816" cy="3528392"/>
          </a:xfrm>
        </p:spPr>
      </p:pic>
    </p:spTree>
    <p:extLst>
      <p:ext uri="{BB962C8B-B14F-4D97-AF65-F5344CB8AC3E}">
        <p14:creationId xmlns:p14="http://schemas.microsoft.com/office/powerpoint/2010/main" val="38525902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PARTLY CLOUDY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332656"/>
            <a:ext cx="8712968" cy="6048672"/>
          </a:xfrm>
        </p:spPr>
      </p:pic>
    </p:spTree>
    <p:extLst>
      <p:ext uri="{BB962C8B-B14F-4D97-AF65-F5344CB8AC3E}">
        <p14:creationId xmlns:p14="http://schemas.microsoft.com/office/powerpoint/2010/main" val="1262735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6866" y="915337"/>
            <a:ext cx="6798734" cy="857479"/>
          </a:xfrm>
        </p:spPr>
        <p:txBody>
          <a:bodyPr>
            <a:noAutofit/>
          </a:bodyPr>
          <a:lstStyle/>
          <a:p>
            <a:r>
              <a:rPr lang="uk-UA" sz="6000" dirty="0" smtClean="0"/>
              <a:t>А якщо так ?</a:t>
            </a:r>
            <a:endParaRPr lang="uk-UA" sz="6000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866" y="1772816"/>
            <a:ext cx="6995534" cy="4092947"/>
          </a:xfrm>
        </p:spPr>
      </p:pic>
    </p:spTree>
    <p:extLst>
      <p:ext uri="{BB962C8B-B14F-4D97-AF65-F5344CB8AC3E}">
        <p14:creationId xmlns:p14="http://schemas.microsoft.com/office/powerpoint/2010/main" val="337560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20688"/>
            <a:ext cx="8215370" cy="5665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dirty="0" smtClean="0"/>
              <a:t>      </a:t>
            </a:r>
            <a:r>
              <a:rPr lang="uk-UA" sz="5400" dirty="0" smtClean="0"/>
              <a:t>Всі ми різні – всі ми рівні</a:t>
            </a:r>
            <a:endParaRPr lang="uk-UA" sz="5400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              </a:t>
            </a:r>
            <a:endParaRPr lang="ru-RU" b="1" i="1" dirty="0">
              <a:solidFill>
                <a:srgbClr val="5329ED"/>
              </a:solidFill>
            </a:endParaRPr>
          </a:p>
        </p:txBody>
      </p:sp>
      <p:pic>
        <p:nvPicPr>
          <p:cNvPr id="6" name="Рисунок 5" descr="29580_6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19672" y="1700808"/>
            <a:ext cx="5904655" cy="4464496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7"/>
            <a:ext cx="8215370" cy="1202081"/>
          </a:xfrm>
        </p:spPr>
        <p:txBody>
          <a:bodyPr>
            <a:noAutofit/>
          </a:bodyPr>
          <a:lstStyle/>
          <a:p>
            <a:r>
              <a:rPr lang="uk-UA" sz="4000" dirty="0">
                <a:latin typeface="+mn-lt"/>
              </a:rPr>
              <a:t>Година спілкування </a:t>
            </a:r>
            <a:r>
              <a:rPr lang="uk-UA" sz="4000" dirty="0" smtClean="0">
                <a:latin typeface="+mn-lt"/>
              </a:rPr>
              <a:t/>
            </a:r>
            <a:br>
              <a:rPr lang="uk-UA" sz="4000" dirty="0" smtClean="0">
                <a:latin typeface="+mn-lt"/>
              </a:rPr>
            </a:br>
            <a:r>
              <a:rPr lang="uk-UA" sz="4000" dirty="0" smtClean="0">
                <a:latin typeface="+mn-lt"/>
              </a:rPr>
              <a:t>«</a:t>
            </a:r>
            <a:r>
              <a:rPr lang="uk-UA" sz="4000" dirty="0">
                <a:latin typeface="+mn-lt"/>
              </a:rPr>
              <a:t>Толерантність у нашому житті» </a:t>
            </a:r>
            <a:endParaRPr lang="uk-UA" sz="4000" dirty="0">
              <a:latin typeface="+mn-lt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1000108"/>
            <a:ext cx="8215370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set" dir="t"/>
            </a:scene3d>
            <a:sp3d extrusionH="57150" contourW="12700" prstMaterial="dkEdge">
              <a:bevelT w="38100" h="38100"/>
              <a:extrusionClr>
                <a:schemeClr val="accent6">
                  <a:lumMod val="50000"/>
                </a:schemeClr>
              </a:extrusionClr>
              <a:contourClr>
                <a:schemeClr val="accent6">
                  <a:lumMod val="5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000" b="0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Segoe Script" pitchFamily="34" charset="0"/>
              <a:ea typeface="+mj-ea"/>
              <a:cs typeface="Segoe UI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14348" y="5643578"/>
            <a:ext cx="8215370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set" dir="t"/>
            </a:scene3d>
            <a:sp3d extrusionH="57150" contourW="12700" prstMaterial="dkEdge">
              <a:bevelT w="38100" h="38100"/>
              <a:extrusionClr>
                <a:schemeClr val="accent6">
                  <a:lumMod val="50000"/>
                </a:schemeClr>
              </a:extrusionClr>
              <a:contourClr>
                <a:schemeClr val="accent6">
                  <a:lumMod val="50000"/>
                </a:schemeClr>
              </a:contourClr>
            </a:sp3d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600" b="0" i="0" u="none" strike="noStrike" kern="1200" cap="none" spc="0" normalizeH="0" baseline="0" noProof="0" dirty="0" smtClean="0">
                <a:ln>
                  <a:noFill/>
                </a:ln>
                <a:gradFill flip="none" rotWithShape="1">
                  <a:gsLst>
                    <a:gs pos="0">
                      <a:schemeClr val="accent6">
                        <a:lumMod val="50000"/>
                      </a:schemeClr>
                    </a:gs>
                    <a:gs pos="86000">
                      <a:schemeClr val="accent6">
                        <a:lumMod val="75000"/>
                      </a:schemeClr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Segoe Script" pitchFamily="34" charset="0"/>
                <a:ea typeface="+mj-ea"/>
                <a:cs typeface="Segoe UI" pitchFamily="34" charset="0"/>
              </a:rPr>
              <a:t>.</a:t>
            </a:r>
            <a:endParaRPr kumimoji="0" lang="uk-UA" sz="16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86000">
                    <a:schemeClr val="accent6">
                      <a:lumMod val="75000"/>
                    </a:schemeClr>
                  </a:gs>
                </a:gsLst>
                <a:lin ang="2700000" scaled="1"/>
                <a:tileRect/>
              </a:gradFill>
              <a:effectLst/>
              <a:uLnTx/>
              <a:uFillTx/>
              <a:latin typeface="Segoe Script" pitchFamily="34" charset="0"/>
              <a:ea typeface="+mj-ea"/>
              <a:cs typeface="Segoe UI" pitchFamily="34" charset="0"/>
            </a:endParaRPr>
          </a:p>
        </p:txBody>
      </p:sp>
      <p:pic>
        <p:nvPicPr>
          <p:cNvPr id="1026" name="Picture 2" descr="C:\Users\Школа\Desktop\580945b0c37c.jpg"/>
          <p:cNvPicPr>
            <a:picLocks noChangeAspect="1" noChangeArrowheads="1"/>
          </p:cNvPicPr>
          <p:nvPr/>
        </p:nvPicPr>
        <p:blipFill>
          <a:blip r:embed="rId2" cstate="print">
            <a:lum bright="10000"/>
          </a:blip>
          <a:srcRect/>
          <a:stretch>
            <a:fillRect/>
          </a:stretch>
        </p:blipFill>
        <p:spPr bwMode="auto">
          <a:xfrm>
            <a:off x="1071538" y="1487809"/>
            <a:ext cx="6429420" cy="4298645"/>
          </a:xfrm>
          <a:prstGeom prst="rect">
            <a:avLst/>
          </a:prstGeom>
          <a:noFill/>
          <a:effectLst>
            <a:softEdge rad="317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7200" dirty="0" smtClean="0"/>
              <a:t>Дикі гуси</a:t>
            </a:r>
            <a:endParaRPr lang="uk-UA" sz="7200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132856"/>
            <a:ext cx="7776864" cy="4032448"/>
          </a:xfrm>
        </p:spPr>
      </p:pic>
    </p:spTree>
    <p:extLst>
      <p:ext uri="{BB962C8B-B14F-4D97-AF65-F5344CB8AC3E}">
        <p14:creationId xmlns:p14="http://schemas.microsoft.com/office/powerpoint/2010/main" val="25096491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692696"/>
            <a:ext cx="7704856" cy="5400600"/>
          </a:xfrm>
        </p:spPr>
      </p:pic>
    </p:spTree>
    <p:extLst>
      <p:ext uri="{BB962C8B-B14F-4D97-AF65-F5344CB8AC3E}">
        <p14:creationId xmlns:p14="http://schemas.microsoft.com/office/powerpoint/2010/main" val="10753950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7704856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589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uk-UA" sz="4800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36712"/>
            <a:ext cx="7560839" cy="5256584"/>
          </a:xfrm>
        </p:spPr>
      </p:pic>
    </p:spTree>
    <p:extLst>
      <p:ext uri="{BB962C8B-B14F-4D97-AF65-F5344CB8AC3E}">
        <p14:creationId xmlns:p14="http://schemas.microsoft.com/office/powerpoint/2010/main" val="1344759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6600" dirty="0" smtClean="0"/>
              <a:t>Життєві ситуації</a:t>
            </a:r>
            <a:endParaRPr lang="uk-UA" sz="6600" dirty="0"/>
          </a:p>
        </p:txBody>
      </p:sp>
      <p:graphicFrame>
        <p:nvGraphicFramePr>
          <p:cNvPr id="16" name="Місце для вмісту 1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374218"/>
              </p:ext>
            </p:extLst>
          </p:nvPr>
        </p:nvGraphicFramePr>
        <p:xfrm>
          <a:off x="1176866" y="2492896"/>
          <a:ext cx="6799262" cy="34448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6030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  <p:bldGraphic spid="16" grpId="1">
        <p:bldAsOne/>
      </p:bldGraphic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рирода">
  <a:themeElements>
    <a:clrScheme name="Природа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Природа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Природ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350DF953-BA70-4FA4-9CF1-8B0A0810C31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0</TotalTime>
  <Words>24</Words>
  <Application>Microsoft Office PowerPoint</Application>
  <PresentationFormat>Екран (4:3)</PresentationFormat>
  <Paragraphs>14</Paragraphs>
  <Slides>10</Slides>
  <Notes>0</Notes>
  <HiddenSlides>0</HiddenSlides>
  <MMClips>1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10</vt:i4>
      </vt:variant>
    </vt:vector>
  </HeadingPairs>
  <TitlesOfParts>
    <vt:vector size="16" baseType="lpstr">
      <vt:lpstr>Arial</vt:lpstr>
      <vt:lpstr>Calibri</vt:lpstr>
      <vt:lpstr>Garamond</vt:lpstr>
      <vt:lpstr>Segoe Script</vt:lpstr>
      <vt:lpstr>Segoe UI</vt:lpstr>
      <vt:lpstr>Природа</vt:lpstr>
      <vt:lpstr>Ми – різні ?!</vt:lpstr>
      <vt:lpstr>А якщо так ?</vt:lpstr>
      <vt:lpstr>Презентація PowerPoint</vt:lpstr>
      <vt:lpstr>Година спілкування  «Толерантність у нашому житті» </vt:lpstr>
      <vt:lpstr>Дикі гуси</vt:lpstr>
      <vt:lpstr>Презентація PowerPoint</vt:lpstr>
      <vt:lpstr>Презентація PowerPoint</vt:lpstr>
      <vt:lpstr>Презентація PowerPoint</vt:lpstr>
      <vt:lpstr>Життєві ситуації</vt:lpstr>
      <vt:lpstr>Презентація PowerPoint</vt:lpstr>
    </vt:vector>
  </TitlesOfParts>
  <Company>CtrlSoft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keywords/>
  <dc:description>Корпорация Майкрософт</dc:description>
  <cp:lastModifiedBy>Користувач</cp:lastModifiedBy>
  <cp:revision>45</cp:revision>
  <dcterms:created xsi:type="dcterms:W3CDTF">2013-11-12T17:37:16Z</dcterms:created>
  <dcterms:modified xsi:type="dcterms:W3CDTF">2019-03-16T19:04:06Z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TC102831809990</vt:lpwstr>
  </property>
</Properties>
</file>