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4"/>
  </p:notesMasterIdLst>
  <p:sldIdLst>
    <p:sldId id="256" r:id="rId4"/>
    <p:sldId id="257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1" r:id="rId15"/>
    <p:sldId id="270" r:id="rId16"/>
    <p:sldId id="272" r:id="rId17"/>
    <p:sldId id="273" r:id="rId18"/>
    <p:sldId id="275" r:id="rId19"/>
    <p:sldId id="276" r:id="rId20"/>
    <p:sldId id="277" r:id="rId21"/>
    <p:sldId id="279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6E52F-6894-4B2A-9B85-6F118DFBBAC8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9DEA79-5C2C-4AE3-8AA4-B83222E55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599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9DEA79-5C2C-4AE3-8AA4-B83222E55319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056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7185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9654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6850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7169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9594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1029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306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1754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5522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3833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201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483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7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jpeg"/><Relationship Id="rId18" Type="http://schemas.openxmlformats.org/officeDocument/2006/relationships/image" Target="../media/image36.jpeg"/><Relationship Id="rId3" Type="http://schemas.openxmlformats.org/officeDocument/2006/relationships/image" Target="../media/image21.jpeg"/><Relationship Id="rId21" Type="http://schemas.openxmlformats.org/officeDocument/2006/relationships/image" Target="../media/image39.pn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17" Type="http://schemas.openxmlformats.org/officeDocument/2006/relationships/image" Target="../media/image35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4.jpeg"/><Relationship Id="rId20" Type="http://schemas.openxmlformats.org/officeDocument/2006/relationships/image" Target="../media/image38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5" Type="http://schemas.openxmlformats.org/officeDocument/2006/relationships/image" Target="../media/image33.jpeg"/><Relationship Id="rId10" Type="http://schemas.openxmlformats.org/officeDocument/2006/relationships/image" Target="../media/image28.jpeg"/><Relationship Id="rId19" Type="http://schemas.openxmlformats.org/officeDocument/2006/relationships/image" Target="../media/image37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Relationship Id="rId14" Type="http://schemas.openxmlformats.org/officeDocument/2006/relationships/image" Target="../media/image32.jpeg"/><Relationship Id="rId22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46.png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uk.wikipedia.org/wiki/%D0%A4%D0%B0%D0%B9%D0%BB:Konotop_battlle_1.pn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окументы\Овчаренко А О\thumb2-606349724277605dc337a288885683d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76"/>
            <a:ext cx="9144000" cy="6853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" y="44135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Літературно – </a:t>
            </a:r>
            <a:r>
              <a:rPr lang="uk-UA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музична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uk-UA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експозиція</a:t>
            </a:r>
            <a:endParaRPr lang="en-US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uk-UA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</a:t>
            </a: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 із попелу 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знов</a:t>
            </a: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воскресаю</a:t>
            </a:r>
            <a:r>
              <a:rPr lang="uk-UA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…»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72001" y="3933056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000" b="1" dirty="0">
                <a:solidFill>
                  <a:schemeClr val="bg1"/>
                </a:solidFill>
              </a:rPr>
              <a:t>Захід підготували</a:t>
            </a:r>
          </a:p>
          <a:p>
            <a:r>
              <a:rPr lang="uk-UA" sz="2000" b="1" dirty="0">
                <a:solidFill>
                  <a:schemeClr val="bg1"/>
                </a:solidFill>
              </a:rPr>
              <a:t>Заступник директора з виховної роботи</a:t>
            </a:r>
            <a:br>
              <a:rPr lang="uk-UA" sz="2000" b="1" dirty="0">
                <a:solidFill>
                  <a:schemeClr val="bg1"/>
                </a:solidFill>
              </a:rPr>
            </a:br>
            <a:r>
              <a:rPr lang="uk-UA" sz="2000" b="1" dirty="0">
                <a:solidFill>
                  <a:schemeClr val="bg1"/>
                </a:solidFill>
              </a:rPr>
              <a:t>Прилуцької ЗОШ І-ІІІ ступенів №2</a:t>
            </a:r>
          </a:p>
          <a:p>
            <a:r>
              <a:rPr lang="uk-UA" sz="2000" b="1" dirty="0">
                <a:solidFill>
                  <a:schemeClr val="bg1"/>
                </a:solidFill>
              </a:rPr>
              <a:t>Сизенцова Т.Л.</a:t>
            </a:r>
          </a:p>
          <a:p>
            <a:r>
              <a:rPr lang="uk-UA" sz="2000" b="1" dirty="0">
                <a:solidFill>
                  <a:schemeClr val="bg1"/>
                </a:solidFill>
              </a:rPr>
              <a:t>Педагог-організатор </a:t>
            </a:r>
          </a:p>
          <a:p>
            <a:r>
              <a:rPr lang="uk-UA" sz="2000" b="1" dirty="0">
                <a:solidFill>
                  <a:schemeClr val="bg1"/>
                </a:solidFill>
              </a:rPr>
              <a:t>Прилуцької ЗОШ І-ІІІ ступенів №2</a:t>
            </a:r>
          </a:p>
          <a:p>
            <a:r>
              <a:rPr lang="uk-UA" sz="2000" b="1" dirty="0" smtClean="0">
                <a:solidFill>
                  <a:schemeClr val="bg1"/>
                </a:solidFill>
              </a:rPr>
              <a:t>Стеценко А. О.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28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Документы\Овчаренко А О\300px-Леонід_Перфецький_Бій_під_Крутами_акварель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8" y="29514"/>
            <a:ext cx="9124641" cy="6828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496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Документы\Овчаренко А О\2acfa36-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Документы\Овчаренко А О\ldJLMiMhSv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157192"/>
            <a:ext cx="2168283" cy="170080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" name="6 Krasivaya-grustnaya-muzyka-k-fil_mu-И-vse-taki-Ya-lyublyu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3528" y="60578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0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59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Овчаренко А О\003526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888"/>
            <a:ext cx="9092130" cy="6822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09213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9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9600" b="1" cap="all" dirty="0" err="1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24579" y="936010"/>
            <a:ext cx="6226384" cy="22775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Розстріляне</a:t>
            </a: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54237" y="4259996"/>
            <a:ext cx="683552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8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uk-UA" sz="8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ідродження</a:t>
            </a:r>
            <a:endParaRPr lang="ru-RU" sz="8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113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Документы\Овчаренко А О\Новая папка\100px-Curba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315" y="1836330"/>
            <a:ext cx="1872208" cy="267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Документы\Овчаренко А О\Новая папка\100px-Hryhorii-epi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19066"/>
            <a:ext cx="1825352" cy="279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Документы\Овчаренко А О\Новая папка\100px-Oleksa_Vlyzk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00441"/>
            <a:ext cx="1770484" cy="238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D:\Документы\Овчаренко А О\Новая папка\100px-Photo-boychuk-mykhaylo-lvovych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158" y="3789040"/>
            <a:ext cx="1619684" cy="262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D:\Документы\Овчаренко А О\Новая папка\100px-Vasyl_Vrazhlyvy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70370"/>
            <a:ext cx="2011542" cy="243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D:\Документы\Овчаренко А О\Новая папка\100px-Volodymyr_Yaroshenko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98" y="4743495"/>
            <a:ext cx="1613636" cy="206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D:\Документы\Овчаренко А О\Новая папка\100px-Бобинський_В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507" y="3175479"/>
            <a:ext cx="1619684" cy="234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D:\Документы\Овчаренко А О\Новая папка\100px-Вороний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315" y="4435833"/>
            <a:ext cx="1460934" cy="216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D:\Документы\Овчаренко А О\Новая папка\100px-Вухналь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153" y="1713933"/>
            <a:ext cx="2003152" cy="284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7" name="Picture 11" descr="D:\Документы\Овчаренко А О\Новая папка\100px-Дмитро_Бузько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255" y="4655670"/>
            <a:ext cx="1562968" cy="224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D:\Документы\Овчаренко А О\Новая папка\100px-Загул_Дмитро_Юрійович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1016" y="603902"/>
            <a:ext cx="1808584" cy="257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9" name="Picture 13" descr="D:\Документы\Овчаренко А О\Новая папка\100px-Зеров_М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507" y="0"/>
            <a:ext cx="1619684" cy="239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D:\Документы\Овчаренко А О\Новая папка\100px-Йогансен_М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607" y="168179"/>
            <a:ext cx="1661551" cy="2608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1" name="Picture 15" descr="D:\Документы\Овчаренко А О\Новая папка\100px-Капельгородський_П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432" y="0"/>
            <a:ext cx="1619684" cy="2267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2" name="Picture 16" descr="D:\Документы\Овчаренко А О\Новая папка\100px-Кость_Буревій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0" y="168178"/>
            <a:ext cx="1405942" cy="206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3" name="Picture 17" descr="D:\Документы\Овчаренко А О\Новая папка\100px-Микитенко_І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0" y="2482850"/>
            <a:ext cx="1270000" cy="189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18" descr="D:\Документы\Овчаренко А О\Новая папка\100px-Олесь_ДОСВІТНІЙ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184" y="232079"/>
            <a:ext cx="1571104" cy="223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5" name="Picture 19" descr="D:\Документы\Овчаренко А О\Новая папка\100px-Поліщук_В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579" y="4309061"/>
            <a:ext cx="1808584" cy="2439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6" name="Picture 20" descr="D:\Документы\Овчаренко А О\Новая папка\100px-Пилипенко_Сергій_Володимирович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908" y="4435833"/>
            <a:ext cx="1656184" cy="218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7" name="Picture 21" descr="D:\Документы\Овчаренко А О\Новая папка\100px-Свідзинський_В.jp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116313"/>
            <a:ext cx="1544960" cy="2085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363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2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2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2" dur="2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7" dur="2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1" dur="2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Кинохроника Отечественной войны (online-video-cutter.com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382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08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D:\Документы\Овчаренко А О\Новая папка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8" y="0"/>
            <a:ext cx="9129042" cy="6837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939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Документы\Овчаренко А О\Новая папка\4f44e65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" y="-1"/>
            <a:ext cx="914297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88690" y="332656"/>
            <a:ext cx="592040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72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Моя Україна</a:t>
            </a:r>
            <a:endParaRPr lang="ru-RU" sz="7200" b="1" cap="all" spc="0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5692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videoplayback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0156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00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Документы\Овчаренко А О\Новая папка\i-89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4" y="-27384"/>
            <a:ext cx="9132415" cy="6849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372" y="404664"/>
            <a:ext cx="88168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>
                <a:solidFill>
                  <a:srgbClr val="FF0000"/>
                </a:solidFill>
              </a:rPr>
              <a:t>Я свічку запалю і </a:t>
            </a:r>
            <a:r>
              <a:rPr lang="ru-RU" sz="5400" dirty="0" smtClean="0">
                <a:solidFill>
                  <a:srgbClr val="FF0000"/>
                </a:solidFill>
              </a:rPr>
              <a:t>помолюся…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6Hvilina-Movchannya-Metronom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61135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57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Документы\Овчаренко А О\Новая папка\_1wZJqPS3C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142"/>
            <a:ext cx="9144000" cy="6831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650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ы\Овчаренко А О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36"/>
            <a:ext cx="9144000" cy="6911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238" y="66216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>
                <a:solidFill>
                  <a:srgbClr val="C00000"/>
                </a:solidFill>
              </a:rPr>
              <a:t>Мета: </a:t>
            </a:r>
          </a:p>
          <a:p>
            <a:pPr marL="571500" indent="-571500" algn="just">
              <a:buFontTx/>
              <a:buChar char="-"/>
            </a:pPr>
            <a:r>
              <a:rPr lang="uk-UA" sz="2400" b="1" dirty="0">
                <a:solidFill>
                  <a:srgbClr val="FFFF00"/>
                </a:solidFill>
              </a:rPr>
              <a:t>формувати особистісні риси громадянина Української держави, набуття молоддю соціального досвіду, готовності до виконання громадянських і конституційних обов’язків; </a:t>
            </a:r>
          </a:p>
          <a:p>
            <a:pPr marL="571500" indent="-571500" algn="just">
              <a:buFontTx/>
              <a:buChar char="-"/>
            </a:pPr>
            <a:r>
              <a:rPr lang="uk-UA" sz="2400" b="1" dirty="0">
                <a:solidFill>
                  <a:srgbClr val="FFFF00"/>
                </a:solidFill>
              </a:rPr>
              <a:t>виховувати почуття патріотизму, гордості за велич і національну гідність українського народу, його боротьби за свою незалежність в різні періоди історії;</a:t>
            </a:r>
          </a:p>
          <a:p>
            <a:pPr marL="571500" indent="-571500" algn="just">
              <a:buFontTx/>
              <a:buChar char="-"/>
            </a:pPr>
            <a:r>
              <a:rPr lang="uk-UA" sz="2400" b="1" dirty="0">
                <a:solidFill>
                  <a:srgbClr val="FFFF00"/>
                </a:solidFill>
              </a:rPr>
              <a:t>сприяти  громадянському миру і злагоді в суспільстві, успішно самореалізовуватися  в соціумі, як громадянин та носій української національної культури.</a:t>
            </a:r>
            <a:endParaRPr lang="ru-RU" sz="24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72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Документы\Овчаренко А О\1407163823_xkm0g-lf7_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2" y="0"/>
            <a:ext cx="91212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8517" y="5149934"/>
            <a:ext cx="912126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4800" dirty="0">
                <a:solidFill>
                  <a:srgbClr val="FFFF00"/>
                </a:solidFill>
              </a:rPr>
              <a:t>Я єсть народ, </a:t>
            </a:r>
            <a:r>
              <a:rPr lang="uk-UA" sz="4800" dirty="0" smtClean="0">
                <a:solidFill>
                  <a:srgbClr val="FFFF00"/>
                </a:solidFill>
              </a:rPr>
              <a:t>якого </a:t>
            </a:r>
            <a:r>
              <a:rPr lang="uk-UA" sz="4800" dirty="0">
                <a:solidFill>
                  <a:srgbClr val="FFFF00"/>
                </a:solidFill>
              </a:rPr>
              <a:t>Правди сила</a:t>
            </a:r>
            <a:endParaRPr lang="ru-RU" sz="4800" dirty="0">
              <a:solidFill>
                <a:srgbClr val="FFFF00"/>
              </a:solidFill>
            </a:endParaRPr>
          </a:p>
          <a:p>
            <a:r>
              <a:rPr lang="uk-UA" sz="4800" dirty="0">
                <a:solidFill>
                  <a:srgbClr val="FFFF00"/>
                </a:solidFill>
              </a:rPr>
              <a:t>Ніким звойована ще не </a:t>
            </a:r>
            <a:r>
              <a:rPr lang="uk-UA" sz="4800" dirty="0" smtClean="0">
                <a:solidFill>
                  <a:srgbClr val="FFFF00"/>
                </a:solidFill>
              </a:rPr>
              <a:t>була!</a:t>
            </a:r>
            <a:endParaRPr lang="ru-RU" sz="4800" dirty="0">
              <a:solidFill>
                <a:srgbClr val="FFFF00"/>
              </a:solidFill>
            </a:endParaRPr>
          </a:p>
        </p:txBody>
      </p:sp>
      <p:pic>
        <p:nvPicPr>
          <p:cNvPr id="3" name="Катя Бужинська - Украна - Це Ми [с сайта www.ololo.fm]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61099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08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0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окументы\Овчаренко А О\708ccd1c0fa5ad2b0d27c2752eed3680dfdb02c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87" y="4730"/>
            <a:ext cx="9137693" cy="685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Дзвони Лавр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8384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14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1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Документы\Овчаренко А О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907"/>
            <a:ext cx="9144000" cy="6945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Документы\Овчаренко А О\1316571054_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328" y="1834571"/>
            <a:ext cx="3975100" cy="5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016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Документы\Овчаренко А О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2" y="19836"/>
            <a:ext cx="9126108" cy="6838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Документы\Овчаренко А О\images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736" y="29992"/>
            <a:ext cx="2281264" cy="275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492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окументы\Овчаренко А О\1327850549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54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olska_p_snya_pro_Ukra_nu_-_iz_filma_Ognyom_i_mechom_(x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2" y="3326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5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1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onotop battlle 1.pn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8125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D:\Документы\Овчаренко А О\Ivan_Vygovskiy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0" y="29515"/>
            <a:ext cx="6762751" cy="685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009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окументы\Овчаренко А О\515500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11"/>
            <a:ext cx="9144000" cy="6850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2279" y="332656"/>
            <a:ext cx="344357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1659 </a:t>
            </a:r>
            <a:r>
              <a:rPr lang="uk-UA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рік</a:t>
            </a:r>
            <a:endParaRPr lang="ru-RU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6440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Документы\Овчаренко А О\19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8" y="0"/>
            <a:ext cx="9129042" cy="680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917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234</TotalTime>
  <Words>111</Words>
  <Application>Microsoft Office PowerPoint</Application>
  <PresentationFormat>Экран (4:3)</PresentationFormat>
  <Paragraphs>20</Paragraphs>
  <Slides>20</Slides>
  <Notes>1</Notes>
  <HiddenSlides>0</HiddenSlides>
  <MMClips>7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Волна</vt:lpstr>
      <vt:lpstr>Горизонт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Завуч</dc:creator>
  <cp:lastModifiedBy>Пользователь</cp:lastModifiedBy>
  <cp:revision>23</cp:revision>
  <dcterms:created xsi:type="dcterms:W3CDTF">2014-11-11T11:40:29Z</dcterms:created>
  <dcterms:modified xsi:type="dcterms:W3CDTF">2014-11-13T08:05:07Z</dcterms:modified>
</cp:coreProperties>
</file>