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93" r:id="rId2"/>
    <p:sldId id="256" r:id="rId3"/>
    <p:sldId id="281" r:id="rId4"/>
    <p:sldId id="261" r:id="rId5"/>
    <p:sldId id="257" r:id="rId6"/>
    <p:sldId id="258" r:id="rId7"/>
    <p:sldId id="259" r:id="rId8"/>
    <p:sldId id="260" r:id="rId9"/>
    <p:sldId id="262" r:id="rId10"/>
    <p:sldId id="263" r:id="rId11"/>
    <p:sldId id="286" r:id="rId12"/>
    <p:sldId id="265" r:id="rId13"/>
    <p:sldId id="266" r:id="rId14"/>
    <p:sldId id="284" r:id="rId15"/>
    <p:sldId id="285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6" r:id="rId24"/>
    <p:sldId id="277" r:id="rId25"/>
    <p:sldId id="278" r:id="rId26"/>
    <p:sldId id="282" r:id="rId27"/>
    <p:sldId id="280" r:id="rId28"/>
    <p:sldId id="283" r:id="rId29"/>
    <p:sldId id="287" r:id="rId30"/>
    <p:sldId id="288" r:id="rId31"/>
    <p:sldId id="289" r:id="rId32"/>
    <p:sldId id="290" r:id="rId33"/>
    <p:sldId id="291" r:id="rId34"/>
    <p:sldId id="292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73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-96" y="-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74423" y="802298"/>
            <a:ext cx="8637073" cy="2920713"/>
          </a:xfrm>
        </p:spPr>
        <p:txBody>
          <a:bodyPr bIns="0" anchor="b">
            <a:normAutofit/>
          </a:bodyPr>
          <a:lstStyle>
            <a:lvl1pPr algn="ctr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4424" y="3724074"/>
            <a:ext cx="8637072" cy="977621"/>
          </a:xfrm>
        </p:spPr>
        <p:txBody>
          <a:bodyPr tIns="91440" bIns="91440">
            <a:normAutofit/>
          </a:bodyPr>
          <a:lstStyle>
            <a:lvl1pPr marL="0" indent="0" algn="ctr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70FB-B220-4A38-B9D6-4D9CA053AB3D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1579" y="329307"/>
            <a:ext cx="5626774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6834" y="798973"/>
            <a:ext cx="811019" cy="503578"/>
          </a:xfrm>
        </p:spPr>
        <p:txBody>
          <a:bodyPr/>
          <a:lstStyle/>
          <a:p>
            <a:fld id="{06F95A52-1797-46E7-A3D4-EBED7C89A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7314442"/>
      </p:ext>
    </p:extLst>
  </p:cSld>
  <p:clrMapOvr>
    <a:masterClrMapping/>
  </p:clrMapOvr>
  <p:transition spd="slow" advClick="0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70FB-B220-4A38-B9D6-4D9CA053AB3D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95A52-1797-46E7-A3D4-EBED7C89A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8991038"/>
      </p:ext>
    </p:extLst>
  </p:cSld>
  <p:clrMapOvr>
    <a:masterClrMapping/>
  </p:clrMapOvr>
  <p:transition spd="slow" advClick="0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74423" y="1756130"/>
            <a:ext cx="8643154" cy="1969007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4423" y="3725137"/>
            <a:ext cx="8643154" cy="1093987"/>
          </a:xfrm>
        </p:spPr>
        <p:txBody>
          <a:bodyPr tIns="91440">
            <a:norm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70FB-B220-4A38-B9D6-4D9CA053AB3D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95A52-1797-46E7-A3D4-EBED7C89A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6766603"/>
      </p:ext>
    </p:extLst>
  </p:cSld>
  <p:clrMapOvr>
    <a:masterClrMapping/>
  </p:clrMapOvr>
  <p:transition spd="slow" advClick="0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293577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488654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4140" y="2017343"/>
            <a:ext cx="4488654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70FB-B220-4A38-B9D6-4D9CA053AB3D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95A52-1797-46E7-A3D4-EBED7C89A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740046"/>
      </p:ext>
    </p:extLst>
  </p:cSld>
  <p:clrMapOvr>
    <a:masterClrMapping/>
  </p:clrMapOvr>
  <p:transition spd="slow" advClick="0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295603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48879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488794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56025" y="2023003"/>
            <a:ext cx="448879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56025" y="2821491"/>
            <a:ext cx="4488794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70FB-B220-4A38-B9D6-4D9CA053AB3D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95A52-1797-46E7-A3D4-EBED7C89A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1487775"/>
      </p:ext>
    </p:extLst>
  </p:cSld>
  <p:clrMapOvr>
    <a:masterClrMapping/>
  </p:clrMapOvr>
  <p:transition spd="slow" advClick="0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70FB-B220-4A38-B9D6-4D9CA053AB3D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95A52-1797-46E7-A3D4-EBED7C89A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5317478"/>
      </p:ext>
    </p:extLst>
  </p:cSld>
  <p:clrMapOvr>
    <a:masterClrMapping/>
  </p:clrMapOvr>
  <p:transition spd="slow" advClick="0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70FB-B220-4A38-B9D6-4D9CA053AB3D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95A52-1797-46E7-A3D4-EBED7C89A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712595"/>
      </p:ext>
    </p:extLst>
  </p:cSld>
  <p:clrMapOvr>
    <a:masterClrMapping/>
  </p:clrMapOvr>
  <p:transition spd="slow" advClick="0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2961967" cy="2406518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3032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2961967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70FB-B220-4A38-B9D6-4D9CA053AB3D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95A52-1797-46E7-A3D4-EBED7C89A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2315407"/>
      </p:ext>
    </p:extLst>
  </p:cSld>
  <p:clrMapOvr>
    <a:masterClrMapping/>
  </p:clrMapOvr>
  <p:transition spd="slow" advClick="0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blipFill dpi="0" rotWithShape="1">
              <a:blip r:embed="rId2" cstate="print">
                <a:alphaModFix amt="30000"/>
              </a:blip>
              <a:srcRect/>
              <a:tile tx="0" ty="0" sx="100000" sy="100000" flip="none" algn="ctr"/>
            </a:blip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extrusionH="76200" contourW="12700" prstMaterial="matte">
              <a:bevelT w="152400" h="50800" prst="softRound"/>
              <a:extrusionClr>
                <a:schemeClr val="tx2"/>
              </a:extrusionClr>
              <a:contourClr>
                <a:schemeClr val="bg2"/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38100" cmpd="sng">
              <a:solidFill>
                <a:schemeClr val="tx2">
                  <a:lumMod val="25000"/>
                </a:schemeClr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2"/>
            <a:ext cx="5532328" cy="1922299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50000"/>
              <a:lumOff val="50000"/>
              <a:alpha val="80000"/>
            </a:schemeClr>
          </a:solidFill>
          <a:ln w="9525" cap="sq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3200" dirty="0"/>
            </a:lvl1pPr>
          </a:lstStyle>
          <a:p>
            <a:pPr lvl="0" algn="ctr"/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059600"/>
            <a:ext cx="5524404" cy="2090134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AE5670FB-B220-4A38-B9D6-4D9CA053AB3D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95A52-1797-46E7-A3D4-EBED7C89A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9226680"/>
      </p:ext>
    </p:extLst>
  </p:cSld>
  <p:clrMapOvr>
    <a:masterClrMapping/>
  </p:clrMapOvr>
  <p:transition spd="slow" advClick="0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70FB-B220-4A38-B9D6-4D9CA053AB3D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95A52-1797-46E7-A3D4-EBED7C89A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048480"/>
      </p:ext>
    </p:extLst>
  </p:cSld>
  <p:clrMapOvr>
    <a:masterClrMapping/>
  </p:clrMapOvr>
  <p:transition spd="slow" advClick="0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7052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518654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670FB-B220-4A38-B9D6-4D9CA053AB3D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95A52-1797-46E7-A3D4-EBED7C89A6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5439221"/>
      </p:ext>
    </p:extLst>
  </p:cSld>
  <p:clrMapOvr>
    <a:masterClrMapping/>
  </p:clrMapOvr>
  <p:transition spd="slow" advClick="0" advTm="5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291215" cy="1049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29121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42079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670FB-B220-4A38-B9D6-4D9CA053AB3D}" type="datetimeFigureOut">
              <a:rPr lang="ru-RU" smtClean="0"/>
              <a:pPr/>
              <a:t>15.02.2020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62677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06F95A52-1797-46E7-A3D4-EBED7C89A6C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0" y="3622291"/>
            <a:ext cx="12192000" cy="250598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>
                  <a:alpha val="80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29338"/>
            <a:ext cx="12192000" cy="742950"/>
          </a:xfrm>
          <a:prstGeom prst="rect">
            <a:avLst/>
          </a:prstGeom>
        </p:spPr>
      </p:pic>
      <p:cxnSp>
        <p:nvCxnSpPr>
          <p:cNvPr id="12" name="Straight Connector 11"/>
          <p:cNvCxnSpPr/>
          <p:nvPr/>
        </p:nvCxnSpPr>
        <p:spPr>
          <a:xfrm>
            <a:off x="0" y="6138142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76627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 advClick="0" advTm="5000">
    <p:split orient="vert"/>
  </p:transition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F:\&#1043;&#1054;&#1051;&#1054;&#1044;&#1054;&#1052;&#1054;&#1056;-2017\13_oksana_bilozir_svicha_myzuka.mp3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9C%D0%B0%D0%BB%D0%B8%D1%88%D0%BA%D0%BE_%D0%90%D0%BD%D0%B4%D1%80%D1%96%D0%B9_%D0%A1%D0%B0%D0%BC%D1%96%D0%B9%D0%BB%D0%BE%D0%B2%D0%B8%D1%87" TargetMode="External"/><Relationship Id="rId3" Type="http://schemas.openxmlformats.org/officeDocument/2006/relationships/hyperlink" Target="https://uk.wikipedia.org/wiki/%D0%9C%D0%B0%D1%80%D1%96%D1%8F_(%D1%80%D0%BE%D0%BC%D0%B0%D0%BD)" TargetMode="External"/><Relationship Id="rId7" Type="http://schemas.openxmlformats.org/officeDocument/2006/relationships/hyperlink" Target="https://uk.wikipedia.org/wiki/1963" TargetMode="External"/><Relationship Id="rId2" Type="http://schemas.openxmlformats.org/officeDocument/2006/relationships/hyperlink" Target="https://uk.wikipedia.org/wiki/%D0%A0%D0%BE%D0%BC%D0%B0%D0%BD_(%D0%B6%D0%B0%D0%BD%D1%80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wikipedia.org/wiki/%D0%96%D0%BE%D0%B2%D1%82%D0%B8%D0%B9_%D0%BA%D0%BD%D1%8F%D0%B7%D1%8C" TargetMode="External"/><Relationship Id="rId5" Type="http://schemas.openxmlformats.org/officeDocument/2006/relationships/hyperlink" Target="https://uk.wikipedia.org/wiki/%D0%91%D0%B0%D1%80%D0%BA%D0%B0_%D0%92%D0%B0%D1%81%D0%B8%D0%BB%D1%8C_%D0%9A%D0%BE%D1%81%D1%82%D1%8F%D0%BD%D1%82%D0%B8%D0%BD%D0%BE%D0%B2%D0%B8%D1%87" TargetMode="External"/><Relationship Id="rId4" Type="http://schemas.openxmlformats.org/officeDocument/2006/relationships/hyperlink" Target="https://uk.wikipedia.org/wiki/1934" TargetMode="External"/><Relationship Id="rId9" Type="http://schemas.openxmlformats.org/officeDocument/2006/relationships/hyperlink" Target="https://uk.wikipedia.org/wiki/1964" TargetMode="Externa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uk.wikipedia.org/wiki/%D0%9E%D0%BB%D0%B5%D1%81%D1%8C_%D0%91%D0%B0%D1%80%D0%BB%D1%96%D0%B3" TargetMode="External"/><Relationship Id="rId7" Type="http://schemas.openxmlformats.org/officeDocument/2006/relationships/hyperlink" Target="https://uk.wikipedia.org/wiki/%D0%AE%D1%85%D0%B8%D0%BC%D0%BE%D0%B2%D0%B8%D1%87_%D0%92%D0%B0%D1%81%D0%B8%D0%BB%D1%8C_%D0%9B%D1%83%D0%BA%D0%B8%D1%87" TargetMode="External"/><Relationship Id="rId2" Type="http://schemas.openxmlformats.org/officeDocument/2006/relationships/hyperlink" Target="https://uk.wikipedia.org/wiki/%D0%93%D1%83%D0%B4%D0%B8%D0%BC%D0%B0_%D0%90%D0%BD%D0%B4%D1%80%D1%96%D0%B9_%D0%94%D0%BC%D0%B8%D1%82%D1%80%D0%BE%D0%B2%D0%B8%D1%8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wikipedia.org/wiki/%D0%AF%D0%BA%D0%BE%D0%B2%D1%87%D1%83%D0%BA_%D0%9E%D0%BB%D0%B5%D0%BA%D1%81%D0%B0%D0%BD%D0%B4%D1%80_%D0%9C%D0%B8%D0%BA%D0%BE%D0%BB%D0%B0%D0%B9%D0%BE%D0%B2%D0%B8%D1%87" TargetMode="External"/><Relationship Id="rId5" Type="http://schemas.openxmlformats.org/officeDocument/2006/relationships/hyperlink" Target="https://uk.wikipedia.org/wiki/%D0%9F%D0%B0%D0%B2%D0%BB%D0%B8%D1%87%D0%BA%D0%BE_%D0%94%D0%BC%D0%B8%D1%82%D1%80%D0%BE_%D0%92%D0%B0%D1%81%D0%B8%D0%BB%D1%8C%D0%BE%D0%B2%D0%B8%D1%87" TargetMode="External"/><Relationship Id="rId4" Type="http://schemas.openxmlformats.org/officeDocument/2006/relationships/hyperlink" Target="https://uk.wikipedia.org/wiki/%D0%A1%D1%82%D0%B0%D0%BD%D0%BA%D0%BE%D0%B2%D0%B8%D1%87_%D0%84%D0%B2%D0%B3%D0%B5%D0%BD_%D0%A4%D0%B5%D0%B4%D0%BE%D1%80%D0%BE%D0%B2%D0%B8%D1%87" TargetMode="Externa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s://uk.wikipedia.org/wiki/%D0%9F%D1%96%D1%94%D1%82%D0%B0_(%D1%84%D1%96%D0%BB%D1%8C%D0%BC,_1993)" TargetMode="External"/><Relationship Id="rId13" Type="http://schemas.openxmlformats.org/officeDocument/2006/relationships/hyperlink" Target="https://uk.wikipedia.org/w/index.php?title=%D0%93%D0%BE%D0%BB%D0%BE%D0%B4%D0%BE%D0%BC%D0%BE%D1%80_1932-1933_%D1%80.%D1%80._(%D1%84%D1%96%D0%BB%D1%8C%D0%BC)&amp;action=edit&amp;redlink=1" TargetMode="External"/><Relationship Id="rId18" Type="http://schemas.openxmlformats.org/officeDocument/2006/relationships/hyperlink" Target="https://uk.wikipedia.org/w/index.php?title=%D0%A2%D0%B0%D0%B9%D0%BD%D0%B0_%D0%BF%D1%80%D0%BE%D0%BF%D0%B0%D0%B2%D1%88%D0%B5%D0%B9_%D0%BF%D0%B5%D1%80%D0%B5%D0%BF%D0%B8%D1%81%D0%B8_(%D1%84%D1%96%D0%BB%D1%8C%D0%BC)&amp;action=edit&amp;redlink=1" TargetMode="External"/><Relationship Id="rId26" Type="http://schemas.openxmlformats.org/officeDocument/2006/relationships/hyperlink" Target="https://uk.wikipedia.org/wiki/%D0%9B%D0%B0%D1%82%D0%B2%D1%96%D1%8F" TargetMode="External"/><Relationship Id="rId3" Type="http://schemas.openxmlformats.org/officeDocument/2006/relationships/hyperlink" Target="https://www.youtube.com/watch?v=SJ44Tb8pVgQ" TargetMode="External"/><Relationship Id="rId21" Type="http://schemas.openxmlformats.org/officeDocument/2006/relationships/hyperlink" Target="https://uk.wikipedia.org/w/index.php?title=%D0%93%D0%BE%D0%BB%D0%BE%D0%B4%D0%BE%D0%BC%D0%BE%D1%80._%D0%A3%D0%BA%D1%80%D0%B0%D1%97%D0%BD%D0%B0_(%D1%84%D1%96%D0%BB%D1%8C%D0%BC)&amp;action=edit&amp;redlink=1" TargetMode="External"/><Relationship Id="rId34" Type="http://schemas.openxmlformats.org/officeDocument/2006/relationships/hyperlink" Target="https://www.youtube.com/watch?v=i59eqXmqpwk" TargetMode="External"/><Relationship Id="rId7" Type="http://schemas.openxmlformats.org/officeDocument/2006/relationships/hyperlink" Target="https://uk.wikipedia.org/wiki/1993" TargetMode="External"/><Relationship Id="rId12" Type="http://schemas.openxmlformats.org/officeDocument/2006/relationships/hyperlink" Target="https://uk.wikipedia.org/wiki/2003" TargetMode="External"/><Relationship Id="rId17" Type="http://schemas.openxmlformats.org/officeDocument/2006/relationships/hyperlink" Target="https://uk.wikipedia.org/wiki/2005" TargetMode="External"/><Relationship Id="rId25" Type="http://schemas.openxmlformats.org/officeDocument/2006/relationships/hyperlink" Target="https://uk.wikipedia.org/wiki/2008" TargetMode="External"/><Relationship Id="rId33" Type="http://schemas.openxmlformats.org/officeDocument/2006/relationships/hyperlink" Target="https://uk.wikipedia.org/wiki/%D0%9D%D0%BE%D0%BC%D0%B5%D1%80_44" TargetMode="External"/><Relationship Id="rId2" Type="http://schemas.openxmlformats.org/officeDocument/2006/relationships/hyperlink" Target="https://www.youtube.com/watch?v=nZm6LnruuBE" TargetMode="External"/><Relationship Id="rId16" Type="http://schemas.openxmlformats.org/officeDocument/2006/relationships/hyperlink" Target="https://uk.wikipedia.org/wiki/%D0%92%D0%B5%D0%BB%D0%B8%D0%BA%D0%B8%D0%B9_%D0%93%D0%BE%D0%BB%D0%BE%D0%B4_(%D1%84%D1%96%D0%BB%D1%8C%D0%BC)" TargetMode="External"/><Relationship Id="rId20" Type="http://schemas.openxmlformats.org/officeDocument/2006/relationships/hyperlink" Target="https://www.youtube.com/watch?v=IOLft8RM_ls" TargetMode="External"/><Relationship Id="rId29" Type="http://schemas.openxmlformats.org/officeDocument/2006/relationships/hyperlink" Target="https://uk.wikipedia.org/wiki/%D0%9C%D0%B0%D0%BB%D0%B5%D0%BD%D1%8C%D0%BA%D0%B5_%D0%B6%D0%B8%D1%82%D1%82%D1%8F_(%D1%84%D1%96%D0%BB%D1%8C%D0%BC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qRf_T_qPwhY" TargetMode="External"/><Relationship Id="rId11" Type="http://schemas.openxmlformats.org/officeDocument/2006/relationships/hyperlink" Target="https://www.youtube.com/watch?v=kKONCpEAneA" TargetMode="External"/><Relationship Id="rId24" Type="http://schemas.openxmlformats.org/officeDocument/2006/relationships/hyperlink" Target="https://uk.wikipedia.org/wiki/%D0%A0%D0%B0%D0%B4%D1%8F%D0%BD%D1%81%D1%8C%D0%BA%D0%B0_%D1%96%D1%81%D1%82%D0%BE%D1%80%D1%96%D1%8F_(%D1%84%D1%96%D0%BB%D1%8C%D0%BC)" TargetMode="External"/><Relationship Id="rId32" Type="http://schemas.openxmlformats.org/officeDocument/2006/relationships/hyperlink" Target="https://www.youtube.com/watch?v=eaY2cJ2cHxk" TargetMode="External"/><Relationship Id="rId5" Type="http://schemas.openxmlformats.org/officeDocument/2006/relationships/hyperlink" Target="https://www.latest.facebook.com/watch/?v=566728974173213" TargetMode="External"/><Relationship Id="rId15" Type="http://schemas.openxmlformats.org/officeDocument/2006/relationships/hyperlink" Target="https://uk.wikipedia.org/wiki/%D0%A3%D0%B3%D0%BE%D1%80%D1%89%D0%B8%D0%BD%D0%B0" TargetMode="External"/><Relationship Id="rId23" Type="http://schemas.openxmlformats.org/officeDocument/2006/relationships/hyperlink" Target="https://uk.wikipedia.org/w/index.php?title=%D0%96%D0%B8%D1%82%D0%B8_%D0%B7%D0%B0%D0%B1%D0%BE%D1%80%D0%BE%D0%BD%D0%B5%D0%BD%D0%BE(%D1%84%D1%96%D0%BB%D1%8C%D0%BC)&amp;action=edit&amp;redlink=1" TargetMode="External"/><Relationship Id="rId28" Type="http://schemas.openxmlformats.org/officeDocument/2006/relationships/hyperlink" Target="https://uk.wikipedia.org/wiki/1991" TargetMode="External"/><Relationship Id="rId10" Type="http://schemas.openxmlformats.org/officeDocument/2006/relationships/hyperlink" Target="https://uk.wikipedia.org/wiki/2002" TargetMode="External"/><Relationship Id="rId19" Type="http://schemas.openxmlformats.org/officeDocument/2006/relationships/hyperlink" Target="https://uk.wikipedia.org/wiki/%D0%A0%D0%BE%D1%81%D1%96%D1%8F" TargetMode="External"/><Relationship Id="rId31" Type="http://schemas.openxmlformats.org/officeDocument/2006/relationships/hyperlink" Target="https://uk.wikipedia.org/wiki/%D0%9F%D0%BE%D0%B2%D0%BE%D0%B4%D0%B8%D1%80" TargetMode="External"/><Relationship Id="rId4" Type="http://schemas.openxmlformats.org/officeDocument/2006/relationships/hyperlink" Target="https://www.youtube.com/watch?v=H4HbfQ6nRoo" TargetMode="External"/><Relationship Id="rId9" Type="http://schemas.openxmlformats.org/officeDocument/2006/relationships/hyperlink" Target="https://www.youtube.com/watch?v=rVAqAMcDvF8" TargetMode="External"/><Relationship Id="rId14" Type="http://schemas.openxmlformats.org/officeDocument/2006/relationships/hyperlink" Target="https://uk.wikipedia.org/wiki/2004" TargetMode="External"/><Relationship Id="rId22" Type="http://schemas.openxmlformats.org/officeDocument/2006/relationships/hyperlink" Target="https://uk.wikipedia.org/w/index.php?title=%D0%93%D0%BE%D0%BB%D0%BE%D0%B4%D0%BE%D0%BC%D0%BE%D1%80._%D0%A3%D0%BA%D1%80%D0%B0%D1%97%D0%BD%D0%B0_%D0%A5%D0%A5_%D1%81%D1%82%D0%BE%D0%BB%D1%96%D1%82%D1%82%D1%8F_(%D1%84%D1%96%D0%BB%D1%8C%D0%BC)&amp;action=edit&amp;redlink=1" TargetMode="External"/><Relationship Id="rId27" Type="http://schemas.openxmlformats.org/officeDocument/2006/relationships/hyperlink" Target="https://www.youtube.com/watch?v=oUMM8uRmX_Y" TargetMode="External"/><Relationship Id="rId30" Type="http://schemas.openxmlformats.org/officeDocument/2006/relationships/hyperlink" Target="https://www.youtube.com/watch?v=Ijruyk_NRu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33997" y="1065321"/>
            <a:ext cx="9987378" cy="2512381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ru-RU" sz="1800" dirty="0">
                <a:solidFill>
                  <a:schemeClr val="tx1"/>
                </a:solidFill>
              </a:rPr>
              <a:t>Даний </a:t>
            </a:r>
            <a:r>
              <a:rPr lang="ru-RU" sz="1800" dirty="0" err="1">
                <a:solidFill>
                  <a:schemeClr val="tx1"/>
                </a:solidFill>
              </a:rPr>
              <a:t>матеріал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можна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використати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під</a:t>
            </a:r>
            <a:r>
              <a:rPr lang="ru-RU" sz="1800" dirty="0">
                <a:solidFill>
                  <a:schemeClr val="tx1"/>
                </a:solidFill>
              </a:rPr>
              <a:t> час </a:t>
            </a:r>
            <a:r>
              <a:rPr lang="ru-RU" sz="1800" dirty="0" err="1">
                <a:solidFill>
                  <a:schemeClr val="tx1"/>
                </a:solidFill>
              </a:rPr>
              <a:t>проведення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виховного</a:t>
            </a:r>
            <a:r>
              <a:rPr lang="ru-RU" sz="1800" dirty="0">
                <a:solidFill>
                  <a:schemeClr val="tx1"/>
                </a:solidFill>
              </a:rPr>
              <a:t> заходу до Дня </a:t>
            </a:r>
            <a:r>
              <a:rPr lang="ru-RU" sz="1800" dirty="0" err="1">
                <a:solidFill>
                  <a:schemeClr val="tx1"/>
                </a:solidFill>
              </a:rPr>
              <a:t>пам'яті</a:t>
            </a:r>
            <a:r>
              <a:rPr lang="ru-RU" sz="1800" dirty="0">
                <a:solidFill>
                  <a:schemeClr val="tx1"/>
                </a:solidFill>
              </a:rPr>
              <a:t> жертв Голодомору 1932 - 1933 </a:t>
            </a:r>
            <a:r>
              <a:rPr lang="ru-RU" sz="1800" dirty="0" err="1">
                <a:solidFill>
                  <a:schemeClr val="tx1"/>
                </a:solidFill>
              </a:rPr>
              <a:t>років</a:t>
            </a:r>
            <a:r>
              <a:rPr lang="ru-RU" sz="1800" dirty="0">
                <a:solidFill>
                  <a:schemeClr val="tx1"/>
                </a:solidFill>
              </a:rPr>
              <a:t>. Наш </a:t>
            </a:r>
            <a:r>
              <a:rPr lang="ru-RU" sz="1800" dirty="0" err="1">
                <a:solidFill>
                  <a:schemeClr val="tx1"/>
                </a:solidFill>
              </a:rPr>
              <a:t>святий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обов’язок</a:t>
            </a:r>
            <a:r>
              <a:rPr lang="ru-RU" sz="1800" dirty="0">
                <a:solidFill>
                  <a:schemeClr val="tx1"/>
                </a:solidFill>
              </a:rPr>
              <a:t> сьогодні – </a:t>
            </a:r>
            <a:r>
              <a:rPr lang="ru-RU" sz="1800" dirty="0" err="1">
                <a:solidFill>
                  <a:schemeClr val="tx1"/>
                </a:solidFill>
              </a:rPr>
              <a:t>зберегти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пам'ять</a:t>
            </a:r>
            <a:r>
              <a:rPr lang="ru-RU" sz="1800" dirty="0">
                <a:solidFill>
                  <a:schemeClr val="tx1"/>
                </a:solidFill>
              </a:rPr>
              <a:t> про </a:t>
            </a:r>
            <a:r>
              <a:rPr lang="ru-RU" sz="1800" dirty="0" err="1">
                <a:solidFill>
                  <a:schemeClr val="tx1"/>
                </a:solidFill>
              </a:rPr>
              <a:t>всіх</a:t>
            </a:r>
            <a:r>
              <a:rPr lang="ru-RU" sz="1800" dirty="0">
                <a:solidFill>
                  <a:schemeClr val="tx1"/>
                </a:solidFill>
              </a:rPr>
              <a:t>, </a:t>
            </a:r>
            <a:r>
              <a:rPr lang="ru-RU" sz="1800" dirty="0" err="1">
                <a:solidFill>
                  <a:schemeClr val="tx1"/>
                </a:solidFill>
              </a:rPr>
              <a:t>хто</a:t>
            </a:r>
            <a:r>
              <a:rPr lang="ru-RU" sz="1800" dirty="0">
                <a:solidFill>
                  <a:schemeClr val="tx1"/>
                </a:solidFill>
              </a:rPr>
              <a:t> не дожив і </a:t>
            </a:r>
            <a:r>
              <a:rPr lang="ru-RU" sz="1800" dirty="0" err="1">
                <a:solidFill>
                  <a:schemeClr val="tx1"/>
                </a:solidFill>
              </a:rPr>
              <a:t>недолюбив</a:t>
            </a:r>
            <a:r>
              <a:rPr lang="ru-RU" sz="1800" dirty="0">
                <a:solidFill>
                  <a:schemeClr val="tx1"/>
                </a:solidFill>
              </a:rPr>
              <a:t>, </a:t>
            </a:r>
            <a:r>
              <a:rPr lang="ru-RU" sz="1800" dirty="0" err="1">
                <a:solidFill>
                  <a:schemeClr val="tx1"/>
                </a:solidFill>
              </a:rPr>
              <a:t>пам'ять</a:t>
            </a:r>
            <a:r>
              <a:rPr lang="ru-RU" sz="1800" dirty="0">
                <a:solidFill>
                  <a:schemeClr val="tx1"/>
                </a:solidFill>
              </a:rPr>
              <a:t> про </a:t>
            </a:r>
            <a:r>
              <a:rPr lang="ru-RU" sz="1800" dirty="0" err="1">
                <a:solidFill>
                  <a:schemeClr val="tx1"/>
                </a:solidFill>
              </a:rPr>
              <a:t>живих</a:t>
            </a:r>
            <a:r>
              <a:rPr lang="ru-RU" sz="1800" dirty="0">
                <a:solidFill>
                  <a:schemeClr val="tx1"/>
                </a:solidFill>
              </a:rPr>
              <a:t> і </a:t>
            </a:r>
            <a:r>
              <a:rPr lang="ru-RU" sz="1800" dirty="0" err="1">
                <a:solidFill>
                  <a:schemeClr val="tx1"/>
                </a:solidFill>
              </a:rPr>
              <a:t>ненароджених</a:t>
            </a:r>
            <a:r>
              <a:rPr lang="ru-RU" sz="1800" dirty="0">
                <a:solidFill>
                  <a:schemeClr val="tx1"/>
                </a:solidFill>
              </a:rPr>
              <a:t>. (</a:t>
            </a:r>
            <a:r>
              <a:rPr lang="ru-RU" sz="1800" dirty="0" err="1">
                <a:solidFill>
                  <a:schemeClr val="tx1"/>
                </a:solidFill>
              </a:rPr>
              <a:t>Слайди</a:t>
            </a:r>
            <a:r>
              <a:rPr lang="ru-RU" sz="1800" dirty="0">
                <a:solidFill>
                  <a:schemeClr val="tx1"/>
                </a:solidFill>
              </a:rPr>
              <a:t> 1 - 27 </a:t>
            </a:r>
            <a:r>
              <a:rPr lang="ru-RU" sz="1800" dirty="0" err="1">
                <a:solidFill>
                  <a:schemeClr val="tx1"/>
                </a:solidFill>
              </a:rPr>
              <a:t>презентації</a:t>
            </a:r>
            <a:r>
              <a:rPr lang="ru-RU" sz="1800" dirty="0">
                <a:solidFill>
                  <a:schemeClr val="tx1"/>
                </a:solidFill>
              </a:rPr>
              <a:t> на </a:t>
            </a:r>
            <a:r>
              <a:rPr lang="ru-RU" sz="1800" dirty="0" err="1">
                <a:solidFill>
                  <a:schemeClr val="tx1"/>
                </a:solidFill>
              </a:rPr>
              <a:t>тлі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пісні</a:t>
            </a:r>
            <a:r>
              <a:rPr lang="ru-RU" sz="1800" dirty="0">
                <a:solidFill>
                  <a:schemeClr val="tx1"/>
                </a:solidFill>
              </a:rPr>
              <a:t> "</a:t>
            </a:r>
            <a:r>
              <a:rPr lang="ru-RU" sz="1800" dirty="0" err="1">
                <a:solidFill>
                  <a:schemeClr val="tx1"/>
                </a:solidFill>
              </a:rPr>
              <a:t>Свіча</a:t>
            </a:r>
            <a:r>
              <a:rPr lang="ru-RU" sz="1800" dirty="0">
                <a:solidFill>
                  <a:schemeClr val="tx1"/>
                </a:solidFill>
              </a:rPr>
              <a:t>" у </a:t>
            </a:r>
            <a:r>
              <a:rPr lang="ru-RU" sz="1800" dirty="0" err="1">
                <a:solidFill>
                  <a:schemeClr val="tx1"/>
                </a:solidFill>
              </a:rPr>
              <a:t>виконанні</a:t>
            </a:r>
            <a:r>
              <a:rPr lang="ru-RU" sz="1800" dirty="0">
                <a:solidFill>
                  <a:schemeClr val="tx1"/>
                </a:solidFill>
              </a:rPr>
              <a:t> О. </a:t>
            </a:r>
            <a:r>
              <a:rPr lang="ru-RU" sz="1800" dirty="0" err="1">
                <a:solidFill>
                  <a:schemeClr val="tx1"/>
                </a:solidFill>
              </a:rPr>
              <a:t>Білозір</a:t>
            </a:r>
            <a:r>
              <a:rPr lang="ru-RU" sz="1800" dirty="0">
                <a:solidFill>
                  <a:schemeClr val="tx1"/>
                </a:solidFill>
              </a:rPr>
              <a:t> - </a:t>
            </a:r>
            <a:r>
              <a:rPr lang="ru-RU" sz="1800" dirty="0" err="1">
                <a:solidFill>
                  <a:schemeClr val="tx1"/>
                </a:solidFill>
              </a:rPr>
              <a:t>свідчення</a:t>
            </a:r>
            <a:r>
              <a:rPr lang="ru-RU" sz="1800" dirty="0">
                <a:solidFill>
                  <a:schemeClr val="tx1"/>
                </a:solidFill>
              </a:rPr>
              <a:t> страшного геноциду </a:t>
            </a:r>
            <a:r>
              <a:rPr lang="ru-RU" sz="1800" dirty="0" err="1">
                <a:solidFill>
                  <a:schemeClr val="tx1"/>
                </a:solidFill>
              </a:rPr>
              <a:t>українського</a:t>
            </a:r>
            <a:r>
              <a:rPr lang="ru-RU" sz="1800" dirty="0">
                <a:solidFill>
                  <a:schemeClr val="tx1"/>
                </a:solidFill>
              </a:rPr>
              <a:t> народу. </a:t>
            </a:r>
            <a:r>
              <a:rPr lang="ru-RU" sz="1800" dirty="0" err="1">
                <a:solidFill>
                  <a:schemeClr val="tx1"/>
                </a:solidFill>
              </a:rPr>
              <a:t>Слайди</a:t>
            </a:r>
            <a:r>
              <a:rPr lang="ru-RU" sz="1800" dirty="0">
                <a:solidFill>
                  <a:schemeClr val="tx1"/>
                </a:solidFill>
              </a:rPr>
              <a:t> 28 - 33 - </a:t>
            </a:r>
            <a:r>
              <a:rPr lang="ru-RU" sz="1800" dirty="0" err="1">
                <a:solidFill>
                  <a:schemeClr val="tx1"/>
                </a:solidFill>
              </a:rPr>
              <a:t>додатковий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текстовий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матеріал</a:t>
            </a:r>
            <a:r>
              <a:rPr lang="ru-RU" sz="1800" dirty="0">
                <a:solidFill>
                  <a:schemeClr val="tx1"/>
                </a:solidFill>
              </a:rPr>
              <a:t> з </a:t>
            </a:r>
            <a:r>
              <a:rPr lang="ru-RU" sz="1800" dirty="0" err="1">
                <a:solidFill>
                  <a:schemeClr val="tx1"/>
                </a:solidFill>
              </a:rPr>
              <a:t>гіперпосиланнями</a:t>
            </a:r>
            <a:r>
              <a:rPr lang="ru-RU" sz="1800" dirty="0">
                <a:solidFill>
                  <a:schemeClr val="tx1"/>
                </a:solidFill>
              </a:rPr>
              <a:t> для </a:t>
            </a:r>
            <a:r>
              <a:rPr lang="ru-RU" sz="1800" dirty="0" err="1">
                <a:solidFill>
                  <a:schemeClr val="tx1"/>
                </a:solidFill>
              </a:rPr>
              <a:t>підготовки</a:t>
            </a:r>
            <a:r>
              <a:rPr lang="ru-RU" sz="1800" dirty="0">
                <a:solidFill>
                  <a:schemeClr val="tx1"/>
                </a:solidFill>
              </a:rPr>
              <a:t> та </a:t>
            </a:r>
            <a:r>
              <a:rPr lang="ru-RU" sz="1800" dirty="0" err="1">
                <a:solidFill>
                  <a:schemeClr val="tx1"/>
                </a:solidFill>
              </a:rPr>
              <a:t>проведення</a:t>
            </a:r>
            <a:r>
              <a:rPr lang="ru-RU" sz="1800" dirty="0">
                <a:solidFill>
                  <a:schemeClr val="tx1"/>
                </a:solidFill>
              </a:rPr>
              <a:t> заходу)</a:t>
            </a:r>
            <a:endParaRPr lang="ru-RU" sz="1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107508"/>
      </p:ext>
    </p:extLst>
  </p:cSld>
  <p:clrMapOvr>
    <a:masterClrMapping/>
  </p:clrMapOvr>
  <p:transition spd="slow" advClick="0" advTm="5000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DE107AD-F53D-4E68-9FD4-D1C9135C64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4686" y="1206744"/>
            <a:ext cx="10145485" cy="2920713"/>
          </a:xfrm>
        </p:spPr>
        <p:txBody>
          <a:bodyPr>
            <a:noAutofit/>
          </a:bodyPr>
          <a:lstStyle/>
          <a:p>
            <a:pPr fontAlgn="base">
              <a:lnSpc>
                <a:spcPct val="150000"/>
              </a:lnSpc>
            </a:pPr>
            <a:r>
              <a:rPr lang="ru-RU" sz="3200" b="1" dirty="0" err="1">
                <a:latin typeface="Arial Black" pitchFamily="34" charset="0"/>
              </a:rPr>
              <a:t>Зроніть</a:t>
            </a:r>
            <a:r>
              <a:rPr lang="ru-RU" sz="3200" b="1" dirty="0">
                <a:latin typeface="Arial Black" pitchFamily="34" charset="0"/>
              </a:rPr>
              <a:t> </a:t>
            </a:r>
            <a:r>
              <a:rPr lang="ru-RU" sz="3200" b="1" dirty="0" err="1" smtClean="0">
                <a:latin typeface="Arial Black" pitchFamily="34" charset="0"/>
              </a:rPr>
              <a:t>сльозу</a:t>
            </a:r>
            <a:r>
              <a:rPr lang="ru-RU" sz="3200" b="1" dirty="0" smtClean="0">
                <a:latin typeface="Arial Black" pitchFamily="34" charset="0"/>
              </a:rPr>
              <a:t>, </a:t>
            </a:r>
            <a:r>
              <a:rPr lang="ru-RU" sz="3200" b="1" dirty="0" err="1" smtClean="0">
                <a:latin typeface="Arial Black" pitchFamily="34" charset="0"/>
              </a:rPr>
              <a:t>Бо</a:t>
            </a:r>
            <a:r>
              <a:rPr lang="ru-RU" sz="3200" b="1" dirty="0" smtClean="0">
                <a:latin typeface="Arial Black" pitchFamily="34" charset="0"/>
              </a:rPr>
              <a:t> </a:t>
            </a:r>
            <a:r>
              <a:rPr lang="ru-RU" sz="3200" b="1" dirty="0">
                <a:latin typeface="Arial Black" pitchFamily="34" charset="0"/>
              </a:rPr>
              <a:t>ми не </a:t>
            </a:r>
            <a:r>
              <a:rPr lang="ru-RU" sz="3200" b="1" dirty="0" err="1">
                <a:latin typeface="Arial Black" pitchFamily="34" charset="0"/>
              </a:rPr>
              <a:t>мали</a:t>
            </a:r>
            <a:r>
              <a:rPr lang="ru-RU" sz="3200" b="1" dirty="0">
                <a:latin typeface="Arial Black" pitchFamily="34" charset="0"/>
              </a:rPr>
              <a:t> </a:t>
            </a:r>
            <a:r>
              <a:rPr lang="ru-RU" sz="3200" b="1" dirty="0" err="1">
                <a:latin typeface="Arial Black" pitchFamily="34" charset="0"/>
              </a:rPr>
              <a:t>сліз</a:t>
            </a:r>
            <a:r>
              <a:rPr lang="ru-RU" sz="3200" b="1" dirty="0">
                <a:latin typeface="Arial Black" pitchFamily="34" charset="0"/>
              </a:rPr>
              <a:t>.</a:t>
            </a:r>
            <a:br>
              <a:rPr lang="ru-RU" sz="3200" b="1" dirty="0">
                <a:latin typeface="Arial Black" pitchFamily="34" charset="0"/>
              </a:rPr>
            </a:br>
            <a:r>
              <a:rPr lang="ru-RU" sz="3200" b="1" dirty="0" err="1">
                <a:latin typeface="Arial Black" pitchFamily="34" charset="0"/>
              </a:rPr>
              <a:t>Заплачте</a:t>
            </a:r>
            <a:r>
              <a:rPr lang="ru-RU" sz="3200" b="1" dirty="0">
                <a:latin typeface="Arial Black" pitchFamily="34" charset="0"/>
              </a:rPr>
              <a:t> разом, а не </a:t>
            </a:r>
            <a:r>
              <a:rPr lang="ru-RU" sz="3200" b="1" dirty="0" err="1">
                <a:latin typeface="Arial Black" pitchFamily="34" charset="0"/>
              </a:rPr>
              <a:t>наодинці</a:t>
            </a:r>
            <a:r>
              <a:rPr lang="ru-RU" sz="3200" b="1" dirty="0">
                <a:latin typeface="Arial Black" pitchFamily="34" charset="0"/>
              </a:rPr>
              <a:t>.</a:t>
            </a:r>
            <a:br>
              <a:rPr lang="ru-RU" sz="3200" b="1" dirty="0">
                <a:latin typeface="Arial Black" pitchFamily="34" charset="0"/>
              </a:rPr>
            </a:br>
            <a:r>
              <a:rPr lang="ru-RU" sz="3200" b="1" dirty="0" err="1">
                <a:latin typeface="Arial Black" pitchFamily="34" charset="0"/>
              </a:rPr>
              <a:t>Зроніть</a:t>
            </a:r>
            <a:r>
              <a:rPr lang="ru-RU" sz="3200" b="1" dirty="0">
                <a:latin typeface="Arial Black" pitchFamily="34" charset="0"/>
              </a:rPr>
              <a:t> </a:t>
            </a:r>
            <a:r>
              <a:rPr lang="ru-RU" sz="3200" b="1" dirty="0" err="1">
                <a:latin typeface="Arial Black" pitchFamily="34" charset="0"/>
              </a:rPr>
              <a:t>сльозу</a:t>
            </a:r>
            <a:r>
              <a:rPr lang="ru-RU" sz="3200" b="1" dirty="0">
                <a:latin typeface="Arial Black" pitchFamily="34" charset="0"/>
              </a:rPr>
              <a:t> за </a:t>
            </a:r>
            <a:r>
              <a:rPr lang="ru-RU" sz="3200" b="1" dirty="0" err="1">
                <a:latin typeface="Arial Black" pitchFamily="34" charset="0"/>
              </a:rPr>
              <a:t>тими</a:t>
            </a:r>
            <a:r>
              <a:rPr lang="ru-RU" sz="3200" b="1" dirty="0">
                <a:latin typeface="Arial Black" pitchFamily="34" charset="0"/>
              </a:rPr>
              <a:t>, </a:t>
            </a:r>
            <a:r>
              <a:rPr lang="ru-RU" sz="3200" b="1" dirty="0" err="1">
                <a:latin typeface="Arial Black" pitchFamily="34" charset="0"/>
              </a:rPr>
              <a:t>хто</a:t>
            </a:r>
            <a:r>
              <a:rPr lang="ru-RU" sz="3200" b="1" dirty="0">
                <a:latin typeface="Arial Black" pitchFamily="34" charset="0"/>
              </a:rPr>
              <a:t> не </a:t>
            </a:r>
            <a:r>
              <a:rPr lang="ru-RU" sz="3200" b="1" dirty="0" err="1">
                <a:latin typeface="Arial Black" pitchFamily="34" charset="0"/>
              </a:rPr>
              <a:t>зріс</a:t>
            </a:r>
            <a:r>
              <a:rPr lang="ru-RU" sz="3200" b="1" dirty="0">
                <a:latin typeface="Arial Black" pitchFamily="34" charset="0"/>
              </a:rPr>
              <a:t>,</a:t>
            </a:r>
            <a:br>
              <a:rPr lang="ru-RU" sz="3200" b="1" dirty="0">
                <a:latin typeface="Arial Black" pitchFamily="34" charset="0"/>
              </a:rPr>
            </a:br>
            <a:r>
              <a:rPr lang="ru-RU" sz="3200" b="1" dirty="0">
                <a:latin typeface="Arial Black" pitchFamily="34" charset="0"/>
              </a:rPr>
              <a:t>Що </a:t>
            </a:r>
            <a:r>
              <a:rPr lang="ru-RU" sz="3200" b="1" dirty="0" err="1">
                <a:latin typeface="Arial Black" pitchFamily="34" charset="0"/>
              </a:rPr>
              <a:t>мали</a:t>
            </a:r>
            <a:r>
              <a:rPr lang="ru-RU" sz="3200" b="1" dirty="0">
                <a:latin typeface="Arial Black" pitchFamily="34" charset="0"/>
              </a:rPr>
              <a:t> </a:t>
            </a:r>
            <a:r>
              <a:rPr lang="ru-RU" sz="3200" b="1" dirty="0" err="1" smtClean="0">
                <a:latin typeface="Arial Black" pitchFamily="34" charset="0"/>
              </a:rPr>
              <a:t>зватись</a:t>
            </a:r>
            <a:r>
              <a:rPr lang="ru-RU" sz="3200" b="1" dirty="0" smtClean="0">
                <a:latin typeface="Arial Black" pitchFamily="34" charset="0"/>
              </a:rPr>
              <a:t> </a:t>
            </a:r>
            <a:r>
              <a:rPr lang="ru-RU" sz="3200" b="1" dirty="0">
                <a:latin typeface="Arial Black" pitchFamily="34" charset="0"/>
              </a:rPr>
              <a:t>гордо — </a:t>
            </a:r>
            <a:r>
              <a:rPr lang="ru-RU" sz="3200" b="1" dirty="0" err="1">
                <a:latin typeface="Arial Black" pitchFamily="34" charset="0"/>
              </a:rPr>
              <a:t>українці</a:t>
            </a:r>
            <a:r>
              <a:rPr lang="ru-RU" sz="3200" b="1" dirty="0">
                <a:latin typeface="Arial Black" pitchFamily="34" charset="0"/>
              </a:rPr>
              <a:t>.</a:t>
            </a:r>
            <a:r>
              <a:rPr lang="ru-RU" sz="3600" b="1" dirty="0"/>
              <a:t/>
            </a:r>
            <a:br>
              <a:rPr lang="ru-RU" sz="3600" b="1" dirty="0"/>
            </a:br>
            <a:endParaRPr lang="ru-RU" sz="3600" b="1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5DCB44A0-D1FD-4FB5-833F-3142B5ABE6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705165" y="3438247"/>
            <a:ext cx="6282149" cy="1805869"/>
          </a:xfrm>
        </p:spPr>
        <p:txBody>
          <a:bodyPr>
            <a:normAutofit fontScale="92500"/>
          </a:bodyPr>
          <a:lstStyle/>
          <a:p>
            <a:r>
              <a:rPr lang="ru-RU" sz="4800" b="1" dirty="0">
                <a:latin typeface="Arial Black" pitchFamily="34" charset="0"/>
                <a:cs typeface="Aharoni" pitchFamily="2" charset="-79"/>
              </a:rPr>
              <a:t>СТРАШНІ СТОРІНКИ ІСТОРІЇ</a:t>
            </a:r>
          </a:p>
        </p:txBody>
      </p:sp>
      <p:pic>
        <p:nvPicPr>
          <p:cNvPr id="1026" name="Picture 2" descr="Картинки по запросу СВЕЧА АНИМАЦИЯ">
            <a:extLst>
              <a:ext uri="{FF2B5EF4-FFF2-40B4-BE49-F238E27FC236}">
                <a16:creationId xmlns:a16="http://schemas.microsoft.com/office/drawing/2014/main" xmlns="" id="{0213892A-F95A-4CB6-8A07-07FBC8E2DCB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829" y="3429000"/>
            <a:ext cx="3454400" cy="34544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13_oksana_bilozir_svicha_myzuk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963227" y="113708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663965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svet-life.com.ua/images2/11/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3209" y="288494"/>
            <a:ext cx="9116423" cy="60146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4" descr="Похожее изображение">
            <a:extLst>
              <a:ext uri="{FF2B5EF4-FFF2-40B4-BE49-F238E27FC236}">
                <a16:creationId xmlns:a16="http://schemas.microsoft.com/office/drawing/2014/main" xmlns="" id="{65E244BE-8891-44D0-B155-4ECDFF5C4C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33" y="3385697"/>
            <a:ext cx="2581710" cy="326811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Похожее изображение">
            <a:extLst>
              <a:ext uri="{FF2B5EF4-FFF2-40B4-BE49-F238E27FC236}">
                <a16:creationId xmlns:a16="http://schemas.microsoft.com/office/drawing/2014/main" xmlns="" id="{65E244BE-8891-44D0-B155-4ECDFF5C4C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231" y="4571859"/>
            <a:ext cx="1805980" cy="228614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4463">
            <a:off x="660280" y="197186"/>
            <a:ext cx="1504577" cy="247243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cukor.org/uploads/attach/411/e790e203bc01982781a3.jpg">
            <a:extLst>
              <a:ext uri="{FF2B5EF4-FFF2-40B4-BE49-F238E27FC236}">
                <a16:creationId xmlns:a16="http://schemas.microsoft.com/office/drawing/2014/main" xmlns="" id="{B5E9B2D0-580A-4AD9-AC52-0040F42EEA2F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5329" y="651328"/>
            <a:ext cx="9704841" cy="5894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Похожее изображение">
            <a:extLst>
              <a:ext uri="{FF2B5EF4-FFF2-40B4-BE49-F238E27FC236}">
                <a16:creationId xmlns:a16="http://schemas.microsoft.com/office/drawing/2014/main" xmlns="" id="{C19C7900-1DD1-432B-9E37-210B6752664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474" y="3277826"/>
            <a:ext cx="2581710" cy="326811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Похожее изображение">
            <a:extLst>
              <a:ext uri="{FF2B5EF4-FFF2-40B4-BE49-F238E27FC236}">
                <a16:creationId xmlns:a16="http://schemas.microsoft.com/office/drawing/2014/main" xmlns="" id="{65E244BE-8891-44D0-B155-4ECDFF5C4C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74" y="3430226"/>
            <a:ext cx="2581710" cy="326811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4463">
            <a:off x="429461" y="197185"/>
            <a:ext cx="1504577" cy="2472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40826567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dok.znaimo.com.ua/pars_docs/refs/6/5715/img7.jpg">
            <a:extLst>
              <a:ext uri="{FF2B5EF4-FFF2-40B4-BE49-F238E27FC236}">
                <a16:creationId xmlns:a16="http://schemas.microsoft.com/office/drawing/2014/main" xmlns="" id="{AB6936B9-441B-400E-AB1E-8E5921932C0D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7340" y="456292"/>
            <a:ext cx="8512628" cy="62057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8" name="Picture 2" descr="Похожее изображение">
            <a:extLst>
              <a:ext uri="{FF2B5EF4-FFF2-40B4-BE49-F238E27FC236}">
                <a16:creationId xmlns:a16="http://schemas.microsoft.com/office/drawing/2014/main" xmlns="" id="{44A57771-6717-4165-B3A4-73CFCDD8D0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54270"/>
            <a:ext cx="2771042" cy="350778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4463">
            <a:off x="953244" y="399497"/>
            <a:ext cx="1504577" cy="2472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93821795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bcwzdq222.com/images/55d2feb7dd735.jpg">
            <a:extLst>
              <a:ext uri="{FF2B5EF4-FFF2-40B4-BE49-F238E27FC236}">
                <a16:creationId xmlns:a16="http://schemas.microsoft.com/office/drawing/2014/main" xmlns="" id="{DD377E42-3407-42AF-A26F-08E53D46D1B8}"/>
              </a:ext>
            </a:extLst>
          </p:cNvPr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5372" y="598714"/>
            <a:ext cx="10203542" cy="5660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Похожее изображение">
            <a:extLst>
              <a:ext uri="{FF2B5EF4-FFF2-40B4-BE49-F238E27FC236}">
                <a16:creationId xmlns:a16="http://schemas.microsoft.com/office/drawing/2014/main" xmlns="" id="{85BC06EB-FCC0-4ABC-A21D-2630A4E831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81" y="3551255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4463">
            <a:off x="297328" y="-22013"/>
            <a:ext cx="1041662" cy="171173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52424648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Похожее изображение">
            <a:extLst>
              <a:ext uri="{FF2B5EF4-FFF2-40B4-BE49-F238E27FC236}">
                <a16:creationId xmlns:a16="http://schemas.microsoft.com/office/drawing/2014/main" xmlns="" id="{CBD55609-C0CA-4B27-9D5D-B38A80F992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57" y="3642102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6" name="AutoShape 2" descr="http://pngimg.com/uploads/wheat/wheat_PNG17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388" name="AutoShape 4" descr="http://pngimg.com/uploads/wheat/wheat_PNG17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390" name="AutoShape 6" descr="http://pngimg.com/uploads/wheat/wheat_PNG17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391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194463">
            <a:off x="784568" y="488274"/>
            <a:ext cx="1504577" cy="2472430"/>
          </a:xfrm>
          <a:prstGeom prst="rect">
            <a:avLst/>
          </a:prstGeom>
          <a:noFill/>
        </p:spPr>
      </p:pic>
      <p:sp>
        <p:nvSpPr>
          <p:cNvPr id="16393" name="AutoShape 9" descr="http://alko.yahooeu.org/uploads/posts/2016-03/1459080578_8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6395" name="AutoShape 11" descr="http://alko.yahooeu.org/uploads/posts/2016-03/1459080578_8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30" name="Picture 2" descr="http://www.dok.znaimo.com.ua/pars_docs/refs/25/24971/img15.jpg"/>
          <p:cNvPicPr>
            <a:picLocks noChangeAspect="1" noChangeArrowheads="1"/>
          </p:cNvPicPr>
          <p:nvPr/>
        </p:nvPicPr>
        <p:blipFill>
          <a:blip r:embed="rId4" cstate="print"/>
          <a:srcRect l="7952" t="4350" r="4777" b="5253"/>
          <a:stretch>
            <a:fillRect/>
          </a:stretch>
        </p:blipFill>
        <p:spPr bwMode="auto">
          <a:xfrm>
            <a:off x="3053918" y="211665"/>
            <a:ext cx="8495930" cy="6393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87323219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3429000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ртинки по запросу голодомор 1932-33">
            <a:extLst>
              <a:ext uri="{FF2B5EF4-FFF2-40B4-BE49-F238E27FC236}">
                <a16:creationId xmlns:a16="http://schemas.microsoft.com/office/drawing/2014/main" xmlns="" id="{111BE075-C599-4BEA-89E4-315EB586B5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189" y="324562"/>
            <a:ext cx="6933691" cy="56553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4463">
            <a:off x="660281" y="197186"/>
            <a:ext cx="1504577" cy="2472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09215167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3429000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Картинки по запросу голодомор 1932-33">
            <a:extLst>
              <a:ext uri="{FF2B5EF4-FFF2-40B4-BE49-F238E27FC236}">
                <a16:creationId xmlns:a16="http://schemas.microsoft.com/office/drawing/2014/main" xmlns="" id="{13F98377-E6A9-4AA0-A6F2-ECB19DE2F5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431" y="411314"/>
            <a:ext cx="8634046" cy="5992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4463">
            <a:off x="429461" y="408375"/>
            <a:ext cx="1504577" cy="2472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58707006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3429000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Картинки по запросу голодомор 1932-33">
            <a:extLst>
              <a:ext uri="{FF2B5EF4-FFF2-40B4-BE49-F238E27FC236}">
                <a16:creationId xmlns:a16="http://schemas.microsoft.com/office/drawing/2014/main" xmlns="" id="{411A73FE-5594-493D-A501-2DC1B8E62D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939" y="203691"/>
            <a:ext cx="8948737" cy="6450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4463">
            <a:off x="429461" y="408375"/>
            <a:ext cx="1504577" cy="2472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78150095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3429000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Картинки по запросу голодомор 1932-33">
            <a:extLst>
              <a:ext uri="{FF2B5EF4-FFF2-40B4-BE49-F238E27FC236}">
                <a16:creationId xmlns:a16="http://schemas.microsoft.com/office/drawing/2014/main" xmlns="" id="{75483680-6ED7-4360-8438-DAEC7A1C38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4" y="682538"/>
            <a:ext cx="7392133" cy="5492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4463">
            <a:off x="820078" y="443886"/>
            <a:ext cx="1504577" cy="2472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58657205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06" y="3411257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Картинки по запросу голодомор 1932-33">
            <a:extLst>
              <a:ext uri="{FF2B5EF4-FFF2-40B4-BE49-F238E27FC236}">
                <a16:creationId xmlns:a16="http://schemas.microsoft.com/office/drawing/2014/main" xmlns="" id="{1A3CE0FC-4F59-47C3-B320-8871C91E9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0906" y="355039"/>
            <a:ext cx="9199320" cy="6112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4463">
            <a:off x="429461" y="408375"/>
            <a:ext cx="1504577" cy="2472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09247495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3429000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Картинки по запросу голодомор 1932-33">
            <a:extLst>
              <a:ext uri="{FF2B5EF4-FFF2-40B4-BE49-F238E27FC236}">
                <a16:creationId xmlns:a16="http://schemas.microsoft.com/office/drawing/2014/main" xmlns="" id="{F244E45D-A69D-48E3-94A5-7A4270EB59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4352" y="321427"/>
            <a:ext cx="8397047" cy="630131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4463">
            <a:off x="926611" y="452765"/>
            <a:ext cx="1504577" cy="2472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08356844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194463">
            <a:off x="855588" y="197186"/>
            <a:ext cx="1504577" cy="2472430"/>
          </a:xfrm>
          <a:prstGeom prst="rect">
            <a:avLst/>
          </a:prstGeom>
          <a:noFill/>
        </p:spPr>
      </p:pic>
      <p:pic>
        <p:nvPicPr>
          <p:cNvPr id="5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3429000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38" name="Picture 2" descr="http://ilife-news.com/uploads/posts/2017-01/c127a37303ad5fcff7efb0d76c850bc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3246" y="870012"/>
            <a:ext cx="9174569" cy="5628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3429000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Картинки по запросу голодомор 1932-33">
            <a:extLst>
              <a:ext uri="{FF2B5EF4-FFF2-40B4-BE49-F238E27FC236}">
                <a16:creationId xmlns:a16="http://schemas.microsoft.com/office/drawing/2014/main" xmlns="" id="{EA21E7CB-846A-4CC9-B2FA-71636AA0B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835" y="624168"/>
            <a:ext cx="9282049" cy="585653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4463">
            <a:off x="429461" y="408375"/>
            <a:ext cx="1504577" cy="2472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6551071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3429000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Похожее изображение">
            <a:extLst>
              <a:ext uri="{FF2B5EF4-FFF2-40B4-BE49-F238E27FC236}">
                <a16:creationId xmlns:a16="http://schemas.microsoft.com/office/drawing/2014/main" xmlns="" id="{66E85908-EB3B-4DC7-B375-E359200D3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8276" y="390525"/>
            <a:ext cx="8467725" cy="530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4463">
            <a:off x="686912" y="514907"/>
            <a:ext cx="1504577" cy="2472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51131102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3429000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2" descr="http://objectiv.tv/news4/121520/photo_big.jpg">
            <a:extLst>
              <a:ext uri="{FF2B5EF4-FFF2-40B4-BE49-F238E27FC236}">
                <a16:creationId xmlns:a16="http://schemas.microsoft.com/office/drawing/2014/main" xmlns="" id="{27BA4887-7A1F-4FAA-873C-5C5E9DD7C6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534" y="474786"/>
            <a:ext cx="7941541" cy="557528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4463">
            <a:off x="820078" y="435007"/>
            <a:ext cx="1504577" cy="2472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00562279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3429000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Картинки по запросу голодомор 1932-33">
            <a:extLst>
              <a:ext uri="{FF2B5EF4-FFF2-40B4-BE49-F238E27FC236}">
                <a16:creationId xmlns:a16="http://schemas.microsoft.com/office/drawing/2014/main" xmlns="" id="{BC8617E7-255D-4FFE-93E1-D458B3A299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915" y="460499"/>
            <a:ext cx="8761095" cy="59314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4463">
            <a:off x="855588" y="497151"/>
            <a:ext cx="1504577" cy="2472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32366665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3429000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Картинки по запросу голодомор 1932-33">
            <a:extLst>
              <a:ext uri="{FF2B5EF4-FFF2-40B4-BE49-F238E27FC236}">
                <a16:creationId xmlns:a16="http://schemas.microsoft.com/office/drawing/2014/main" xmlns="" id="{BECAAAFB-1936-4A8C-BBAB-20E10C1A12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031" y="308218"/>
            <a:ext cx="8324669" cy="62435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4463">
            <a:off x="429461" y="408375"/>
            <a:ext cx="1504577" cy="2472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4788151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3429000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Картинки по запросу голодомор 1932-33">
            <a:extLst>
              <a:ext uri="{FF2B5EF4-FFF2-40B4-BE49-F238E27FC236}">
                <a16:creationId xmlns:a16="http://schemas.microsoft.com/office/drawing/2014/main" xmlns="" id="{B5BAAC45-B4F0-4990-B3A1-A87716DBF1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571" y="577049"/>
            <a:ext cx="8817666" cy="59078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4463">
            <a:off x="686914" y="452763"/>
            <a:ext cx="1504577" cy="2472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59536201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3429000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2" name="Picture 2" descr="Картинки по запросу голодомор 1932-33">
            <a:extLst>
              <a:ext uri="{FF2B5EF4-FFF2-40B4-BE49-F238E27FC236}">
                <a16:creationId xmlns:a16="http://schemas.microsoft.com/office/drawing/2014/main" xmlns="" id="{80766C41-E28D-49EA-A3D3-CCBB23C67F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0202" y="635133"/>
            <a:ext cx="8096984" cy="58178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94463">
            <a:off x="837833" y="541540"/>
            <a:ext cx="1504577" cy="2472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31349760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3429000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194463">
            <a:off x="429461" y="408375"/>
            <a:ext cx="1504577" cy="2472430"/>
          </a:xfrm>
          <a:prstGeom prst="rect">
            <a:avLst/>
          </a:prstGeom>
          <a:noFill/>
        </p:spPr>
      </p:pic>
      <p:pic>
        <p:nvPicPr>
          <p:cNvPr id="2050" name="Picture 2" descr="http://esu.com.ua/images/galleries-images/G/golod,%20golodomor%201932-33/diti%20-%20ghertvi%20golodomor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56265" y="287986"/>
            <a:ext cx="8658256" cy="61332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49411989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3429000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194463">
            <a:off x="429461" y="408375"/>
            <a:ext cx="1504577" cy="2472430"/>
          </a:xfrm>
          <a:prstGeom prst="rect">
            <a:avLst/>
          </a:prstGeom>
          <a:noFill/>
        </p:spPr>
      </p:pic>
      <p:pic>
        <p:nvPicPr>
          <p:cNvPr id="37890" name="Picture 2" descr="http://xn----7sbabirvo2ammddtcfe8b2a.xn--j1amh/images/slav-spas/pisni/1281472051_marchenko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74695" y="317546"/>
            <a:ext cx="8565013" cy="61453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49411989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3429000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194463">
            <a:off x="429461" y="408375"/>
            <a:ext cx="1504577" cy="2472430"/>
          </a:xfrm>
          <a:prstGeom prst="rect">
            <a:avLst/>
          </a:prstGeom>
          <a:noFill/>
        </p:spPr>
      </p:pic>
      <p:pic>
        <p:nvPicPr>
          <p:cNvPr id="36866" name="Picture 2" descr="http://makvisti.com/wp-content/uploads/2016/12/golod_-768x57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00148" y="229709"/>
            <a:ext cx="8394053" cy="62955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49411989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230" y="3500022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194463">
            <a:off x="429461" y="408375"/>
            <a:ext cx="1504577" cy="2472430"/>
          </a:xfrm>
          <a:prstGeom prst="rect">
            <a:avLst/>
          </a:prstGeom>
          <a:noFill/>
        </p:spPr>
      </p:pic>
      <p:pic>
        <p:nvPicPr>
          <p:cNvPr id="35842" name="Picture 2" descr="http://photo.bazar.nikolaev.ua/wp-content/uploads/images/141-1024x67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2187" y="523782"/>
            <a:ext cx="9017932" cy="5970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49411989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4" y="3429000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194463">
            <a:off x="775690" y="577051"/>
            <a:ext cx="1504577" cy="2472430"/>
          </a:xfrm>
          <a:prstGeom prst="rect">
            <a:avLst/>
          </a:prstGeom>
          <a:noFill/>
        </p:spPr>
      </p:pic>
      <p:pic>
        <p:nvPicPr>
          <p:cNvPr id="1026" name="Picture 2" descr="http://mypresentation.ru/documents/f7fb558a17ac09cd882c4c62d6d640a8/img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62254" y="195309"/>
            <a:ext cx="7620000" cy="571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60466155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190" y="3642064"/>
            <a:ext cx="2400300" cy="30384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194463">
            <a:off x="999073" y="403451"/>
            <a:ext cx="1789543" cy="2940707"/>
          </a:xfrm>
          <a:prstGeom prst="rect">
            <a:avLst/>
          </a:prstGeom>
          <a:noFill/>
        </p:spPr>
      </p:pic>
      <p:pic>
        <p:nvPicPr>
          <p:cNvPr id="33794" name="Picture 2" descr="http://www.cult.voladm.gov.ua/media/k2/items/cache/8fa7f3142508d0baab87d65100963316_X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15557" y="142042"/>
            <a:ext cx="7360914" cy="65929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49411989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svitppt.com.ua/images/40/39473/960/im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73259" y="254472"/>
            <a:ext cx="8804702" cy="6603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Похожее изображение">
            <a:extLst>
              <a:ext uri="{FF2B5EF4-FFF2-40B4-BE49-F238E27FC236}">
                <a16:creationId xmlns:a16="http://schemas.microsoft.com/office/drawing/2014/main" xmlns="" id="{837AE49B-564C-4459-993F-82FCB3DB39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3306" y="72605"/>
            <a:ext cx="5079191" cy="67853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Оксана\Шрифти\Saved Games\Desktop\wheat_PNG1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594898">
            <a:off x="1187235" y="4397986"/>
            <a:ext cx="1534222" cy="25211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49411989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6431" y="0"/>
            <a:ext cx="11567604" cy="546634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b="1" i="1" u="sng" dirty="0"/>
              <a:t>Звучить муз. </a:t>
            </a:r>
            <a:r>
              <a:rPr lang="uk-UA" b="1" i="1" u="sng" dirty="0" smtClean="0"/>
              <a:t>Моцарта</a:t>
            </a:r>
            <a:endParaRPr lang="ru-RU" b="1" i="1" dirty="0"/>
          </a:p>
          <a:p>
            <a:pPr marL="0" indent="0">
              <a:buNone/>
            </a:pPr>
            <a:r>
              <a:rPr lang="ru-RU" i="1" dirty="0"/>
              <a:t>У </a:t>
            </a:r>
            <a:r>
              <a:rPr lang="ru-RU" i="1" dirty="0" err="1"/>
              <a:t>похмурі</a:t>
            </a:r>
            <a:r>
              <a:rPr lang="ru-RU" i="1" dirty="0"/>
              <a:t> </a:t>
            </a:r>
            <a:r>
              <a:rPr lang="ru-RU" i="1" dirty="0" err="1"/>
              <a:t>листопадо</a:t>
            </a:r>
            <a:r>
              <a:rPr lang="ru-RU" b="1" i="1" dirty="0" err="1"/>
              <a:t>ві</a:t>
            </a:r>
            <a:r>
              <a:rPr lang="ru-RU" b="1" i="1" dirty="0"/>
              <a:t> </a:t>
            </a:r>
            <a:r>
              <a:rPr lang="ru-RU" b="1" i="1" dirty="0" err="1"/>
              <a:t>дні</a:t>
            </a:r>
            <a:r>
              <a:rPr lang="ru-RU" b="1" i="1" dirty="0"/>
              <a:t> вся </a:t>
            </a:r>
            <a:r>
              <a:rPr lang="ru-RU" b="1" i="1" dirty="0" err="1"/>
              <a:t>Україна</a:t>
            </a:r>
            <a:r>
              <a:rPr lang="ru-RU" b="1" i="1" dirty="0"/>
              <a:t> </a:t>
            </a:r>
            <a:r>
              <a:rPr lang="ru-RU" b="1" i="1" dirty="0" err="1"/>
              <a:t>відзначає</a:t>
            </a:r>
            <a:r>
              <a:rPr lang="ru-RU" b="1" i="1" dirty="0"/>
              <a:t> </a:t>
            </a:r>
            <a:r>
              <a:rPr lang="ru-RU" b="1" i="1" dirty="0" err="1"/>
              <a:t>тривожну</a:t>
            </a:r>
            <a:r>
              <a:rPr lang="ru-RU" b="1" i="1" dirty="0"/>
              <a:t> </a:t>
            </a:r>
            <a:r>
              <a:rPr lang="ru-RU" b="1" i="1" dirty="0" err="1"/>
              <a:t>подію</a:t>
            </a:r>
            <a:r>
              <a:rPr lang="ru-RU" b="1" i="1" dirty="0"/>
              <a:t> – День </a:t>
            </a:r>
            <a:r>
              <a:rPr lang="ru-RU" b="1" i="1" dirty="0" err="1"/>
              <a:t>пам’яті</a:t>
            </a:r>
            <a:r>
              <a:rPr lang="ru-RU" b="1" i="1" dirty="0"/>
              <a:t> жертв </a:t>
            </a:r>
            <a:r>
              <a:rPr lang="ru-RU" b="1" i="1" dirty="0" err="1"/>
              <a:t>голодоморів</a:t>
            </a:r>
            <a:r>
              <a:rPr lang="ru-RU" b="1" i="1" dirty="0"/>
              <a:t>. Страшною </a:t>
            </a:r>
            <a:r>
              <a:rPr lang="ru-RU" b="1" i="1" dirty="0" err="1"/>
              <a:t>плямою</a:t>
            </a:r>
            <a:r>
              <a:rPr lang="ru-RU" b="1" i="1" dirty="0"/>
              <a:t> </a:t>
            </a:r>
            <a:r>
              <a:rPr lang="ru-RU" b="1" i="1" dirty="0" err="1"/>
              <a:t>чорніє</a:t>
            </a:r>
            <a:r>
              <a:rPr lang="ru-RU" b="1" i="1" dirty="0"/>
              <a:t> голод 1932-33 </a:t>
            </a:r>
            <a:r>
              <a:rPr lang="ru-RU" b="1" i="1" dirty="0" err="1"/>
              <a:t>років</a:t>
            </a:r>
            <a:r>
              <a:rPr lang="ru-RU" b="1" i="1" dirty="0"/>
              <a:t> на </a:t>
            </a:r>
            <a:r>
              <a:rPr lang="ru-RU" b="1" i="1" dirty="0" err="1"/>
              <a:t>демографічній</a:t>
            </a:r>
            <a:r>
              <a:rPr lang="ru-RU" b="1" i="1" dirty="0"/>
              <a:t> </a:t>
            </a:r>
            <a:r>
              <a:rPr lang="ru-RU" b="1" i="1" dirty="0" err="1"/>
              <a:t>карті</a:t>
            </a:r>
            <a:r>
              <a:rPr lang="ru-RU" b="1" i="1" dirty="0"/>
              <a:t> </a:t>
            </a:r>
            <a:r>
              <a:rPr lang="ru-RU" b="1" i="1" dirty="0" err="1"/>
              <a:t>України</a:t>
            </a:r>
            <a:r>
              <a:rPr lang="ru-RU" b="1" i="1" dirty="0"/>
              <a:t>, </a:t>
            </a:r>
            <a:r>
              <a:rPr lang="ru-RU" b="1" i="1" dirty="0" err="1"/>
              <a:t>втрат</a:t>
            </a:r>
            <a:r>
              <a:rPr lang="ru-RU" b="1" i="1" dirty="0"/>
              <a:t> </a:t>
            </a:r>
            <a:r>
              <a:rPr lang="ru-RU" b="1" i="1" dirty="0" err="1"/>
              <a:t>від</a:t>
            </a:r>
            <a:r>
              <a:rPr lang="ru-RU" b="1" i="1" dirty="0"/>
              <a:t> </a:t>
            </a:r>
            <a:r>
              <a:rPr lang="ru-RU" b="1" i="1" dirty="0" err="1"/>
              <a:t>цього</a:t>
            </a:r>
            <a:r>
              <a:rPr lang="ru-RU" b="1" i="1" dirty="0"/>
              <a:t> </a:t>
            </a:r>
            <a:r>
              <a:rPr lang="uk-UA" b="1" i="1" dirty="0"/>
              <a:t>не можливо</a:t>
            </a:r>
            <a:r>
              <a:rPr lang="ru-RU" b="1" i="1" dirty="0"/>
              <a:t> </a:t>
            </a:r>
            <a:r>
              <a:rPr lang="ru-RU" b="1" i="1" dirty="0" err="1"/>
              <a:t>повернути</a:t>
            </a:r>
            <a:r>
              <a:rPr lang="ru-RU" b="1" i="1" dirty="0"/>
              <a:t> – </a:t>
            </a:r>
            <a:r>
              <a:rPr lang="ru-RU" b="1" i="1" dirty="0" err="1"/>
              <a:t>ні</a:t>
            </a:r>
            <a:r>
              <a:rPr lang="ru-RU" b="1" i="1" dirty="0"/>
              <a:t> </a:t>
            </a:r>
            <a:r>
              <a:rPr lang="ru-RU" b="1" i="1" dirty="0" err="1"/>
              <a:t>матеріальних</a:t>
            </a:r>
            <a:r>
              <a:rPr lang="ru-RU" b="1" i="1" dirty="0"/>
              <a:t>, </a:t>
            </a:r>
            <a:r>
              <a:rPr lang="ru-RU" b="1" i="1" dirty="0" err="1"/>
              <a:t>ні</a:t>
            </a:r>
            <a:r>
              <a:rPr lang="ru-RU" b="1" i="1" dirty="0"/>
              <a:t> </a:t>
            </a:r>
            <a:r>
              <a:rPr lang="ru-RU" b="1" i="1" dirty="0" err="1"/>
              <a:t>тим</a:t>
            </a:r>
            <a:r>
              <a:rPr lang="ru-RU" b="1" i="1" dirty="0"/>
              <a:t> </a:t>
            </a:r>
            <a:r>
              <a:rPr lang="ru-RU" b="1" i="1" dirty="0" err="1"/>
              <a:t>більше</a:t>
            </a:r>
            <a:r>
              <a:rPr lang="ru-RU" b="1" i="1" dirty="0"/>
              <a:t> </a:t>
            </a:r>
            <a:r>
              <a:rPr lang="ru-RU" b="1" i="1" dirty="0" err="1"/>
              <a:t>людських</a:t>
            </a:r>
            <a:r>
              <a:rPr lang="uk-UA" b="1" i="1" dirty="0"/>
              <a:t>. </a:t>
            </a:r>
            <a:r>
              <a:rPr lang="ru-RU" b="1" i="1" dirty="0" err="1"/>
              <a:t>Пам’ять</a:t>
            </a:r>
            <a:r>
              <a:rPr lang="ru-RU" b="1" i="1" dirty="0"/>
              <a:t> про Голодомор має бути </a:t>
            </a:r>
            <a:r>
              <a:rPr lang="ru-RU" b="1" i="1" dirty="0" err="1"/>
              <a:t>вічною</a:t>
            </a:r>
            <a:r>
              <a:rPr lang="ru-RU" b="1" i="1" dirty="0"/>
              <a:t>, як </a:t>
            </a:r>
            <a:r>
              <a:rPr lang="ru-RU" b="1" i="1" dirty="0" err="1"/>
              <a:t>реквієм</a:t>
            </a:r>
            <a:r>
              <a:rPr lang="ru-RU" b="1" i="1" dirty="0"/>
              <a:t>, як </a:t>
            </a:r>
            <a:r>
              <a:rPr lang="ru-RU" b="1" i="1" dirty="0" err="1"/>
              <a:t>пересторога</a:t>
            </a:r>
            <a:r>
              <a:rPr lang="ru-RU" b="1" i="1" dirty="0"/>
              <a:t> </a:t>
            </a:r>
            <a:r>
              <a:rPr lang="ru-RU" b="1" i="1" dirty="0" err="1"/>
              <a:t>всім</a:t>
            </a:r>
            <a:r>
              <a:rPr lang="ru-RU" b="1" i="1" dirty="0"/>
              <a:t> сущим на </a:t>
            </a:r>
            <a:r>
              <a:rPr lang="ru-RU" b="1" i="1" dirty="0" err="1"/>
              <a:t>Землі</a:t>
            </a:r>
            <a:r>
              <a:rPr lang="ru-RU" b="1" i="1" dirty="0"/>
              <a:t>.</a:t>
            </a:r>
          </a:p>
          <a:p>
            <a:pPr marL="0" indent="0" fontAlgn="base">
              <a:buNone/>
            </a:pPr>
            <a:r>
              <a:rPr lang="ru-RU" dirty="0" err="1"/>
              <a:t>Зроніть</a:t>
            </a:r>
            <a:r>
              <a:rPr lang="ru-RU" dirty="0"/>
              <a:t> </a:t>
            </a:r>
            <a:r>
              <a:rPr lang="ru-RU" dirty="0" err="1"/>
              <a:t>сльозу</a:t>
            </a:r>
            <a:r>
              <a:rPr lang="ru-RU" dirty="0"/>
              <a:t>. </a:t>
            </a:r>
            <a:r>
              <a:rPr lang="ru-RU" dirty="0" err="1"/>
              <a:t>Бо</a:t>
            </a:r>
            <a:r>
              <a:rPr lang="ru-RU" dirty="0"/>
              <a:t> ми не </a:t>
            </a:r>
            <a:r>
              <a:rPr lang="ru-RU" dirty="0" err="1"/>
              <a:t>мали</a:t>
            </a:r>
            <a:r>
              <a:rPr lang="ru-RU" dirty="0"/>
              <a:t> </a:t>
            </a:r>
            <a:r>
              <a:rPr lang="ru-RU" dirty="0" err="1"/>
              <a:t>сліз</a:t>
            </a:r>
            <a:r>
              <a:rPr lang="ru-RU" dirty="0"/>
              <a:t>.</a:t>
            </a:r>
          </a:p>
          <a:p>
            <a:pPr marL="0" indent="0" fontAlgn="base">
              <a:buNone/>
            </a:pPr>
            <a:r>
              <a:rPr lang="ru-RU" dirty="0" err="1"/>
              <a:t>Заплачте</a:t>
            </a:r>
            <a:r>
              <a:rPr lang="ru-RU" dirty="0"/>
              <a:t> разом, а не </a:t>
            </a:r>
            <a:r>
              <a:rPr lang="ru-RU" dirty="0" err="1"/>
              <a:t>наодинці</a:t>
            </a:r>
            <a:r>
              <a:rPr lang="ru-RU" dirty="0"/>
              <a:t>.</a:t>
            </a:r>
          </a:p>
          <a:p>
            <a:pPr marL="0" indent="0" fontAlgn="base">
              <a:buNone/>
            </a:pPr>
            <a:r>
              <a:rPr lang="ru-RU" dirty="0" err="1"/>
              <a:t>Зроніть</a:t>
            </a:r>
            <a:r>
              <a:rPr lang="ru-RU" dirty="0"/>
              <a:t> </a:t>
            </a:r>
            <a:r>
              <a:rPr lang="ru-RU" dirty="0" err="1"/>
              <a:t>сльозу</a:t>
            </a:r>
            <a:r>
              <a:rPr lang="ru-RU" dirty="0"/>
              <a:t> за </a:t>
            </a:r>
            <a:r>
              <a:rPr lang="ru-RU" dirty="0" err="1"/>
              <a:t>тими</a:t>
            </a:r>
            <a:r>
              <a:rPr lang="ru-RU" dirty="0"/>
              <a:t>, </a:t>
            </a:r>
            <a:r>
              <a:rPr lang="ru-RU" dirty="0" err="1"/>
              <a:t>хто</a:t>
            </a:r>
            <a:r>
              <a:rPr lang="ru-RU" dirty="0"/>
              <a:t> не </a:t>
            </a:r>
            <a:r>
              <a:rPr lang="ru-RU" dirty="0" err="1"/>
              <a:t>зріс</a:t>
            </a:r>
            <a:r>
              <a:rPr lang="ru-RU" dirty="0"/>
              <a:t>,</a:t>
            </a:r>
          </a:p>
          <a:p>
            <a:pPr marL="0" indent="0" fontAlgn="base">
              <a:buNone/>
            </a:pP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мали</a:t>
            </a:r>
            <a:r>
              <a:rPr lang="ru-RU" dirty="0"/>
              <a:t> </a:t>
            </a:r>
            <a:r>
              <a:rPr lang="ru-RU" dirty="0" err="1"/>
              <a:t>зватись</a:t>
            </a:r>
            <a:r>
              <a:rPr lang="ru-RU" dirty="0"/>
              <a:t> гордо — </a:t>
            </a:r>
            <a:r>
              <a:rPr lang="ru-RU" dirty="0" err="1"/>
              <a:t>українці</a:t>
            </a:r>
            <a:r>
              <a:rPr lang="ru-RU" dirty="0"/>
              <a:t>.</a:t>
            </a:r>
          </a:p>
          <a:p>
            <a:pPr marL="0" indent="0" fontAlgn="base">
              <a:buNone/>
            </a:pPr>
            <a:r>
              <a:rPr lang="ru-RU" dirty="0"/>
              <a:t>   Час </a:t>
            </a:r>
            <a:r>
              <a:rPr lang="ru-RU" dirty="0" err="1"/>
              <a:t>невблаганний</a:t>
            </a:r>
            <a:r>
              <a:rPr lang="ru-RU" dirty="0"/>
              <a:t>. </a:t>
            </a:r>
            <a:r>
              <a:rPr lang="ru-RU" dirty="0" err="1"/>
              <a:t>Місяці</a:t>
            </a:r>
            <a:r>
              <a:rPr lang="ru-RU" dirty="0"/>
              <a:t> за </a:t>
            </a:r>
            <a:r>
              <a:rPr lang="ru-RU" dirty="0" err="1"/>
              <a:t>місяцями</a:t>
            </a:r>
            <a:r>
              <a:rPr lang="ru-RU" dirty="0"/>
              <a:t>, роки за роками </a:t>
            </a:r>
            <a:r>
              <a:rPr lang="ru-RU" dirty="0" err="1"/>
              <a:t>відпливають</a:t>
            </a:r>
            <a:r>
              <a:rPr lang="ru-RU" dirty="0"/>
              <a:t> у </a:t>
            </a:r>
            <a:r>
              <a:rPr lang="ru-RU" dirty="0" err="1"/>
              <a:t>небуття</a:t>
            </a:r>
            <a:r>
              <a:rPr lang="ru-RU" dirty="0"/>
              <a:t>. Тільки </a:t>
            </a:r>
            <a:r>
              <a:rPr lang="ru-RU" dirty="0" err="1"/>
              <a:t>пам'ять</a:t>
            </a:r>
            <a:r>
              <a:rPr lang="ru-RU" dirty="0"/>
              <a:t> </a:t>
            </a:r>
            <a:r>
              <a:rPr lang="ru-RU" dirty="0" err="1"/>
              <a:t>назавжди</a:t>
            </a:r>
            <a:r>
              <a:rPr lang="ru-RU" dirty="0"/>
              <a:t> </a:t>
            </a:r>
            <a:r>
              <a:rPr lang="ru-RU" dirty="0" err="1"/>
              <a:t>залишається</a:t>
            </a:r>
            <a:r>
              <a:rPr lang="ru-RU" dirty="0"/>
              <a:t> з нами. </a:t>
            </a:r>
            <a:r>
              <a:rPr lang="ru-RU" dirty="0" err="1"/>
              <a:t>Пам'ять</a:t>
            </a:r>
            <a:r>
              <a:rPr lang="ru-RU" dirty="0"/>
              <a:t> - </a:t>
            </a:r>
            <a:r>
              <a:rPr lang="ru-RU" dirty="0" err="1"/>
              <a:t>нескінченна</a:t>
            </a:r>
            <a:r>
              <a:rPr lang="ru-RU" dirty="0"/>
              <a:t> книга, в </a:t>
            </a:r>
            <a:r>
              <a:rPr lang="ru-RU" dirty="0" err="1"/>
              <a:t>якій</a:t>
            </a:r>
            <a:r>
              <a:rPr lang="ru-RU" dirty="0"/>
              <a:t> записано все: і </a:t>
            </a:r>
            <a:r>
              <a:rPr lang="ru-RU" dirty="0" err="1"/>
              <a:t>життя</a:t>
            </a:r>
            <a:r>
              <a:rPr lang="ru-RU" dirty="0"/>
              <a:t> людини, і </a:t>
            </a:r>
            <a:r>
              <a:rPr lang="ru-RU" dirty="0" err="1"/>
              <a:t>життя</a:t>
            </a:r>
            <a:r>
              <a:rPr lang="ru-RU" dirty="0"/>
              <a:t> </a:t>
            </a:r>
            <a:r>
              <a:rPr lang="ru-RU" dirty="0" err="1"/>
              <a:t>країни</a:t>
            </a:r>
            <a:r>
              <a:rPr lang="ru-RU" dirty="0"/>
              <a:t>.</a:t>
            </a:r>
          </a:p>
          <a:p>
            <a:pPr marL="0" indent="0" fontAlgn="base">
              <a:buNone/>
            </a:pPr>
            <a:r>
              <a:rPr lang="ru-RU" dirty="0" err="1"/>
              <a:t>Пам’ятна</a:t>
            </a:r>
            <a:r>
              <a:rPr lang="ru-RU" dirty="0"/>
              <a:t> книга </a:t>
            </a:r>
            <a:r>
              <a:rPr lang="ru-RU" dirty="0" err="1"/>
              <a:t>історії</a:t>
            </a:r>
            <a:r>
              <a:rPr lang="ru-RU" dirty="0"/>
              <a:t> </a:t>
            </a:r>
            <a:r>
              <a:rPr lang="ru-RU" dirty="0" err="1"/>
              <a:t>українського</a:t>
            </a:r>
            <a:r>
              <a:rPr lang="ru-RU" dirty="0"/>
              <a:t> народу </a:t>
            </a:r>
            <a:r>
              <a:rPr lang="ru-RU" dirty="0" err="1"/>
              <a:t>містить</a:t>
            </a:r>
            <a:r>
              <a:rPr lang="ru-RU" dirty="0"/>
              <a:t> в </a:t>
            </a:r>
            <a:r>
              <a:rPr lang="ru-RU" dirty="0" err="1"/>
              <a:t>собі</a:t>
            </a:r>
            <a:r>
              <a:rPr lang="ru-RU" dirty="0"/>
              <a:t> </a:t>
            </a:r>
            <a:r>
              <a:rPr lang="ru-RU" dirty="0" err="1"/>
              <a:t>багато</a:t>
            </a:r>
            <a:r>
              <a:rPr lang="ru-RU" dirty="0"/>
              <a:t> </a:t>
            </a:r>
            <a:r>
              <a:rPr lang="ru-RU" dirty="0" err="1"/>
              <a:t>славних</a:t>
            </a:r>
            <a:r>
              <a:rPr lang="ru-RU" dirty="0"/>
              <a:t> </a:t>
            </a:r>
            <a:r>
              <a:rPr lang="ru-RU" dirty="0" err="1"/>
              <a:t>сторінок</a:t>
            </a:r>
            <a:r>
              <a:rPr lang="ru-RU" dirty="0"/>
              <a:t>, та </a:t>
            </a:r>
            <a:r>
              <a:rPr lang="ru-RU" dirty="0" err="1"/>
              <a:t>серед</a:t>
            </a:r>
            <a:r>
              <a:rPr lang="ru-RU" dirty="0"/>
              <a:t> них є </a:t>
            </a:r>
            <a:r>
              <a:rPr lang="ru-RU" dirty="0" err="1"/>
              <a:t>кілька</a:t>
            </a:r>
            <a:r>
              <a:rPr lang="ru-RU" dirty="0"/>
              <a:t>, </a:t>
            </a:r>
            <a:r>
              <a:rPr lang="ru-RU" dirty="0" err="1"/>
              <a:t>написаних</a:t>
            </a:r>
            <a:r>
              <a:rPr lang="ru-RU" dirty="0"/>
              <a:t> </a:t>
            </a:r>
            <a:r>
              <a:rPr lang="ru-RU" dirty="0" err="1"/>
              <a:t>криваво-чорним</a:t>
            </a:r>
            <a:r>
              <a:rPr lang="ru-RU" dirty="0"/>
              <a:t> </a:t>
            </a:r>
            <a:r>
              <a:rPr lang="ru-RU" dirty="0" err="1"/>
              <a:t>кольором</a:t>
            </a:r>
            <a:r>
              <a:rPr lang="ru-RU" dirty="0"/>
              <a:t>. </a:t>
            </a:r>
            <a:r>
              <a:rPr lang="ru-RU" dirty="0" err="1"/>
              <a:t>Чи</a:t>
            </a:r>
            <a:r>
              <a:rPr lang="ru-RU" dirty="0"/>
              <a:t> не </a:t>
            </a:r>
            <a:r>
              <a:rPr lang="ru-RU" dirty="0" err="1"/>
              <a:t>найчорнішою</a:t>
            </a:r>
            <a:r>
              <a:rPr lang="ru-RU" dirty="0"/>
              <a:t> </a:t>
            </a:r>
            <a:r>
              <a:rPr lang="ru-RU" dirty="0" err="1"/>
              <a:t>сторінкою</a:t>
            </a:r>
            <a:r>
              <a:rPr lang="ru-RU" dirty="0"/>
              <a:t> </a:t>
            </a:r>
            <a:r>
              <a:rPr lang="ru-RU" dirty="0" err="1"/>
              <a:t>історії</a:t>
            </a:r>
            <a:r>
              <a:rPr lang="ru-RU" dirty="0"/>
              <a:t> </a:t>
            </a:r>
            <a:r>
              <a:rPr lang="ru-RU" dirty="0" err="1"/>
              <a:t>українського</a:t>
            </a:r>
            <a:r>
              <a:rPr lang="ru-RU" dirty="0"/>
              <a:t> народу є голодомор 1932 - 1933 </a:t>
            </a:r>
            <a:r>
              <a:rPr lang="ru-RU" dirty="0" err="1"/>
              <a:t>років</a:t>
            </a:r>
            <a:r>
              <a:rPr lang="ru-RU" dirty="0"/>
              <a:t>. </a:t>
            </a:r>
            <a:r>
              <a:rPr lang="ru-RU" dirty="0" err="1"/>
              <a:t>Це</a:t>
            </a:r>
            <a:r>
              <a:rPr lang="ru-RU" dirty="0"/>
              <a:t> було не </a:t>
            </a:r>
            <a:r>
              <a:rPr lang="ru-RU" dirty="0" err="1"/>
              <a:t>стихійне</a:t>
            </a:r>
            <a:r>
              <a:rPr lang="ru-RU" dirty="0"/>
              <a:t> лихо, а </a:t>
            </a:r>
            <a:r>
              <a:rPr lang="ru-RU" dirty="0" err="1"/>
              <a:t>жахлива</a:t>
            </a:r>
            <a:r>
              <a:rPr lang="ru-RU" dirty="0"/>
              <a:t> </a:t>
            </a:r>
            <a:r>
              <a:rPr lang="ru-RU" dirty="0" err="1"/>
              <a:t>трагедія</a:t>
            </a:r>
            <a:r>
              <a:rPr lang="ru-RU" dirty="0"/>
              <a:t>, яка забрала в </a:t>
            </a:r>
            <a:r>
              <a:rPr lang="ru-RU" dirty="0" err="1"/>
              <a:t>могили</a:t>
            </a:r>
            <a:r>
              <a:rPr lang="ru-RU" dirty="0"/>
              <a:t> </a:t>
            </a:r>
            <a:r>
              <a:rPr lang="ru-RU" dirty="0" err="1"/>
              <a:t>мільйони</a:t>
            </a:r>
            <a:r>
              <a:rPr lang="ru-RU" dirty="0"/>
              <a:t> </a:t>
            </a:r>
            <a:r>
              <a:rPr lang="ru-RU" dirty="0" err="1"/>
              <a:t>невинних</a:t>
            </a:r>
            <a:r>
              <a:rPr lang="ru-RU" dirty="0"/>
              <a:t> </a:t>
            </a:r>
            <a:r>
              <a:rPr lang="ru-RU" dirty="0" err="1"/>
              <a:t>українців</a:t>
            </a:r>
            <a:r>
              <a:rPr lang="ru-RU" dirty="0"/>
              <a:t> – </a:t>
            </a:r>
            <a:r>
              <a:rPr lang="ru-RU" dirty="0" err="1"/>
              <a:t>старих</a:t>
            </a:r>
            <a:r>
              <a:rPr lang="ru-RU" dirty="0"/>
              <a:t>, </a:t>
            </a:r>
            <a:r>
              <a:rPr lang="ru-RU" dirty="0" err="1"/>
              <a:t>молодих</a:t>
            </a:r>
            <a:r>
              <a:rPr lang="ru-RU" dirty="0"/>
              <a:t>, </a:t>
            </a:r>
            <a:r>
              <a:rPr lang="ru-RU" dirty="0" err="1"/>
              <a:t>дітей</a:t>
            </a:r>
            <a:r>
              <a:rPr lang="ru-RU" dirty="0"/>
              <a:t>, і </a:t>
            </a:r>
            <a:r>
              <a:rPr lang="ru-RU" dirty="0" err="1"/>
              <a:t>ще</a:t>
            </a:r>
            <a:r>
              <a:rPr lang="ru-RU" dirty="0"/>
              <a:t> тільки </a:t>
            </a:r>
            <a:r>
              <a:rPr lang="ru-RU" dirty="0" err="1"/>
              <a:t>зароджених</a:t>
            </a:r>
            <a:r>
              <a:rPr lang="ru-RU" dirty="0"/>
              <a:t> у лонах </a:t>
            </a:r>
            <a:r>
              <a:rPr lang="ru-RU" dirty="0" err="1"/>
              <a:t>матерів</a:t>
            </a:r>
            <a:r>
              <a:rPr lang="ru-RU" dirty="0"/>
              <a:t> маленьких </a:t>
            </a:r>
            <a:r>
              <a:rPr lang="ru-RU" dirty="0" err="1"/>
              <a:t>хлопчиків</a:t>
            </a:r>
            <a:r>
              <a:rPr lang="ru-RU" dirty="0"/>
              <a:t> та </a:t>
            </a:r>
            <a:r>
              <a:rPr lang="ru-RU" dirty="0" err="1"/>
              <a:t>дівчаток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6366371"/>
      </p:ext>
    </p:extLst>
  </p:cSld>
  <p:clrMapOvr>
    <a:masterClrMapping/>
  </p:clrMapOvr>
  <p:transition spd="slow" advClick="0" advTm="5000">
    <p:split orient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6229" y="195310"/>
            <a:ext cx="11594237" cy="5708340"/>
          </a:xfrm>
        </p:spPr>
        <p:txBody>
          <a:bodyPr>
            <a:normAutofit/>
          </a:bodyPr>
          <a:lstStyle/>
          <a:p>
            <a:pPr fontAlgn="base"/>
            <a:r>
              <a:rPr lang="ru-RU" dirty="0"/>
              <a:t>    Голод – </a:t>
            </a:r>
            <a:r>
              <a:rPr lang="ru-RU" dirty="0" err="1"/>
              <a:t>це</a:t>
            </a:r>
            <a:r>
              <a:rPr lang="ru-RU" dirty="0"/>
              <a:t> не тільки смерть, а й духовна </a:t>
            </a:r>
            <a:r>
              <a:rPr lang="ru-RU" dirty="0" err="1"/>
              <a:t>руїна</a:t>
            </a:r>
            <a:r>
              <a:rPr lang="ru-RU" dirty="0"/>
              <a:t>, </a:t>
            </a:r>
            <a:r>
              <a:rPr lang="ru-RU" dirty="0" err="1"/>
              <a:t>знищення</a:t>
            </a:r>
            <a:r>
              <a:rPr lang="ru-RU" dirty="0"/>
              <a:t> </a:t>
            </a:r>
            <a:r>
              <a:rPr lang="ru-RU" dirty="0" err="1"/>
              <a:t>здорової</a:t>
            </a:r>
            <a:r>
              <a:rPr lang="ru-RU" dirty="0"/>
              <a:t> </a:t>
            </a:r>
            <a:r>
              <a:rPr lang="ru-RU" dirty="0" err="1"/>
              <a:t>народної</a:t>
            </a:r>
            <a:r>
              <a:rPr lang="ru-RU" dirty="0"/>
              <a:t> </a:t>
            </a:r>
            <a:r>
              <a:rPr lang="ru-RU" dirty="0" err="1"/>
              <a:t>моралі</a:t>
            </a:r>
            <a:r>
              <a:rPr lang="ru-RU" dirty="0"/>
              <a:t>, </a:t>
            </a:r>
            <a:r>
              <a:rPr lang="ru-RU" dirty="0" err="1"/>
              <a:t>втрата</a:t>
            </a:r>
            <a:r>
              <a:rPr lang="ru-RU" dirty="0"/>
              <a:t> </a:t>
            </a:r>
            <a:r>
              <a:rPr lang="ru-RU" dirty="0" err="1"/>
              <a:t>ідеалів</a:t>
            </a:r>
            <a:r>
              <a:rPr lang="ru-RU" dirty="0"/>
              <a:t>, </a:t>
            </a:r>
            <a:r>
              <a:rPr lang="ru-RU" dirty="0" err="1"/>
              <a:t>занепад</a:t>
            </a:r>
            <a:r>
              <a:rPr lang="ru-RU" dirty="0"/>
              <a:t> </a:t>
            </a:r>
            <a:r>
              <a:rPr lang="ru-RU" dirty="0" err="1"/>
              <a:t>культури</a:t>
            </a:r>
            <a:r>
              <a:rPr lang="ru-RU" dirty="0"/>
              <a:t>, </a:t>
            </a:r>
            <a:r>
              <a:rPr lang="ru-RU" dirty="0" err="1"/>
              <a:t>рідної</a:t>
            </a:r>
            <a:r>
              <a:rPr lang="ru-RU" dirty="0"/>
              <a:t> </a:t>
            </a:r>
            <a:r>
              <a:rPr lang="ru-RU" dirty="0" err="1"/>
              <a:t>мови</a:t>
            </a:r>
            <a:r>
              <a:rPr lang="ru-RU" dirty="0"/>
              <a:t>, </a:t>
            </a:r>
            <a:r>
              <a:rPr lang="ru-RU" dirty="0" err="1"/>
              <a:t>традицій</a:t>
            </a:r>
            <a:r>
              <a:rPr lang="ru-RU" dirty="0"/>
              <a:t>. Пекло, </a:t>
            </a:r>
            <a:r>
              <a:rPr lang="ru-RU" dirty="0" err="1"/>
              <a:t>створене</a:t>
            </a:r>
            <a:r>
              <a:rPr lang="ru-RU" dirty="0"/>
              <a:t> в </a:t>
            </a:r>
            <a:r>
              <a:rPr lang="ru-RU" dirty="0" err="1"/>
              <a:t>Україні</a:t>
            </a:r>
            <a:r>
              <a:rPr lang="ru-RU" dirty="0"/>
              <a:t> на початку 30-х </a:t>
            </a:r>
            <a:r>
              <a:rPr lang="ru-RU" dirty="0" err="1"/>
              <a:t>років</a:t>
            </a:r>
            <a:r>
              <a:rPr lang="ru-RU" dirty="0"/>
              <a:t> ХХ </a:t>
            </a:r>
            <a:r>
              <a:rPr lang="ru-RU" dirty="0" err="1"/>
              <a:t>століття</a:t>
            </a:r>
            <a:r>
              <a:rPr lang="ru-RU" dirty="0"/>
              <a:t>, не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ні</a:t>
            </a:r>
            <a:r>
              <a:rPr lang="ru-RU" dirty="0"/>
              <a:t> з </a:t>
            </a:r>
            <a:r>
              <a:rPr lang="ru-RU" dirty="0" err="1"/>
              <a:t>чим</a:t>
            </a:r>
            <a:r>
              <a:rPr lang="ru-RU" dirty="0"/>
              <a:t> </a:t>
            </a:r>
            <a:r>
              <a:rPr lang="ru-RU" dirty="0" err="1"/>
              <a:t>порівняти</a:t>
            </a:r>
            <a:r>
              <a:rPr lang="ru-RU" dirty="0"/>
              <a:t> </a:t>
            </a:r>
            <a:r>
              <a:rPr lang="ru-RU" dirty="0" err="1"/>
              <a:t>ні</a:t>
            </a:r>
            <a:r>
              <a:rPr lang="ru-RU" dirty="0"/>
              <a:t> у </a:t>
            </a:r>
            <a:r>
              <a:rPr lang="ru-RU" dirty="0" err="1"/>
              <a:t>вітчизняній</a:t>
            </a:r>
            <a:r>
              <a:rPr lang="ru-RU" dirty="0"/>
              <a:t>, </a:t>
            </a:r>
            <a:r>
              <a:rPr lang="ru-RU" dirty="0" err="1"/>
              <a:t>ні</a:t>
            </a:r>
            <a:r>
              <a:rPr lang="ru-RU" dirty="0"/>
              <a:t> у </a:t>
            </a:r>
            <a:r>
              <a:rPr lang="ru-RU" dirty="0" err="1"/>
              <a:t>світовій</a:t>
            </a:r>
            <a:r>
              <a:rPr lang="ru-RU" dirty="0"/>
              <a:t> </a:t>
            </a:r>
            <a:r>
              <a:rPr lang="ru-RU" dirty="0" err="1"/>
              <a:t>історії</a:t>
            </a:r>
            <a:r>
              <a:rPr lang="ru-RU" dirty="0"/>
              <a:t>. </a:t>
            </a:r>
            <a:r>
              <a:rPr lang="ru-RU" dirty="0" err="1"/>
              <a:t>Наслідки</a:t>
            </a:r>
            <a:r>
              <a:rPr lang="ru-RU" dirty="0"/>
              <a:t> голодомору –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великі</a:t>
            </a:r>
            <a:r>
              <a:rPr lang="ru-RU" dirty="0"/>
              <a:t> </a:t>
            </a:r>
            <a:r>
              <a:rPr lang="ru-RU" dirty="0" err="1"/>
              <a:t>духовні</a:t>
            </a:r>
            <a:r>
              <a:rPr lang="ru-RU" dirty="0"/>
              <a:t> </a:t>
            </a:r>
            <a:r>
              <a:rPr lang="ru-RU" dirty="0" err="1"/>
              <a:t>втрати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цифрами не </a:t>
            </a:r>
            <a:r>
              <a:rPr lang="ru-RU" dirty="0" err="1"/>
              <a:t>зміряти</a:t>
            </a:r>
            <a:r>
              <a:rPr lang="ru-RU" dirty="0"/>
              <a:t>.</a:t>
            </a:r>
          </a:p>
          <a:p>
            <a:pPr fontAlgn="base"/>
            <a:r>
              <a:rPr lang="ru-RU" dirty="0"/>
              <a:t>   </a:t>
            </a:r>
            <a:r>
              <a:rPr lang="ru-RU" dirty="0" err="1"/>
              <a:t>Світ</a:t>
            </a:r>
            <a:r>
              <a:rPr lang="ru-RU" dirty="0"/>
              <a:t> </a:t>
            </a:r>
            <a:r>
              <a:rPr lang="ru-RU" dirty="0" err="1"/>
              <a:t>мав</a:t>
            </a:r>
            <a:r>
              <a:rPr lang="ru-RU" dirty="0"/>
              <a:t> </a:t>
            </a:r>
            <a:r>
              <a:rPr lang="ru-RU" dirty="0" err="1"/>
              <a:t>би</a:t>
            </a:r>
            <a:r>
              <a:rPr lang="ru-RU" dirty="0"/>
              <a:t> </a:t>
            </a:r>
            <a:r>
              <a:rPr lang="ru-RU" dirty="0" err="1"/>
              <a:t>розколотись</a:t>
            </a:r>
            <a:r>
              <a:rPr lang="ru-RU" dirty="0"/>
              <a:t> </a:t>
            </a:r>
            <a:r>
              <a:rPr lang="ru-RU" dirty="0" err="1"/>
              <a:t>надвоє</a:t>
            </a:r>
            <a:r>
              <a:rPr lang="ru-RU" dirty="0"/>
              <a:t>, </a:t>
            </a:r>
            <a:r>
              <a:rPr lang="ru-RU" dirty="0" err="1"/>
              <a:t>сонце</a:t>
            </a:r>
            <a:r>
              <a:rPr lang="ru-RU" dirty="0"/>
              <a:t> мало б </a:t>
            </a:r>
            <a:r>
              <a:rPr lang="ru-RU" dirty="0" err="1"/>
              <a:t>перестати</a:t>
            </a:r>
            <a:r>
              <a:rPr lang="ru-RU" dirty="0"/>
              <a:t> </a:t>
            </a:r>
            <a:r>
              <a:rPr lang="ru-RU" dirty="0" err="1"/>
              <a:t>світити</a:t>
            </a:r>
            <a:r>
              <a:rPr lang="ru-RU" dirty="0"/>
              <a:t>, земля – </a:t>
            </a:r>
            <a:r>
              <a:rPr lang="ru-RU" dirty="0" err="1"/>
              <a:t>перевернутися</a:t>
            </a:r>
            <a:r>
              <a:rPr lang="ru-RU" dirty="0"/>
              <a:t> – </a:t>
            </a:r>
            <a:r>
              <a:rPr lang="ru-RU" dirty="0" err="1"/>
              <a:t>від</a:t>
            </a:r>
            <a:r>
              <a:rPr lang="ru-RU" dirty="0"/>
              <a:t> того,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це</a:t>
            </a:r>
            <a:r>
              <a:rPr lang="ru-RU" dirty="0"/>
              <a:t> було на </a:t>
            </a:r>
            <a:r>
              <a:rPr lang="uk-UA" dirty="0"/>
              <a:t>ній, на </a:t>
            </a:r>
            <a:r>
              <a:rPr lang="ru-RU" dirty="0" err="1"/>
              <a:t>Землі</a:t>
            </a:r>
            <a:r>
              <a:rPr lang="ru-RU" dirty="0"/>
              <a:t>. Але </a:t>
            </a:r>
            <a:r>
              <a:rPr lang="ru-RU" dirty="0" err="1"/>
              <a:t>світ</a:t>
            </a:r>
            <a:r>
              <a:rPr lang="ru-RU" dirty="0"/>
              <a:t> не </a:t>
            </a:r>
            <a:r>
              <a:rPr lang="ru-RU" dirty="0" err="1"/>
              <a:t>розколовся</a:t>
            </a:r>
            <a:r>
              <a:rPr lang="ru-RU" dirty="0"/>
              <a:t>, Земля </a:t>
            </a:r>
            <a:r>
              <a:rPr lang="ru-RU" dirty="0" err="1"/>
              <a:t>обертається</a:t>
            </a:r>
            <a:r>
              <a:rPr lang="ru-RU" dirty="0"/>
              <a:t>, як </a:t>
            </a:r>
            <a:r>
              <a:rPr lang="ru-RU" dirty="0" err="1"/>
              <a:t>їй</a:t>
            </a:r>
            <a:r>
              <a:rPr lang="ru-RU" dirty="0"/>
              <a:t> </a:t>
            </a:r>
            <a:r>
              <a:rPr lang="ru-RU" dirty="0" err="1"/>
              <a:t>належить</a:t>
            </a:r>
            <a:r>
              <a:rPr lang="ru-RU" dirty="0"/>
              <a:t>, і ми </a:t>
            </a:r>
            <a:r>
              <a:rPr lang="ru-RU" dirty="0" err="1"/>
              <a:t>ходимо</a:t>
            </a:r>
            <a:r>
              <a:rPr lang="ru-RU" dirty="0"/>
              <a:t> по </a:t>
            </a:r>
            <a:r>
              <a:rPr lang="ru-RU" dirty="0" err="1"/>
              <a:t>цій</a:t>
            </a:r>
            <a:r>
              <a:rPr lang="ru-RU" dirty="0"/>
              <a:t> </a:t>
            </a:r>
            <a:r>
              <a:rPr lang="ru-RU" dirty="0" err="1"/>
              <a:t>землі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своїми</a:t>
            </a:r>
            <a:r>
              <a:rPr lang="ru-RU" dirty="0"/>
              <a:t> </a:t>
            </a:r>
            <a:r>
              <a:rPr lang="ru-RU" dirty="0" err="1"/>
              <a:t>тривогами</a:t>
            </a:r>
            <a:r>
              <a:rPr lang="ru-RU" dirty="0"/>
              <a:t> і </a:t>
            </a:r>
            <a:r>
              <a:rPr lang="ru-RU" dirty="0" err="1"/>
              <a:t>надіями</a:t>
            </a:r>
            <a:r>
              <a:rPr lang="ru-RU" dirty="0"/>
              <a:t>. Ми — </a:t>
            </a:r>
            <a:r>
              <a:rPr lang="ru-RU" dirty="0" err="1"/>
              <a:t>єдині</a:t>
            </a:r>
            <a:r>
              <a:rPr lang="ru-RU" dirty="0"/>
              <a:t> </a:t>
            </a:r>
            <a:r>
              <a:rPr lang="ru-RU" dirty="0" err="1"/>
              <a:t>спадкоємці</a:t>
            </a:r>
            <a:r>
              <a:rPr lang="ru-RU" dirty="0"/>
              <a:t> </a:t>
            </a:r>
            <a:r>
              <a:rPr lang="ru-RU" dirty="0" err="1"/>
              <a:t>всього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було.</a:t>
            </a:r>
          </a:p>
          <a:p>
            <a:r>
              <a:rPr lang="ru-RU" dirty="0"/>
              <a:t>  </a:t>
            </a:r>
            <a:r>
              <a:rPr lang="ru-RU" dirty="0" err="1"/>
              <a:t>Був</a:t>
            </a:r>
            <a:r>
              <a:rPr lang="ru-RU" dirty="0"/>
              <a:t> час, коли </a:t>
            </a:r>
            <a:r>
              <a:rPr lang="ru-RU" dirty="0" err="1"/>
              <a:t>навіть</a:t>
            </a:r>
            <a:r>
              <a:rPr lang="ru-RU" dirty="0"/>
              <a:t> </a:t>
            </a:r>
            <a:r>
              <a:rPr lang="ru-RU" dirty="0" err="1"/>
              <a:t>згадка</a:t>
            </a:r>
            <a:r>
              <a:rPr lang="ru-RU" dirty="0"/>
              <a:t> про </a:t>
            </a:r>
            <a:r>
              <a:rPr lang="ru-RU" dirty="0" err="1"/>
              <a:t>нечуваний</a:t>
            </a:r>
            <a:r>
              <a:rPr lang="ru-RU" dirty="0"/>
              <a:t> в </a:t>
            </a:r>
            <a:r>
              <a:rPr lang="ru-RU" dirty="0" err="1"/>
              <a:t>історії</a:t>
            </a:r>
            <a:r>
              <a:rPr lang="ru-RU" dirty="0"/>
              <a:t> </a:t>
            </a:r>
            <a:r>
              <a:rPr lang="ru-RU" dirty="0" err="1"/>
              <a:t>людства</a:t>
            </a:r>
            <a:r>
              <a:rPr lang="ru-RU" dirty="0"/>
              <a:t> голодомор на </a:t>
            </a:r>
            <a:r>
              <a:rPr lang="ru-RU" dirty="0" err="1"/>
              <a:t>Україні</a:t>
            </a:r>
            <a:r>
              <a:rPr lang="ru-RU" dirty="0"/>
              <a:t> в 1932-1933 роках </a:t>
            </a:r>
            <a:r>
              <a:rPr lang="ru-RU" dirty="0" err="1"/>
              <a:t>оголошувалася</a:t>
            </a:r>
            <a:r>
              <a:rPr lang="ru-RU" dirty="0"/>
              <a:t> </a:t>
            </a:r>
            <a:r>
              <a:rPr lang="ru-RU" dirty="0" err="1"/>
              <a:t>злісним</a:t>
            </a:r>
            <a:r>
              <a:rPr lang="ru-RU" dirty="0"/>
              <a:t> наклепом на </a:t>
            </a:r>
            <a:r>
              <a:rPr lang="ru-RU" dirty="0" err="1"/>
              <a:t>радянську</a:t>
            </a:r>
            <a:r>
              <a:rPr lang="ru-RU" dirty="0"/>
              <a:t> </a:t>
            </a:r>
            <a:r>
              <a:rPr lang="ru-RU" dirty="0" err="1"/>
              <a:t>дійсність</a:t>
            </a:r>
            <a:r>
              <a:rPr lang="ru-RU" dirty="0"/>
              <a:t>. Та сьогодні ми уже </a:t>
            </a:r>
            <a:r>
              <a:rPr lang="ru-RU" dirty="0" err="1"/>
              <a:t>знаємо</a:t>
            </a:r>
            <a:r>
              <a:rPr lang="ru-RU" dirty="0"/>
              <a:t>: голодомор </a:t>
            </a:r>
            <a:r>
              <a:rPr lang="ru-RU" dirty="0" err="1"/>
              <a:t>був</a:t>
            </a:r>
            <a:r>
              <a:rPr lang="ru-RU" dirty="0"/>
              <a:t> - наперед </a:t>
            </a:r>
            <a:r>
              <a:rPr lang="ru-RU" dirty="0" err="1"/>
              <a:t>спланований</a:t>
            </a:r>
            <a:r>
              <a:rPr lang="ru-RU" dirty="0"/>
              <a:t>, штучно </a:t>
            </a:r>
            <a:r>
              <a:rPr lang="ru-RU" dirty="0" err="1"/>
              <a:t>створений</a:t>
            </a:r>
            <a:r>
              <a:rPr lang="ru-RU" dirty="0"/>
              <a:t>.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був</a:t>
            </a:r>
            <a:r>
              <a:rPr lang="ru-RU" dirty="0"/>
              <a:t> геноцид. Вбивали </a:t>
            </a:r>
            <a:r>
              <a:rPr lang="ru-RU" dirty="0" err="1"/>
              <a:t>цілий</a:t>
            </a:r>
            <a:r>
              <a:rPr lang="ru-RU" dirty="0"/>
              <a:t> народ. </a:t>
            </a:r>
            <a:r>
              <a:rPr lang="ru-RU" dirty="0" err="1"/>
              <a:t>Ця</a:t>
            </a:r>
            <a:r>
              <a:rPr lang="ru-RU" dirty="0"/>
              <a:t> </a:t>
            </a:r>
            <a:r>
              <a:rPr lang="ru-RU" dirty="0" err="1"/>
              <a:t>страхітлива</a:t>
            </a:r>
            <a:r>
              <a:rPr lang="ru-RU" dirty="0"/>
              <a:t> за </a:t>
            </a:r>
            <a:r>
              <a:rPr lang="ru-RU" dirty="0" err="1"/>
              <a:t>своїми</a:t>
            </a:r>
            <a:r>
              <a:rPr lang="ru-RU" dirty="0"/>
              <a:t> </a:t>
            </a:r>
            <a:r>
              <a:rPr lang="ru-RU" dirty="0" err="1"/>
              <a:t>намірами</a:t>
            </a:r>
            <a:r>
              <a:rPr lang="ru-RU" dirty="0"/>
              <a:t> й масштабами </a:t>
            </a:r>
            <a:r>
              <a:rPr lang="ru-RU" dirty="0" err="1"/>
              <a:t>акція</a:t>
            </a:r>
            <a:r>
              <a:rPr lang="ru-RU" dirty="0"/>
              <a:t> </a:t>
            </a:r>
            <a:r>
              <a:rPr lang="ru-RU" dirty="0" err="1"/>
              <a:t>більшовизму</a:t>
            </a:r>
            <a:r>
              <a:rPr lang="ru-RU" dirty="0"/>
              <a:t> – </a:t>
            </a:r>
            <a:r>
              <a:rPr lang="ru-RU" dirty="0" err="1"/>
              <a:t>вікова</a:t>
            </a:r>
            <a:r>
              <a:rPr lang="ru-RU" dirty="0"/>
              <a:t> </a:t>
            </a:r>
            <a:r>
              <a:rPr lang="ru-RU" dirty="0" err="1"/>
              <a:t>трагедія</a:t>
            </a:r>
            <a:r>
              <a:rPr lang="ru-RU" dirty="0"/>
              <a:t> </a:t>
            </a:r>
            <a:r>
              <a:rPr lang="ru-RU" dirty="0" err="1"/>
              <a:t>української</a:t>
            </a:r>
            <a:r>
              <a:rPr lang="ru-RU" dirty="0"/>
              <a:t> </a:t>
            </a:r>
            <a:r>
              <a:rPr lang="ru-RU" dirty="0" err="1"/>
              <a:t>нації</a:t>
            </a:r>
            <a:r>
              <a:rPr lang="ru-RU" dirty="0"/>
              <a:t>. Про неї повинен знати весь </a:t>
            </a:r>
            <a:r>
              <a:rPr lang="ru-RU" dirty="0" err="1"/>
              <a:t>світ</a:t>
            </a:r>
            <a:r>
              <a:rPr lang="ru-RU" dirty="0"/>
              <a:t>, </a:t>
            </a:r>
            <a:r>
              <a:rPr lang="ru-RU" dirty="0" err="1"/>
              <a:t>нинішні</a:t>
            </a:r>
            <a:r>
              <a:rPr lang="ru-RU" dirty="0"/>
              <a:t> і </a:t>
            </a:r>
            <a:r>
              <a:rPr lang="ru-RU" dirty="0" err="1"/>
              <a:t>прийдешні</a:t>
            </a:r>
            <a:r>
              <a:rPr lang="ru-RU" dirty="0"/>
              <a:t> </a:t>
            </a:r>
            <a:r>
              <a:rPr lang="ru-RU" dirty="0" err="1"/>
              <a:t>покоління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4563279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1639" y="479394"/>
            <a:ext cx="11319029" cy="4986951"/>
          </a:xfrm>
        </p:spPr>
        <p:txBody>
          <a:bodyPr>
            <a:normAutofit fontScale="85000" lnSpcReduction="10000"/>
          </a:bodyPr>
          <a:lstStyle/>
          <a:p>
            <a:pPr marL="0" indent="0" fontAlgn="base">
              <a:buNone/>
            </a:pPr>
            <a:r>
              <a:rPr lang="ru-RU" dirty="0"/>
              <a:t>	</a:t>
            </a:r>
            <a:r>
              <a:rPr lang="uk-UA" dirty="0" smtClean="0"/>
              <a:t>Тож </a:t>
            </a:r>
            <a:r>
              <a:rPr lang="uk-UA" dirty="0"/>
              <a:t>давайте пом’янемо сьогодні, тих великомучеників нашої тяжкої історії – мільйони українських селян, жертв небаченого в історії людської цивілізації голодомору. </a:t>
            </a:r>
            <a:r>
              <a:rPr lang="ru-RU" dirty="0"/>
              <a:t>Сьогодні ми </a:t>
            </a:r>
            <a:r>
              <a:rPr lang="ru-RU" dirty="0" err="1"/>
              <a:t>мусимо</a:t>
            </a:r>
            <a:r>
              <a:rPr lang="ru-RU" dirty="0"/>
              <a:t> </a:t>
            </a:r>
            <a:r>
              <a:rPr lang="ru-RU" dirty="0" err="1"/>
              <a:t>озирнутися</a:t>
            </a:r>
            <a:r>
              <a:rPr lang="ru-RU" dirty="0"/>
              <a:t> назад, </a:t>
            </a:r>
            <a:r>
              <a:rPr lang="ru-RU" dirty="0" err="1"/>
              <a:t>згадати</a:t>
            </a:r>
            <a:r>
              <a:rPr lang="ru-RU" dirty="0"/>
              <a:t> про кожного, кого </a:t>
            </a:r>
            <a:r>
              <a:rPr lang="ru-RU" dirty="0" err="1"/>
              <a:t>тогочасний</a:t>
            </a:r>
            <a:r>
              <a:rPr lang="ru-RU" dirty="0"/>
              <a:t> режим </a:t>
            </a:r>
            <a:r>
              <a:rPr lang="ru-RU" dirty="0" err="1"/>
              <a:t>змусив</a:t>
            </a:r>
            <a:r>
              <a:rPr lang="ru-RU" dirty="0"/>
              <a:t> </a:t>
            </a:r>
            <a:r>
              <a:rPr lang="ru-RU" dirty="0" err="1"/>
              <a:t>страждати</a:t>
            </a:r>
            <a:r>
              <a:rPr lang="ru-RU" dirty="0"/>
              <a:t> і </a:t>
            </a:r>
            <a:r>
              <a:rPr lang="ru-RU" dirty="0" err="1"/>
              <a:t>гинути</a:t>
            </a:r>
            <a:r>
              <a:rPr lang="ru-RU" dirty="0"/>
              <a:t> страшною </a:t>
            </a:r>
            <a:r>
              <a:rPr lang="ru-RU" dirty="0" err="1"/>
              <a:t>смертю</a:t>
            </a:r>
            <a:r>
              <a:rPr lang="ru-RU" dirty="0"/>
              <a:t>, не дав </a:t>
            </a:r>
            <a:r>
              <a:rPr lang="ru-RU" dirty="0" err="1"/>
              <a:t>розквітнути</a:t>
            </a:r>
            <a:r>
              <a:rPr lang="ru-RU" dirty="0"/>
              <a:t> </a:t>
            </a:r>
            <a:r>
              <a:rPr lang="ru-RU" dirty="0" err="1"/>
              <a:t>новим</a:t>
            </a:r>
            <a:r>
              <a:rPr lang="ru-RU" dirty="0"/>
              <a:t> </a:t>
            </a:r>
            <a:r>
              <a:rPr lang="ru-RU" dirty="0" err="1"/>
              <a:t>паросткам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, </a:t>
            </a:r>
            <a:r>
              <a:rPr lang="ru-RU" dirty="0" err="1"/>
              <a:t>аби</a:t>
            </a:r>
            <a:r>
              <a:rPr lang="ru-RU" dirty="0"/>
              <a:t> </a:t>
            </a:r>
            <a:r>
              <a:rPr lang="ru-RU" dirty="0" err="1"/>
              <a:t>цей</a:t>
            </a:r>
            <a:r>
              <a:rPr lang="ru-RU" dirty="0"/>
              <a:t> </a:t>
            </a:r>
            <a:r>
              <a:rPr lang="ru-RU" dirty="0" err="1"/>
              <a:t>гіркий</a:t>
            </a:r>
            <a:r>
              <a:rPr lang="ru-RU" dirty="0"/>
              <a:t> </a:t>
            </a:r>
            <a:r>
              <a:rPr lang="ru-RU" dirty="0" err="1"/>
              <a:t>досвід</a:t>
            </a:r>
            <a:r>
              <a:rPr lang="ru-RU" dirty="0"/>
              <a:t> </a:t>
            </a:r>
            <a:r>
              <a:rPr lang="ru-RU" dirty="0" err="1"/>
              <a:t>минулого</a:t>
            </a:r>
            <a:r>
              <a:rPr lang="ru-RU" dirty="0"/>
              <a:t> </a:t>
            </a:r>
            <a:r>
              <a:rPr lang="ru-RU" dirty="0" err="1"/>
              <a:t>ніколи</a:t>
            </a:r>
            <a:r>
              <a:rPr lang="ru-RU" dirty="0"/>
              <a:t> не </a:t>
            </a:r>
            <a:r>
              <a:rPr lang="ru-RU" dirty="0" err="1"/>
              <a:t>повторився</a:t>
            </a:r>
            <a:r>
              <a:rPr lang="ru-RU" dirty="0"/>
              <a:t>. Наш </a:t>
            </a:r>
            <a:r>
              <a:rPr lang="ru-RU" dirty="0" err="1"/>
              <a:t>найсвятіший</a:t>
            </a:r>
            <a:r>
              <a:rPr lang="ru-RU" dirty="0"/>
              <a:t> </a:t>
            </a:r>
            <a:r>
              <a:rPr lang="ru-RU" dirty="0" err="1"/>
              <a:t>обов’язок</a:t>
            </a:r>
            <a:r>
              <a:rPr lang="ru-RU" dirty="0"/>
              <a:t> сьогодні – </a:t>
            </a:r>
            <a:r>
              <a:rPr lang="ru-RU" dirty="0" err="1"/>
              <a:t>зберегти</a:t>
            </a:r>
            <a:r>
              <a:rPr lang="ru-RU" dirty="0"/>
              <a:t> </a:t>
            </a:r>
            <a:r>
              <a:rPr lang="ru-RU" dirty="0" err="1"/>
              <a:t>пам'ять</a:t>
            </a:r>
            <a:r>
              <a:rPr lang="ru-RU" dirty="0"/>
              <a:t> про </a:t>
            </a:r>
            <a:r>
              <a:rPr lang="ru-RU" dirty="0" err="1"/>
              <a:t>всіх</a:t>
            </a:r>
            <a:r>
              <a:rPr lang="ru-RU" dirty="0"/>
              <a:t>, </a:t>
            </a:r>
            <a:r>
              <a:rPr lang="ru-RU" dirty="0" err="1"/>
              <a:t>хто</a:t>
            </a:r>
            <a:r>
              <a:rPr lang="ru-RU" dirty="0"/>
              <a:t> не дожив, </a:t>
            </a:r>
            <a:r>
              <a:rPr lang="ru-RU" dirty="0" err="1"/>
              <a:t>недолюбив</a:t>
            </a:r>
            <a:r>
              <a:rPr lang="ru-RU" dirty="0"/>
              <a:t>, </a:t>
            </a:r>
            <a:r>
              <a:rPr lang="ru-RU" dirty="0" err="1"/>
              <a:t>пам'ять</a:t>
            </a:r>
            <a:r>
              <a:rPr lang="ru-RU" dirty="0"/>
              <a:t> про </a:t>
            </a:r>
            <a:r>
              <a:rPr lang="ru-RU" dirty="0" err="1"/>
              <a:t>живих</a:t>
            </a:r>
            <a:r>
              <a:rPr lang="ru-RU" dirty="0"/>
              <a:t> і </a:t>
            </a:r>
            <a:r>
              <a:rPr lang="ru-RU" dirty="0" err="1"/>
              <a:t>ненароджених</a:t>
            </a:r>
            <a:r>
              <a:rPr lang="ru-RU" dirty="0"/>
              <a:t>. Ніхто не має права про </a:t>
            </a:r>
            <a:r>
              <a:rPr lang="ru-RU" dirty="0" err="1"/>
              <a:t>це</a:t>
            </a:r>
            <a:r>
              <a:rPr lang="ru-RU" dirty="0"/>
              <a:t> забути. </a:t>
            </a:r>
            <a:r>
              <a:rPr lang="ru-RU" dirty="0" err="1"/>
              <a:t>Запаліть</a:t>
            </a:r>
            <a:r>
              <a:rPr lang="ru-RU" dirty="0"/>
              <a:t> </a:t>
            </a:r>
            <a:r>
              <a:rPr lang="uk-UA" dirty="0"/>
              <a:t>вдома кожен </a:t>
            </a:r>
            <a:r>
              <a:rPr lang="ru-RU" dirty="0"/>
              <a:t>свою </a:t>
            </a:r>
            <a:r>
              <a:rPr lang="ru-RU" dirty="0" err="1"/>
              <a:t>свічку</a:t>
            </a:r>
            <a:r>
              <a:rPr lang="ru-RU" dirty="0"/>
              <a:t>, </a:t>
            </a:r>
            <a:r>
              <a:rPr lang="ru-RU" dirty="0" err="1"/>
              <a:t>зігріваючи</a:t>
            </a:r>
            <a:r>
              <a:rPr lang="ru-RU" dirty="0"/>
              <a:t> </a:t>
            </a:r>
            <a:r>
              <a:rPr lang="ru-RU" dirty="0" err="1"/>
              <a:t>душі</a:t>
            </a:r>
            <a:r>
              <a:rPr lang="ru-RU" dirty="0"/>
              <a:t> тих, кого в </a:t>
            </a:r>
            <a:r>
              <a:rPr lang="ru-RU" dirty="0" err="1"/>
              <a:t>тридцять</a:t>
            </a:r>
            <a:r>
              <a:rPr lang="ru-RU" dirty="0"/>
              <a:t> </a:t>
            </a:r>
            <a:r>
              <a:rPr lang="ru-RU" dirty="0" err="1"/>
              <a:t>третьому</a:t>
            </a:r>
            <a:r>
              <a:rPr lang="ru-RU" dirty="0"/>
              <a:t> не </a:t>
            </a:r>
            <a:r>
              <a:rPr lang="ru-RU" dirty="0" err="1"/>
              <a:t>відспівували</a:t>
            </a:r>
            <a:r>
              <a:rPr lang="ru-RU" dirty="0"/>
              <a:t>, не </a:t>
            </a:r>
            <a:r>
              <a:rPr lang="ru-RU" dirty="0" err="1"/>
              <a:t>оплакували</a:t>
            </a:r>
            <a:r>
              <a:rPr lang="ru-RU" dirty="0"/>
              <a:t>, не проводили, не поминали…</a:t>
            </a:r>
          </a:p>
          <a:p>
            <a:pPr marL="0" indent="0" algn="ctr" fontAlgn="base">
              <a:buNone/>
            </a:pPr>
            <a:r>
              <a:rPr lang="uk-UA" b="1" i="1" u="sng" dirty="0" smtClean="0"/>
              <a:t>ПРЕЗЕНТАЦІЯ (на тлі пісні «</a:t>
            </a:r>
            <a:r>
              <a:rPr lang="uk-UA" b="1" i="1" u="sng" dirty="0"/>
              <a:t>СВІЧА</a:t>
            </a:r>
            <a:r>
              <a:rPr lang="uk-UA" b="1" i="1" u="sng" dirty="0" smtClean="0"/>
              <a:t>»</a:t>
            </a:r>
            <a:r>
              <a:rPr lang="uk-UA" b="1" i="1" u="sng" dirty="0"/>
              <a:t> </a:t>
            </a:r>
            <a:r>
              <a:rPr lang="uk-UA" b="1" i="1" u="sng" dirty="0" smtClean="0"/>
              <a:t>у виконанні Оксани </a:t>
            </a:r>
            <a:r>
              <a:rPr lang="uk-UA" b="1" i="1" u="sng" dirty="0"/>
              <a:t>Білозір</a:t>
            </a:r>
            <a:r>
              <a:rPr lang="uk-UA" b="1" i="1" u="sng" dirty="0" smtClean="0"/>
              <a:t> </a:t>
            </a:r>
            <a:endParaRPr lang="ru-RU" dirty="0"/>
          </a:p>
          <a:p>
            <a:pPr marL="0" indent="0">
              <a:buNone/>
            </a:pPr>
            <a:r>
              <a:rPr lang="uk-UA" dirty="0"/>
              <a:t> 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	Тема </a:t>
            </a:r>
            <a:r>
              <a:rPr lang="ru-RU" dirty="0"/>
              <a:t>Голодомору </a:t>
            </a:r>
            <a:r>
              <a:rPr lang="ru-RU" dirty="0" err="1"/>
              <a:t>вперше</a:t>
            </a:r>
            <a:r>
              <a:rPr lang="ru-RU" dirty="0"/>
              <a:t> </a:t>
            </a:r>
            <a:r>
              <a:rPr lang="ru-RU" dirty="0" err="1"/>
              <a:t>була</a:t>
            </a:r>
            <a:r>
              <a:rPr lang="ru-RU" dirty="0"/>
              <a:t> </a:t>
            </a:r>
            <a:r>
              <a:rPr lang="ru-RU" dirty="0" err="1"/>
              <a:t>яскраво-трагічно</a:t>
            </a:r>
            <a:r>
              <a:rPr lang="ru-RU" dirty="0"/>
              <a:t> </a:t>
            </a:r>
            <a:r>
              <a:rPr lang="ru-RU" dirty="0" err="1"/>
              <a:t>розкрита</a:t>
            </a:r>
            <a:r>
              <a:rPr lang="ru-RU" dirty="0"/>
              <a:t> в </a:t>
            </a:r>
            <a:r>
              <a:rPr lang="ru-RU" dirty="0" err="1"/>
              <a:t>художніх</a:t>
            </a:r>
            <a:r>
              <a:rPr lang="ru-RU" dirty="0"/>
              <a:t> </a:t>
            </a:r>
            <a:r>
              <a:rPr lang="ru-RU" dirty="0" err="1"/>
              <a:t>творах</a:t>
            </a:r>
            <a:r>
              <a:rPr lang="ru-RU" dirty="0"/>
              <a:t> </a:t>
            </a:r>
            <a:r>
              <a:rPr lang="ru-RU" dirty="0" err="1"/>
              <a:t>українських</a:t>
            </a:r>
            <a:r>
              <a:rPr lang="ru-RU" dirty="0"/>
              <a:t> </a:t>
            </a:r>
            <a:r>
              <a:rPr lang="ru-RU" dirty="0" err="1"/>
              <a:t>письменників</a:t>
            </a:r>
            <a:r>
              <a:rPr lang="ru-RU" dirty="0"/>
              <a:t> </a:t>
            </a:r>
            <a:r>
              <a:rPr lang="ru-RU" dirty="0" err="1"/>
              <a:t>діаспори</a:t>
            </a:r>
            <a:r>
              <a:rPr lang="ru-RU" dirty="0"/>
              <a:t>. </a:t>
            </a:r>
            <a:r>
              <a:rPr lang="ru-RU" dirty="0" err="1"/>
              <a:t>Серед</a:t>
            </a:r>
            <a:r>
              <a:rPr lang="ru-RU" dirty="0"/>
              <a:t> </a:t>
            </a:r>
            <a:r>
              <a:rPr lang="ru-RU" dirty="0" err="1"/>
              <a:t>українських</a:t>
            </a:r>
            <a:r>
              <a:rPr lang="ru-RU" dirty="0"/>
              <a:t> </a:t>
            </a:r>
            <a:r>
              <a:rPr lang="ru-RU" dirty="0" err="1"/>
              <a:t>письменників</a:t>
            </a:r>
            <a:r>
              <a:rPr lang="ru-RU" dirty="0"/>
              <a:t> </a:t>
            </a:r>
            <a:r>
              <a:rPr lang="ru-RU" b="1" dirty="0" err="1"/>
              <a:t>Олександр</a:t>
            </a:r>
            <a:r>
              <a:rPr lang="ru-RU" b="1" dirty="0"/>
              <a:t> Корж</a:t>
            </a:r>
            <a:r>
              <a:rPr lang="ru-RU" dirty="0"/>
              <a:t> </a:t>
            </a:r>
            <a:r>
              <a:rPr lang="ru-RU" dirty="0" err="1"/>
              <a:t>вперше</a:t>
            </a:r>
            <a:r>
              <a:rPr lang="ru-RU" dirty="0"/>
              <a:t> порушив тему Голодомору у </a:t>
            </a:r>
            <a:r>
              <a:rPr lang="ru-RU" dirty="0" err="1"/>
              <a:t>своєму</a:t>
            </a:r>
            <a:r>
              <a:rPr lang="ru-RU" dirty="0"/>
              <a:t> </a:t>
            </a:r>
            <a:r>
              <a:rPr lang="ru-RU" dirty="0" err="1"/>
              <a:t>творі</a:t>
            </a:r>
            <a:r>
              <a:rPr lang="ru-RU" dirty="0"/>
              <a:t> «</a:t>
            </a:r>
            <a:r>
              <a:rPr lang="ru-RU" b="1" dirty="0" err="1"/>
              <a:t>Степова</a:t>
            </a:r>
            <a:r>
              <a:rPr lang="ru-RU" b="1" dirty="0"/>
              <a:t> доля»</a:t>
            </a:r>
            <a:r>
              <a:rPr lang="ru-RU" dirty="0"/>
              <a:t>. Так у </a:t>
            </a:r>
            <a:r>
              <a:rPr lang="ru-RU" u="sng" dirty="0" err="1">
                <a:hlinkClick r:id="rId2" tooltip="Роман (жанр)"/>
              </a:rPr>
              <a:t>романі</a:t>
            </a:r>
            <a:r>
              <a:rPr lang="ru-RU" dirty="0"/>
              <a:t> </a:t>
            </a:r>
            <a:r>
              <a:rPr lang="ru-RU" b="1" u="sng" dirty="0">
                <a:hlinkClick r:id="rId3" tooltip="Марія (роман)"/>
              </a:rPr>
              <a:t>«</a:t>
            </a:r>
            <a:r>
              <a:rPr lang="ru-RU" b="1" u="sng" dirty="0" err="1">
                <a:hlinkClick r:id="rId3" tooltip="Марія (роман)"/>
              </a:rPr>
              <a:t>Марія</a:t>
            </a:r>
            <a:r>
              <a:rPr lang="ru-RU" b="1" u="sng" dirty="0">
                <a:hlinkClick r:id="rId3" tooltip="Марія (роман)"/>
              </a:rPr>
              <a:t>»</a:t>
            </a:r>
            <a:r>
              <a:rPr lang="ru-RU" b="1" dirty="0"/>
              <a:t> (</a:t>
            </a:r>
            <a:r>
              <a:rPr lang="ru-RU" b="1" u="sng" dirty="0">
                <a:hlinkClick r:id="rId4" tooltip="1934"/>
              </a:rPr>
              <a:t>1934</a:t>
            </a:r>
            <a:r>
              <a:rPr lang="ru-RU" b="1" dirty="0"/>
              <a:t>) </a:t>
            </a:r>
            <a:r>
              <a:rPr lang="ru-RU" b="1" dirty="0" err="1"/>
              <a:t>Уласа</a:t>
            </a:r>
            <a:r>
              <a:rPr lang="ru-RU" b="1" dirty="0"/>
              <a:t> </a:t>
            </a:r>
            <a:r>
              <a:rPr lang="ru-RU" b="1" dirty="0" err="1"/>
              <a:t>Самчука</a:t>
            </a:r>
            <a:r>
              <a:rPr lang="ru-RU" dirty="0"/>
              <a:t> </a:t>
            </a:r>
            <a:r>
              <a:rPr lang="ru-RU" dirty="0" err="1"/>
              <a:t>літературі</a:t>
            </a:r>
            <a:r>
              <a:rPr lang="ru-RU" dirty="0"/>
              <a:t> показана </a:t>
            </a:r>
            <a:r>
              <a:rPr lang="ru-RU" dirty="0" err="1"/>
              <a:t>жахлива</a:t>
            </a:r>
            <a:r>
              <a:rPr lang="ru-RU" dirty="0"/>
              <a:t> картина голодомору та </a:t>
            </a:r>
            <a:r>
              <a:rPr lang="ru-RU" dirty="0" err="1"/>
              <a:t>трагедія</a:t>
            </a:r>
            <a:r>
              <a:rPr lang="ru-RU" dirty="0"/>
              <a:t> роду. У той же час </a:t>
            </a:r>
            <a:r>
              <a:rPr lang="ru-RU" b="1" u="sng" dirty="0">
                <a:hlinkClick r:id="rId5" tooltip="Барка Василь Костянтинович"/>
              </a:rPr>
              <a:t>Василь Барка</a:t>
            </a:r>
            <a:r>
              <a:rPr lang="ru-RU" dirty="0"/>
              <a:t>, якому </a:t>
            </a:r>
            <a:r>
              <a:rPr lang="ru-RU" dirty="0" err="1"/>
              <a:t>вдалося</a:t>
            </a:r>
            <a:r>
              <a:rPr lang="ru-RU" dirty="0"/>
              <a:t> </a:t>
            </a:r>
            <a:r>
              <a:rPr lang="ru-RU" dirty="0" err="1"/>
              <a:t>пережити</a:t>
            </a:r>
            <a:r>
              <a:rPr lang="ru-RU" dirty="0"/>
              <a:t> Голодомор, </a:t>
            </a:r>
            <a:r>
              <a:rPr lang="ru-RU" dirty="0" err="1"/>
              <a:t>відтворює</a:t>
            </a:r>
            <a:r>
              <a:rPr lang="ru-RU" dirty="0"/>
              <a:t> картину </a:t>
            </a:r>
            <a:r>
              <a:rPr lang="ru-RU" dirty="0" err="1"/>
              <a:t>фізичного</a:t>
            </a:r>
            <a:r>
              <a:rPr lang="ru-RU" dirty="0"/>
              <a:t> </a:t>
            </a:r>
            <a:r>
              <a:rPr lang="ru-RU" dirty="0" err="1"/>
              <a:t>винищення</a:t>
            </a:r>
            <a:r>
              <a:rPr lang="ru-RU" dirty="0"/>
              <a:t> </a:t>
            </a:r>
            <a:r>
              <a:rPr lang="ru-RU" dirty="0" err="1"/>
              <a:t>сім'ї</a:t>
            </a:r>
            <a:r>
              <a:rPr lang="ru-RU" dirty="0"/>
              <a:t> </a:t>
            </a:r>
            <a:r>
              <a:rPr lang="ru-RU" dirty="0" err="1"/>
              <a:t>Катранників</a:t>
            </a:r>
            <a:r>
              <a:rPr lang="ru-RU" dirty="0"/>
              <a:t> на</a:t>
            </a:r>
            <a:r>
              <a:rPr lang="ru-RU" u="sng" dirty="0"/>
              <a:t> </a:t>
            </a:r>
            <a:r>
              <a:rPr lang="ru-RU" dirty="0" err="1"/>
              <a:t>Слобожанщині</a:t>
            </a:r>
            <a:r>
              <a:rPr lang="ru-RU" dirty="0"/>
              <a:t> у </a:t>
            </a:r>
            <a:r>
              <a:rPr lang="ru-RU" dirty="0" err="1"/>
              <a:t>романі</a:t>
            </a:r>
            <a:r>
              <a:rPr lang="ru-RU" dirty="0"/>
              <a:t> </a:t>
            </a:r>
            <a:r>
              <a:rPr lang="ru-RU" b="1" u="sng" dirty="0">
                <a:hlinkClick r:id="rId6" tooltip="Жовтий князь"/>
              </a:rPr>
              <a:t>«</a:t>
            </a:r>
            <a:r>
              <a:rPr lang="ru-RU" b="1" u="sng" dirty="0" err="1">
                <a:hlinkClick r:id="rId6" tooltip="Жовтий князь"/>
              </a:rPr>
              <a:t>Жовтий</a:t>
            </a:r>
            <a:r>
              <a:rPr lang="ru-RU" b="1" u="sng" dirty="0">
                <a:hlinkClick r:id="rId6" tooltip="Жовтий князь"/>
              </a:rPr>
              <a:t> князь»</a:t>
            </a:r>
            <a:r>
              <a:rPr lang="ru-RU" b="1" dirty="0"/>
              <a:t> </a:t>
            </a:r>
            <a:r>
              <a:rPr lang="ru-RU" dirty="0"/>
              <a:t>(</a:t>
            </a:r>
            <a:r>
              <a:rPr lang="ru-RU" u="sng" dirty="0">
                <a:hlinkClick r:id="rId7" tooltip="1963"/>
              </a:rPr>
              <a:t>1963</a:t>
            </a:r>
            <a:r>
              <a:rPr lang="ru-RU" dirty="0"/>
              <a:t>).</a:t>
            </a:r>
          </a:p>
          <a:p>
            <a:pPr marL="0" indent="0">
              <a:buNone/>
            </a:pPr>
            <a:r>
              <a:rPr lang="ru-RU" dirty="0"/>
              <a:t>За </a:t>
            </a:r>
            <a:r>
              <a:rPr lang="ru-RU" dirty="0" err="1"/>
              <a:t>радянської</a:t>
            </a:r>
            <a:r>
              <a:rPr lang="ru-RU" dirty="0"/>
              <a:t> </a:t>
            </a:r>
            <a:r>
              <a:rPr lang="ru-RU" dirty="0" err="1"/>
              <a:t>влади</a:t>
            </a:r>
            <a:r>
              <a:rPr lang="ru-RU" dirty="0"/>
              <a:t> тема Голодомору </a:t>
            </a:r>
            <a:r>
              <a:rPr lang="ru-RU" dirty="0" err="1"/>
              <a:t>була</a:t>
            </a:r>
            <a:r>
              <a:rPr lang="ru-RU" dirty="0"/>
              <a:t> заборонена, але </a:t>
            </a:r>
            <a:r>
              <a:rPr lang="ru-RU" dirty="0" err="1"/>
              <a:t>це</a:t>
            </a:r>
            <a:r>
              <a:rPr lang="ru-RU" dirty="0"/>
              <a:t> не </a:t>
            </a:r>
            <a:r>
              <a:rPr lang="ru-RU" dirty="0" err="1"/>
              <a:t>означає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про неї не писали. Так, </a:t>
            </a:r>
            <a:r>
              <a:rPr lang="ru-RU" dirty="0" err="1"/>
              <a:t>нещодавно</a:t>
            </a:r>
            <a:r>
              <a:rPr lang="ru-RU" dirty="0"/>
              <a:t> </a:t>
            </a:r>
            <a:r>
              <a:rPr lang="ru-RU" dirty="0" err="1"/>
              <a:t>були</a:t>
            </a:r>
            <a:r>
              <a:rPr lang="ru-RU" dirty="0"/>
              <a:t> </a:t>
            </a:r>
            <a:r>
              <a:rPr lang="ru-RU" dirty="0" err="1"/>
              <a:t>розшукані</a:t>
            </a:r>
            <a:r>
              <a:rPr lang="ru-RU" dirty="0"/>
              <a:t> </a:t>
            </a:r>
            <a:r>
              <a:rPr lang="ru-RU" dirty="0" err="1"/>
              <a:t>ненадруковані</a:t>
            </a:r>
            <a:r>
              <a:rPr lang="ru-RU" dirty="0"/>
              <a:t> </a:t>
            </a:r>
            <a:r>
              <a:rPr lang="ru-RU" dirty="0" err="1"/>
              <a:t>вірші</a:t>
            </a:r>
            <a:r>
              <a:rPr lang="ru-RU" dirty="0"/>
              <a:t> </a:t>
            </a:r>
            <a:r>
              <a:rPr lang="ru-RU" u="sng" dirty="0" err="1">
                <a:hlinkClick r:id="rId8" tooltip="Малишко Андрій Самійлович"/>
              </a:rPr>
              <a:t>Андрія</a:t>
            </a:r>
            <a:r>
              <a:rPr lang="ru-RU" u="sng" dirty="0">
                <a:hlinkClick r:id="rId8" tooltip="Малишко Андрій Самійлович"/>
              </a:rPr>
              <a:t> </a:t>
            </a:r>
            <a:r>
              <a:rPr lang="ru-RU" u="sng" dirty="0" err="1">
                <a:hlinkClick r:id="rId8" tooltip="Малишко Андрій Самійлович"/>
              </a:rPr>
              <a:t>Малишка</a:t>
            </a:r>
            <a:r>
              <a:rPr lang="ru-RU" dirty="0"/>
              <a:t>, </a:t>
            </a:r>
            <a:r>
              <a:rPr lang="ru-RU" dirty="0" err="1"/>
              <a:t>написані</a:t>
            </a:r>
            <a:r>
              <a:rPr lang="ru-RU" dirty="0"/>
              <a:t> </a:t>
            </a:r>
            <a:r>
              <a:rPr lang="ru-RU" dirty="0" err="1"/>
              <a:t>ще</a:t>
            </a:r>
            <a:r>
              <a:rPr lang="ru-RU" dirty="0"/>
              <a:t> в </a:t>
            </a:r>
            <a:r>
              <a:rPr lang="ru-RU" u="sng" dirty="0">
                <a:hlinkClick r:id="rId9" tooltip="1964"/>
              </a:rPr>
              <a:t>1964</a:t>
            </a:r>
            <a:r>
              <a:rPr lang="ru-RU" dirty="0"/>
              <a:t> </a:t>
            </a:r>
            <a:r>
              <a:rPr lang="ru-RU" dirty="0" err="1"/>
              <a:t>році</a:t>
            </a:r>
            <a:r>
              <a:rPr lang="ru-RU" dirty="0"/>
              <a:t>, в </a:t>
            </a:r>
            <a:r>
              <a:rPr lang="ru-RU" dirty="0" err="1"/>
              <a:t>яких</a:t>
            </a:r>
            <a:r>
              <a:rPr lang="ru-RU" dirty="0"/>
              <a:t> </a:t>
            </a:r>
            <a:r>
              <a:rPr lang="ru-RU" dirty="0" err="1"/>
              <a:t>згадується</a:t>
            </a:r>
            <a:r>
              <a:rPr lang="ru-RU" dirty="0"/>
              <a:t> Голодомор: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8681350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51579" y="310718"/>
            <a:ext cx="9291215" cy="5155627"/>
          </a:xfrm>
        </p:spPr>
        <p:txBody>
          <a:bodyPr>
            <a:normAutofit/>
          </a:bodyPr>
          <a:lstStyle/>
          <a:p>
            <a:r>
              <a:rPr lang="ru-RU" dirty="0" err="1"/>
              <a:t>Також</a:t>
            </a:r>
            <a:r>
              <a:rPr lang="ru-RU" dirty="0"/>
              <a:t> у </a:t>
            </a:r>
            <a:r>
              <a:rPr lang="ru-RU" dirty="0" err="1"/>
              <a:t>повісті</a:t>
            </a:r>
            <a:r>
              <a:rPr lang="ru-RU" dirty="0"/>
              <a:t> </a:t>
            </a:r>
            <a:r>
              <a:rPr lang="ru-RU" dirty="0" err="1"/>
              <a:t>Анатолія</a:t>
            </a:r>
            <a:r>
              <a:rPr lang="ru-RU" dirty="0"/>
              <a:t> </a:t>
            </a:r>
            <a:r>
              <a:rPr lang="ru-RU" dirty="0" err="1"/>
              <a:t>Дімарова</a:t>
            </a:r>
            <a:r>
              <a:rPr lang="ru-RU" dirty="0"/>
              <a:t> «На </a:t>
            </a:r>
            <a:r>
              <a:rPr lang="ru-RU" dirty="0" err="1"/>
              <a:t>коні</a:t>
            </a:r>
            <a:r>
              <a:rPr lang="ru-RU" dirty="0"/>
              <a:t> і </a:t>
            </a:r>
            <a:r>
              <a:rPr lang="ru-RU" dirty="0" err="1"/>
              <a:t>під</a:t>
            </a:r>
            <a:r>
              <a:rPr lang="ru-RU" dirty="0"/>
              <a:t> конем» (</a:t>
            </a:r>
            <a:r>
              <a:rPr lang="ru-RU" dirty="0" err="1"/>
              <a:t>розділ</a:t>
            </a:r>
            <a:r>
              <a:rPr lang="ru-RU" dirty="0"/>
              <a:t> «</a:t>
            </a:r>
            <a:r>
              <a:rPr lang="ru-RU" dirty="0" err="1"/>
              <a:t>Земляні</a:t>
            </a:r>
            <a:r>
              <a:rPr lang="ru-RU" dirty="0"/>
              <a:t> </a:t>
            </a:r>
            <a:r>
              <a:rPr lang="ru-RU" dirty="0" err="1"/>
              <a:t>млинці</a:t>
            </a:r>
            <a:r>
              <a:rPr lang="ru-RU" dirty="0"/>
              <a:t>»), </a:t>
            </a:r>
            <a:r>
              <a:rPr lang="ru-RU" dirty="0" err="1"/>
              <a:t>уперше</a:t>
            </a:r>
            <a:r>
              <a:rPr lang="ru-RU" dirty="0"/>
              <a:t> </a:t>
            </a:r>
            <a:r>
              <a:rPr lang="ru-RU" dirty="0" err="1"/>
              <a:t>опублікованій</a:t>
            </a:r>
            <a:r>
              <a:rPr lang="ru-RU" dirty="0"/>
              <a:t> у 1973 </a:t>
            </a:r>
            <a:r>
              <a:rPr lang="ru-RU" dirty="0" err="1"/>
              <a:t>році</a:t>
            </a:r>
            <a:r>
              <a:rPr lang="ru-RU" dirty="0"/>
              <a:t>, </a:t>
            </a:r>
            <a:r>
              <a:rPr lang="ru-RU" dirty="0" err="1"/>
              <a:t>міститься</a:t>
            </a:r>
            <a:r>
              <a:rPr lang="ru-RU" dirty="0"/>
              <a:t> </a:t>
            </a:r>
            <a:r>
              <a:rPr lang="ru-RU" dirty="0" err="1"/>
              <a:t>наступна</a:t>
            </a:r>
            <a:r>
              <a:rPr lang="ru-RU" dirty="0"/>
              <a:t> </a:t>
            </a:r>
            <a:r>
              <a:rPr lang="ru-RU" dirty="0" err="1"/>
              <a:t>згадка</a:t>
            </a:r>
            <a:r>
              <a:rPr lang="ru-RU" dirty="0"/>
              <a:t> про Голодомор:</a:t>
            </a:r>
          </a:p>
          <a:p>
            <a:r>
              <a:rPr lang="ru-RU" dirty="0"/>
              <a:t>«	В ту </a:t>
            </a:r>
            <a:r>
              <a:rPr lang="ru-RU" dirty="0" err="1"/>
              <a:t>страшну</a:t>
            </a:r>
            <a:r>
              <a:rPr lang="ru-RU" dirty="0"/>
              <a:t>, </a:t>
            </a:r>
            <a:r>
              <a:rPr lang="ru-RU" dirty="0" err="1"/>
              <a:t>голодну</a:t>
            </a:r>
            <a:r>
              <a:rPr lang="ru-RU" dirty="0"/>
              <a:t> весну, коли й земля, </a:t>
            </a:r>
            <a:r>
              <a:rPr lang="ru-RU" dirty="0" err="1"/>
              <a:t>здавалося</a:t>
            </a:r>
            <a:r>
              <a:rPr lang="ru-RU" dirty="0"/>
              <a:t>, </a:t>
            </a:r>
            <a:r>
              <a:rPr lang="ru-RU" dirty="0" err="1"/>
              <a:t>стогнала</a:t>
            </a:r>
            <a:r>
              <a:rPr lang="ru-RU" dirty="0"/>
              <a:t>: «</a:t>
            </a:r>
            <a:r>
              <a:rPr lang="ru-RU" dirty="0" err="1"/>
              <a:t>Їсти</a:t>
            </a:r>
            <a:r>
              <a:rPr lang="ru-RU" dirty="0"/>
              <a:t>!», </a:t>
            </a:r>
            <a:r>
              <a:rPr lang="ru-RU" dirty="0" err="1"/>
              <a:t>навіть</a:t>
            </a:r>
            <a:r>
              <a:rPr lang="ru-RU" dirty="0"/>
              <a:t> </a:t>
            </a:r>
            <a:r>
              <a:rPr lang="ru-RU" dirty="0" err="1"/>
              <a:t>діти</a:t>
            </a:r>
            <a:r>
              <a:rPr lang="ru-RU" dirty="0"/>
              <a:t> не </a:t>
            </a:r>
            <a:r>
              <a:rPr lang="ru-RU" dirty="0" err="1"/>
              <a:t>бавилися</a:t>
            </a:r>
            <a:r>
              <a:rPr lang="ru-RU" dirty="0"/>
              <a:t> в </a:t>
            </a:r>
            <a:r>
              <a:rPr lang="ru-RU" dirty="0" err="1"/>
              <a:t>свої</a:t>
            </a:r>
            <a:r>
              <a:rPr lang="ru-RU" dirty="0"/>
              <a:t> </a:t>
            </a:r>
            <a:r>
              <a:rPr lang="ru-RU" dirty="0" err="1"/>
              <a:t>звичайні</a:t>
            </a:r>
            <a:r>
              <a:rPr lang="ru-RU" dirty="0"/>
              <a:t> </a:t>
            </a:r>
            <a:r>
              <a:rPr lang="ru-RU" dirty="0" err="1"/>
              <a:t>ігри</a:t>
            </a:r>
            <a:r>
              <a:rPr lang="ru-RU" dirty="0"/>
              <a:t>, а </a:t>
            </a:r>
            <a:r>
              <a:rPr lang="ru-RU" dirty="0" err="1"/>
              <a:t>гралися</a:t>
            </a:r>
            <a:r>
              <a:rPr lang="ru-RU" dirty="0"/>
              <a:t> в їжу. </a:t>
            </a:r>
            <a:r>
              <a:rPr lang="ru-RU" dirty="0" err="1"/>
              <a:t>Випікали</a:t>
            </a:r>
            <a:r>
              <a:rPr lang="ru-RU" dirty="0"/>
              <a:t> з </a:t>
            </a:r>
            <a:r>
              <a:rPr lang="ru-RU" dirty="0" err="1"/>
              <a:t>чорної</a:t>
            </a:r>
            <a:r>
              <a:rPr lang="ru-RU" dirty="0"/>
              <a:t>, </a:t>
            </a:r>
            <a:r>
              <a:rPr lang="ru-RU" dirty="0" err="1"/>
              <a:t>розмоченої</a:t>
            </a:r>
            <a:r>
              <a:rPr lang="ru-RU" dirty="0"/>
              <a:t> </a:t>
            </a:r>
            <a:r>
              <a:rPr lang="ru-RU" dirty="0" err="1"/>
              <a:t>дощами</a:t>
            </a:r>
            <a:r>
              <a:rPr lang="ru-RU" dirty="0"/>
              <a:t> </a:t>
            </a:r>
            <a:r>
              <a:rPr lang="ru-RU" dirty="0" err="1"/>
              <a:t>землі</a:t>
            </a:r>
            <a:r>
              <a:rPr lang="ru-RU" dirty="0"/>
              <a:t> </a:t>
            </a:r>
            <a:r>
              <a:rPr lang="ru-RU" dirty="0" err="1"/>
              <a:t>пишні</a:t>
            </a:r>
            <a:r>
              <a:rPr lang="ru-RU" dirty="0"/>
              <a:t> </a:t>
            </a:r>
            <a:r>
              <a:rPr lang="ru-RU" dirty="0" err="1"/>
              <a:t>перепічки</a:t>
            </a:r>
            <a:r>
              <a:rPr lang="ru-RU" dirty="0"/>
              <a:t> та </a:t>
            </a:r>
            <a:r>
              <a:rPr lang="ru-RU" dirty="0" err="1"/>
              <a:t>млинці</a:t>
            </a:r>
            <a:r>
              <a:rPr lang="ru-RU" dirty="0"/>
              <a:t>, варили з </a:t>
            </a:r>
            <a:r>
              <a:rPr lang="ru-RU" dirty="0" err="1"/>
              <a:t>назбираних</a:t>
            </a:r>
            <a:r>
              <a:rPr lang="ru-RU" dirty="0"/>
              <a:t> </a:t>
            </a:r>
            <a:r>
              <a:rPr lang="ru-RU" dirty="0" err="1"/>
              <a:t>камінців</a:t>
            </a:r>
            <a:r>
              <a:rPr lang="ru-RU" dirty="0"/>
              <a:t> галушки та вареники. </a:t>
            </a:r>
            <a:r>
              <a:rPr lang="ru-RU" dirty="0" err="1"/>
              <a:t>Потім</a:t>
            </a:r>
            <a:r>
              <a:rPr lang="ru-RU" dirty="0"/>
              <a:t> ходили </a:t>
            </a:r>
            <a:r>
              <a:rPr lang="ru-RU" dirty="0" err="1"/>
              <a:t>одне</a:t>
            </a:r>
            <a:r>
              <a:rPr lang="ru-RU" dirty="0"/>
              <a:t> до одного в </a:t>
            </a:r>
            <a:r>
              <a:rPr lang="ru-RU" dirty="0" err="1"/>
              <a:t>гості</a:t>
            </a:r>
            <a:r>
              <a:rPr lang="ru-RU" dirty="0"/>
              <a:t>, церемонно </a:t>
            </a:r>
            <a:r>
              <a:rPr lang="ru-RU" dirty="0" err="1"/>
              <a:t>припрошуючи</a:t>
            </a:r>
            <a:r>
              <a:rPr lang="ru-RU" dirty="0"/>
              <a:t> </a:t>
            </a:r>
            <a:r>
              <a:rPr lang="ru-RU" dirty="0" err="1"/>
              <a:t>покуштувати</a:t>
            </a:r>
            <a:r>
              <a:rPr lang="ru-RU" dirty="0"/>
              <a:t> </a:t>
            </a:r>
            <a:r>
              <a:rPr lang="ru-RU" dirty="0" err="1"/>
              <a:t>багатих</a:t>
            </a:r>
            <a:r>
              <a:rPr lang="ru-RU" dirty="0"/>
              <a:t> </a:t>
            </a:r>
            <a:r>
              <a:rPr lang="ru-RU" dirty="0" err="1"/>
              <a:t>страв</a:t>
            </a:r>
            <a:r>
              <a:rPr lang="ru-RU" dirty="0"/>
              <a:t>, </a:t>
            </a:r>
            <a:r>
              <a:rPr lang="ru-RU" dirty="0" err="1"/>
              <a:t>розпускаючи</a:t>
            </a:r>
            <a:r>
              <a:rPr lang="ru-RU" dirty="0"/>
              <a:t> </a:t>
            </a:r>
            <a:r>
              <a:rPr lang="ru-RU" dirty="0" err="1"/>
              <a:t>неіснуючі</a:t>
            </a:r>
            <a:r>
              <a:rPr lang="ru-RU" dirty="0"/>
              <a:t> </a:t>
            </a:r>
            <a:r>
              <a:rPr lang="ru-RU" dirty="0" err="1"/>
              <a:t>ремінці</a:t>
            </a:r>
            <a:r>
              <a:rPr lang="ru-RU" dirty="0"/>
              <a:t> на </a:t>
            </a:r>
            <a:r>
              <a:rPr lang="ru-RU" dirty="0" err="1"/>
              <a:t>розбухлих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лободи</a:t>
            </a:r>
            <a:r>
              <a:rPr lang="ru-RU" dirty="0"/>
              <a:t> та полови животах.	 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2375829"/>
      </p:ext>
    </p:extLst>
  </p:cSld>
  <p:clrMapOvr>
    <a:masterClrMapping/>
  </p:clrMapOvr>
  <p:transition spd="slow" advClick="0" advTm="5000">
    <p:split orient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1639" y="426128"/>
            <a:ext cx="11265763" cy="504021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	З </a:t>
            </a:r>
            <a:r>
              <a:rPr lang="ru-RU" dirty="0"/>
              <a:t>початком </a:t>
            </a:r>
            <a:r>
              <a:rPr lang="ru-RU" dirty="0" err="1"/>
              <a:t>Перебудови</a:t>
            </a:r>
            <a:r>
              <a:rPr lang="ru-RU" dirty="0"/>
              <a:t> </a:t>
            </a:r>
            <a:r>
              <a:rPr lang="ru-RU" dirty="0" err="1"/>
              <a:t>ця</a:t>
            </a:r>
            <a:r>
              <a:rPr lang="ru-RU" dirty="0"/>
              <a:t> тема </a:t>
            </a:r>
            <a:r>
              <a:rPr lang="ru-RU" dirty="0" err="1"/>
              <a:t>дедалі</a:t>
            </a:r>
            <a:r>
              <a:rPr lang="ru-RU" dirty="0"/>
              <a:t> </a:t>
            </a:r>
            <a:r>
              <a:rPr lang="ru-RU" dirty="0" err="1"/>
              <a:t>більше</a:t>
            </a:r>
            <a:r>
              <a:rPr lang="ru-RU" dirty="0"/>
              <a:t> </a:t>
            </a:r>
            <a:r>
              <a:rPr lang="ru-RU" dirty="0" err="1"/>
              <a:t>висвітлюється</a:t>
            </a:r>
            <a:r>
              <a:rPr lang="ru-RU" dirty="0"/>
              <a:t> і в </a:t>
            </a:r>
            <a:r>
              <a:rPr lang="ru-RU" dirty="0" err="1"/>
              <a:t>Україні</a:t>
            </a:r>
            <a:r>
              <a:rPr lang="ru-RU" dirty="0"/>
              <a:t> (</a:t>
            </a:r>
            <a:r>
              <a:rPr lang="ru-RU" dirty="0" err="1"/>
              <a:t>спочатку</a:t>
            </a:r>
            <a:r>
              <a:rPr lang="ru-RU" dirty="0"/>
              <a:t>, </a:t>
            </a:r>
            <a:r>
              <a:rPr lang="ru-RU" dirty="0" err="1"/>
              <a:t>несміливо</a:t>
            </a:r>
            <a:r>
              <a:rPr lang="ru-RU" dirty="0"/>
              <a:t>, — </a:t>
            </a:r>
            <a:r>
              <a:rPr lang="ru-RU" dirty="0" err="1"/>
              <a:t>радянській</a:t>
            </a:r>
            <a:r>
              <a:rPr lang="ru-RU" dirty="0"/>
              <a:t>, </a:t>
            </a:r>
            <a:r>
              <a:rPr lang="ru-RU" dirty="0" err="1" smtClean="0"/>
              <a:t>згодом</a:t>
            </a:r>
            <a:r>
              <a:rPr lang="ru-RU" dirty="0" smtClean="0"/>
              <a:t> — </a:t>
            </a:r>
            <a:r>
              <a:rPr lang="ru-RU" dirty="0"/>
              <a:t>у </a:t>
            </a:r>
            <a:r>
              <a:rPr lang="ru-RU" dirty="0" err="1"/>
              <a:t>незалежній</a:t>
            </a:r>
            <a:r>
              <a:rPr lang="ru-RU" dirty="0"/>
              <a:t>).</a:t>
            </a:r>
          </a:p>
          <a:p>
            <a:pPr marL="0" indent="0">
              <a:buNone/>
            </a:pPr>
            <a:r>
              <a:rPr lang="ru-RU" dirty="0"/>
              <a:t>У </a:t>
            </a:r>
            <a:r>
              <a:rPr lang="ru-RU" dirty="0" err="1"/>
              <a:t>романі</a:t>
            </a:r>
            <a:r>
              <a:rPr lang="ru-RU" dirty="0"/>
              <a:t> «Кара без вини» </a:t>
            </a:r>
            <a:r>
              <a:rPr lang="ru-RU" u="sng" dirty="0" err="1">
                <a:hlinkClick r:id="rId2" tooltip="Гудима Андрій Дмитрович"/>
              </a:rPr>
              <a:t>Андрій</a:t>
            </a:r>
            <a:r>
              <a:rPr lang="ru-RU" u="sng" dirty="0">
                <a:hlinkClick r:id="rId2" tooltip="Гудима Андрій Дмитрович"/>
              </a:rPr>
              <a:t> Гудима</a:t>
            </a:r>
            <a:r>
              <a:rPr lang="ru-RU" dirty="0"/>
              <a:t> </a:t>
            </a:r>
            <a:r>
              <a:rPr lang="ru-RU" dirty="0" err="1"/>
              <a:t>звертається</a:t>
            </a:r>
            <a:r>
              <a:rPr lang="ru-RU" dirty="0"/>
              <a:t> до </a:t>
            </a:r>
            <a:r>
              <a:rPr lang="ru-RU" dirty="0" err="1"/>
              <a:t>жахливих</a:t>
            </a:r>
            <a:r>
              <a:rPr lang="ru-RU" dirty="0"/>
              <a:t> </a:t>
            </a:r>
            <a:r>
              <a:rPr lang="ru-RU" dirty="0" err="1"/>
              <a:t>подій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внаслідок</a:t>
            </a:r>
            <a:r>
              <a:rPr lang="ru-RU" dirty="0"/>
              <a:t> </a:t>
            </a:r>
            <a:r>
              <a:rPr lang="ru-RU" dirty="0" err="1"/>
              <a:t>безглуздої</a:t>
            </a:r>
            <a:r>
              <a:rPr lang="ru-RU" dirty="0"/>
              <a:t> </a:t>
            </a:r>
            <a:r>
              <a:rPr lang="ru-RU" dirty="0" err="1"/>
              <a:t>сталінської</a:t>
            </a:r>
            <a:r>
              <a:rPr lang="ru-RU" dirty="0"/>
              <a:t> </a:t>
            </a:r>
            <a:r>
              <a:rPr lang="ru-RU" dirty="0" err="1"/>
              <a:t>тоталітарної</a:t>
            </a:r>
            <a:r>
              <a:rPr lang="ru-RU" dirty="0"/>
              <a:t> </a:t>
            </a:r>
            <a:r>
              <a:rPr lang="ru-RU" dirty="0" err="1"/>
              <a:t>політики</a:t>
            </a:r>
            <a:r>
              <a:rPr lang="ru-RU" dirty="0"/>
              <a:t> </a:t>
            </a:r>
            <a:r>
              <a:rPr lang="ru-RU" dirty="0" err="1"/>
              <a:t>мали</a:t>
            </a:r>
            <a:r>
              <a:rPr lang="ru-RU" dirty="0"/>
              <a:t> </a:t>
            </a:r>
            <a:r>
              <a:rPr lang="ru-RU" dirty="0" err="1"/>
              <a:t>місце</a:t>
            </a:r>
            <a:r>
              <a:rPr lang="ru-RU" dirty="0"/>
              <a:t> в </a:t>
            </a:r>
            <a:r>
              <a:rPr lang="ru-RU" dirty="0" err="1"/>
              <a:t>Україні</a:t>
            </a:r>
            <a:r>
              <a:rPr lang="ru-RU" dirty="0"/>
              <a:t> у 1932—1933 роках.</a:t>
            </a:r>
          </a:p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dirty="0" err="1" smtClean="0"/>
              <a:t>П'єса</a:t>
            </a:r>
            <a:r>
              <a:rPr lang="ru-RU" dirty="0"/>
              <a:t> </a:t>
            </a:r>
            <a:r>
              <a:rPr lang="ru-RU" u="sng" dirty="0">
                <a:hlinkClick r:id="rId3" tooltip="Олесь Барліг"/>
              </a:rPr>
              <a:t>Олеся </a:t>
            </a:r>
            <a:r>
              <a:rPr lang="ru-RU" u="sng" dirty="0" err="1">
                <a:hlinkClick r:id="rId3" tooltip="Олесь Барліг"/>
              </a:rPr>
              <a:t>Барлога</a:t>
            </a:r>
            <a:r>
              <a:rPr lang="ru-RU" dirty="0"/>
              <a:t> «Дерева </a:t>
            </a:r>
            <a:r>
              <a:rPr lang="ru-RU" dirty="0" err="1"/>
              <a:t>спізнюються</a:t>
            </a:r>
            <a:r>
              <a:rPr lang="ru-RU" dirty="0"/>
              <a:t> на автобус» </a:t>
            </a:r>
            <a:r>
              <a:rPr lang="ru-RU" dirty="0" err="1"/>
              <a:t>звертається</a:t>
            </a:r>
            <a:r>
              <a:rPr lang="ru-RU" dirty="0"/>
              <a:t> до теми </a:t>
            </a:r>
            <a:r>
              <a:rPr lang="ru-RU" dirty="0" err="1"/>
              <a:t>політичної</a:t>
            </a:r>
            <a:r>
              <a:rPr lang="ru-RU" dirty="0"/>
              <a:t> та </a:t>
            </a:r>
            <a:r>
              <a:rPr lang="ru-RU" dirty="0" err="1"/>
              <a:t>мистецької</a:t>
            </a:r>
            <a:r>
              <a:rPr lang="ru-RU" dirty="0"/>
              <a:t> </a:t>
            </a:r>
            <a:r>
              <a:rPr lang="ru-RU" dirty="0" err="1"/>
              <a:t>кон'юнктури</a:t>
            </a:r>
            <a:r>
              <a:rPr lang="ru-RU" dirty="0"/>
              <a:t> початку ХХІ </a:t>
            </a:r>
            <a:r>
              <a:rPr lang="ru-RU" dirty="0" err="1"/>
              <a:t>століття</a:t>
            </a:r>
            <a:r>
              <a:rPr lang="ru-RU" dirty="0"/>
              <a:t> </a:t>
            </a:r>
            <a:r>
              <a:rPr lang="ru-RU" dirty="0" err="1"/>
              <a:t>навколо</a:t>
            </a:r>
            <a:r>
              <a:rPr lang="ru-RU" dirty="0"/>
              <a:t> теми Голодомору. </a:t>
            </a:r>
            <a:r>
              <a:rPr lang="ru-RU" dirty="0" err="1"/>
              <a:t>Цей</a:t>
            </a:r>
            <a:r>
              <a:rPr lang="ru-RU" dirty="0"/>
              <a:t> </a:t>
            </a:r>
            <a:r>
              <a:rPr lang="ru-RU" dirty="0" err="1"/>
              <a:t>твір</a:t>
            </a:r>
            <a:r>
              <a:rPr lang="ru-RU" dirty="0"/>
              <a:t> </a:t>
            </a:r>
            <a:r>
              <a:rPr lang="ru-RU" dirty="0" err="1"/>
              <a:t>увійшов</a:t>
            </a:r>
            <a:r>
              <a:rPr lang="ru-RU" dirty="0"/>
              <a:t> до </a:t>
            </a:r>
            <a:r>
              <a:rPr lang="ru-RU" dirty="0" err="1"/>
              <a:t>лідерів</a:t>
            </a:r>
            <a:r>
              <a:rPr lang="ru-RU" dirty="0"/>
              <a:t> конкурсу </a:t>
            </a:r>
            <a:r>
              <a:rPr lang="ru-RU" dirty="0" err="1"/>
              <a:t>сучасної</a:t>
            </a:r>
            <a:r>
              <a:rPr lang="ru-RU" dirty="0"/>
              <a:t> </a:t>
            </a:r>
            <a:r>
              <a:rPr lang="ru-RU" dirty="0" err="1"/>
              <a:t>драматургії</a:t>
            </a:r>
            <a:r>
              <a:rPr lang="ru-RU" dirty="0"/>
              <a:t> </a:t>
            </a:r>
            <a:r>
              <a:rPr lang="ru-RU" u="sng" dirty="0"/>
              <a:t>«Драма.UA</a:t>
            </a:r>
            <a:r>
              <a:rPr lang="ru-RU" u="sng" dirty="0" smtClean="0"/>
              <a:t>» </a:t>
            </a:r>
            <a:r>
              <a:rPr lang="ru-RU" dirty="0" smtClean="0"/>
              <a:t>у </a:t>
            </a:r>
            <a:r>
              <a:rPr lang="ru-RU" dirty="0"/>
              <a:t>2012 </a:t>
            </a:r>
            <a:r>
              <a:rPr lang="ru-RU" dirty="0" err="1"/>
              <a:t>році</a:t>
            </a:r>
            <a:r>
              <a:rPr lang="ru-RU" dirty="0"/>
              <a:t> і </a:t>
            </a:r>
            <a:r>
              <a:rPr lang="ru-RU" dirty="0" err="1"/>
              <a:t>був</a:t>
            </a:r>
            <a:r>
              <a:rPr lang="ru-RU" dirty="0"/>
              <a:t> </a:t>
            </a:r>
            <a:r>
              <a:rPr lang="ru-RU" dirty="0" err="1"/>
              <a:t>надрукований</a:t>
            </a:r>
            <a:r>
              <a:rPr lang="ru-RU" dirty="0"/>
              <a:t> у </a:t>
            </a:r>
            <a:r>
              <a:rPr lang="ru-RU" dirty="0" err="1"/>
              <a:t>однойменній</a:t>
            </a:r>
            <a:r>
              <a:rPr lang="ru-RU" dirty="0"/>
              <a:t> </a:t>
            </a:r>
            <a:r>
              <a:rPr lang="ru-RU" dirty="0" err="1"/>
              <a:t>збірці</a:t>
            </a:r>
            <a:r>
              <a:rPr lang="ru-RU" dirty="0"/>
              <a:t>.</a:t>
            </a:r>
          </a:p>
          <a:p>
            <a:pPr marL="0" indent="0">
              <a:buNone/>
            </a:pPr>
            <a:r>
              <a:rPr lang="ru-RU" dirty="0" smtClean="0"/>
              <a:t>	</a:t>
            </a:r>
            <a:r>
              <a:rPr lang="ru-RU" dirty="0" err="1" smtClean="0"/>
              <a:t>Українськими</a:t>
            </a:r>
            <a:r>
              <a:rPr lang="ru-RU" dirty="0" smtClean="0"/>
              <a:t> </a:t>
            </a:r>
            <a:r>
              <a:rPr lang="ru-RU" dirty="0"/>
              <a:t>композиторами створено вокально-</a:t>
            </a:r>
            <a:r>
              <a:rPr lang="ru-RU" dirty="0" err="1"/>
              <a:t>оркестрові</a:t>
            </a:r>
            <a:r>
              <a:rPr lang="ru-RU" dirty="0"/>
              <a:t> твори на тему Голодомору. </a:t>
            </a:r>
            <a:r>
              <a:rPr lang="ru-RU" dirty="0" err="1"/>
              <a:t>Найвідомішим</a:t>
            </a:r>
            <a:r>
              <a:rPr lang="ru-RU" dirty="0"/>
              <a:t> є </a:t>
            </a:r>
            <a:r>
              <a:rPr lang="ru-RU" dirty="0" err="1"/>
              <a:t>реквієм</a:t>
            </a:r>
            <a:r>
              <a:rPr lang="ru-RU" dirty="0"/>
              <a:t> «</a:t>
            </a:r>
            <a:r>
              <a:rPr lang="ru-RU" dirty="0" err="1"/>
              <a:t>Панахида</a:t>
            </a:r>
            <a:r>
              <a:rPr lang="ru-RU" dirty="0"/>
              <a:t> за </a:t>
            </a:r>
            <a:r>
              <a:rPr lang="ru-RU" dirty="0" err="1"/>
              <a:t>померлими</a:t>
            </a:r>
            <a:r>
              <a:rPr lang="ru-RU" dirty="0"/>
              <a:t> з голоду» </a:t>
            </a:r>
            <a:r>
              <a:rPr lang="ru-RU" u="sng" dirty="0" err="1">
                <a:hlinkClick r:id="rId4" tooltip="Станкович Євген Федорович"/>
              </a:rPr>
              <a:t>Євгена</a:t>
            </a:r>
            <a:r>
              <a:rPr lang="ru-RU" u="sng" dirty="0">
                <a:hlinkClick r:id="rId4" tooltip="Станкович Євген Федорович"/>
              </a:rPr>
              <a:t> </a:t>
            </a:r>
            <a:r>
              <a:rPr lang="ru-RU" u="sng" dirty="0" err="1">
                <a:hlinkClick r:id="rId4" tooltip="Станкович Євген Федорович"/>
              </a:rPr>
              <a:t>Станковича</a:t>
            </a:r>
            <a:r>
              <a:rPr lang="ru-RU" dirty="0"/>
              <a:t> на слова </a:t>
            </a:r>
            <a:r>
              <a:rPr lang="ru-RU" u="sng" dirty="0" err="1">
                <a:hlinkClick r:id="rId5" tooltip="Павличко Дмитро Васильович"/>
              </a:rPr>
              <a:t>Дмитра</a:t>
            </a:r>
            <a:r>
              <a:rPr lang="ru-RU" u="sng" dirty="0">
                <a:hlinkClick r:id="rId5" tooltip="Павличко Дмитро Васильович"/>
              </a:rPr>
              <a:t> </a:t>
            </a:r>
            <a:r>
              <a:rPr lang="ru-RU" u="sng" dirty="0" err="1">
                <a:hlinkClick r:id="rId5" tooltip="Павличко Дмитро Васильович"/>
              </a:rPr>
              <a:t>Павличка</a:t>
            </a:r>
            <a:r>
              <a:rPr lang="ru-RU" dirty="0"/>
              <a:t> (1993). </a:t>
            </a:r>
            <a:r>
              <a:rPr lang="ru-RU" dirty="0" err="1"/>
              <a:t>Приблизно</a:t>
            </a:r>
            <a:r>
              <a:rPr lang="ru-RU" dirty="0"/>
              <a:t> в той же час </a:t>
            </a:r>
            <a:r>
              <a:rPr lang="ru-RU" dirty="0" err="1"/>
              <a:t>з'явилася</a:t>
            </a:r>
            <a:r>
              <a:rPr lang="ru-RU" dirty="0"/>
              <a:t> «Дума про </a:t>
            </a:r>
            <a:r>
              <a:rPr lang="ru-RU" dirty="0" err="1"/>
              <a:t>тридцять</a:t>
            </a:r>
            <a:r>
              <a:rPr lang="ru-RU" dirty="0"/>
              <a:t> </a:t>
            </a:r>
            <a:r>
              <a:rPr lang="ru-RU" dirty="0" err="1"/>
              <a:t>третій</a:t>
            </a:r>
            <a:r>
              <a:rPr lang="ru-RU" dirty="0"/>
              <a:t>» для </a:t>
            </a:r>
            <a:r>
              <a:rPr lang="ru-RU" dirty="0" err="1"/>
              <a:t>мішаного</a:t>
            </a:r>
            <a:r>
              <a:rPr lang="ru-RU" dirty="0"/>
              <a:t> хору та </a:t>
            </a:r>
            <a:r>
              <a:rPr lang="ru-RU" dirty="0" err="1"/>
              <a:t>солістів</a:t>
            </a:r>
            <a:r>
              <a:rPr lang="ru-RU" dirty="0"/>
              <a:t> </a:t>
            </a:r>
            <a:r>
              <a:rPr lang="ru-RU" dirty="0" err="1"/>
              <a:t>Геннадія</a:t>
            </a:r>
            <a:r>
              <a:rPr lang="ru-RU" dirty="0"/>
              <a:t> </a:t>
            </a:r>
            <a:r>
              <a:rPr lang="ru-RU" dirty="0" err="1"/>
              <a:t>Саська</a:t>
            </a:r>
            <a:r>
              <a:rPr lang="ru-RU" dirty="0"/>
              <a:t> на </a:t>
            </a:r>
            <a:r>
              <a:rPr lang="ru-RU" dirty="0" err="1"/>
              <a:t>вірші</a:t>
            </a:r>
            <a:r>
              <a:rPr lang="ru-RU" dirty="0"/>
              <a:t> </a:t>
            </a:r>
            <a:r>
              <a:rPr lang="ru-RU" dirty="0" err="1"/>
              <a:t>Михайла</a:t>
            </a:r>
            <a:r>
              <a:rPr lang="ru-RU" dirty="0"/>
              <a:t> Ткача. </a:t>
            </a:r>
            <a:r>
              <a:rPr lang="ru-RU" dirty="0" err="1"/>
              <a:t>Ораторія</a:t>
            </a:r>
            <a:r>
              <a:rPr lang="ru-RU" dirty="0"/>
              <a:t> </a:t>
            </a:r>
            <a:r>
              <a:rPr lang="ru-RU" u="sng" dirty="0" err="1">
                <a:hlinkClick r:id="rId6" tooltip="Яковчук Олександр Миколайович"/>
              </a:rPr>
              <a:t>Олександра</a:t>
            </a:r>
            <a:r>
              <a:rPr lang="ru-RU" u="sng" dirty="0">
                <a:hlinkClick r:id="rId6" tooltip="Яковчук Олександр Миколайович"/>
              </a:rPr>
              <a:t> </a:t>
            </a:r>
            <a:r>
              <a:rPr lang="ru-RU" u="sng" dirty="0" err="1">
                <a:hlinkClick r:id="rId6" tooltip="Яковчук Олександр Миколайович"/>
              </a:rPr>
              <a:t>Яковчука</a:t>
            </a:r>
            <a:r>
              <a:rPr lang="ru-RU" dirty="0"/>
              <a:t> на текст </a:t>
            </a:r>
            <a:r>
              <a:rPr lang="ru-RU" u="sng" dirty="0">
                <a:hlinkClick r:id="rId7" tooltip="Юхимович Василь Лукич"/>
              </a:rPr>
              <a:t>Василя Юхимовича</a:t>
            </a:r>
            <a:r>
              <a:rPr lang="ru-RU" dirty="0"/>
              <a:t> «</a:t>
            </a:r>
            <a:r>
              <a:rPr lang="ru-RU" dirty="0" err="1"/>
              <a:t>Тридцять</a:t>
            </a:r>
            <a:r>
              <a:rPr lang="ru-RU" dirty="0"/>
              <a:t> </a:t>
            </a:r>
            <a:r>
              <a:rPr lang="ru-RU" dirty="0" err="1"/>
              <a:t>третій</a:t>
            </a:r>
            <a:r>
              <a:rPr lang="ru-RU" dirty="0"/>
              <a:t>» </a:t>
            </a:r>
            <a:r>
              <a:rPr lang="ru-RU" dirty="0" err="1"/>
              <a:t>відзначається</a:t>
            </a:r>
            <a:r>
              <a:rPr lang="ru-RU" dirty="0"/>
              <a:t> </a:t>
            </a:r>
            <a:r>
              <a:rPr lang="ru-RU" dirty="0" err="1"/>
              <a:t>тим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крім</a:t>
            </a:r>
            <a:r>
              <a:rPr lang="ru-RU" dirty="0"/>
              <a:t> очевидного для твору </a:t>
            </a:r>
            <a:r>
              <a:rPr lang="ru-RU" dirty="0" err="1"/>
              <a:t>такої</a:t>
            </a:r>
            <a:r>
              <a:rPr lang="ru-RU" dirty="0"/>
              <a:t> тематики </a:t>
            </a:r>
            <a:r>
              <a:rPr lang="ru-RU" dirty="0" err="1"/>
              <a:t>трагедійного</a:t>
            </a:r>
            <a:r>
              <a:rPr lang="ru-RU" dirty="0"/>
              <a:t> </a:t>
            </a:r>
            <a:r>
              <a:rPr lang="ru-RU" dirty="0" err="1"/>
              <a:t>звучання</a:t>
            </a:r>
            <a:r>
              <a:rPr lang="ru-RU" dirty="0"/>
              <a:t>, в </a:t>
            </a:r>
            <a:r>
              <a:rPr lang="ru-RU" dirty="0" err="1"/>
              <a:t>ній</a:t>
            </a:r>
            <a:r>
              <a:rPr lang="ru-RU" dirty="0"/>
              <a:t> </a:t>
            </a:r>
            <a:r>
              <a:rPr lang="ru-RU" dirty="0" err="1"/>
              <a:t>наявні</a:t>
            </a:r>
            <a:r>
              <a:rPr lang="ru-RU" dirty="0"/>
              <a:t> і </a:t>
            </a:r>
            <a:r>
              <a:rPr lang="ru-RU" dirty="0" err="1"/>
              <a:t>сатиричні</a:t>
            </a:r>
            <a:r>
              <a:rPr lang="ru-RU" dirty="0"/>
              <a:t> </a:t>
            </a:r>
            <a:r>
              <a:rPr lang="ru-RU" dirty="0" err="1"/>
              <a:t>мотиви</a:t>
            </a:r>
            <a:r>
              <a:rPr lang="ru-RU" dirty="0"/>
              <a:t>, </a:t>
            </a:r>
            <a:r>
              <a:rPr lang="ru-RU" dirty="0" err="1"/>
              <a:t>пародіювання</a:t>
            </a:r>
            <a:r>
              <a:rPr lang="ru-RU" dirty="0"/>
              <a:t> </a:t>
            </a:r>
            <a:r>
              <a:rPr lang="ru-RU" dirty="0" err="1"/>
              <a:t>бравурних</a:t>
            </a:r>
            <a:r>
              <a:rPr lang="ru-RU" dirty="0"/>
              <a:t> </a:t>
            </a:r>
            <a:r>
              <a:rPr lang="ru-RU" dirty="0" err="1"/>
              <a:t>радянських</a:t>
            </a:r>
            <a:r>
              <a:rPr lang="ru-RU" dirty="0"/>
              <a:t> </a:t>
            </a:r>
            <a:r>
              <a:rPr lang="ru-RU" dirty="0" err="1"/>
              <a:t>маршів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8007688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1841" y="186431"/>
            <a:ext cx="11487705" cy="5868139"/>
          </a:xfrm>
        </p:spPr>
        <p:txBody>
          <a:bodyPr>
            <a:normAutofit/>
          </a:bodyPr>
          <a:lstStyle/>
          <a:p>
            <a:r>
              <a:rPr lang="ru-RU" dirty="0"/>
              <a:t>Про Голодомор було </a:t>
            </a:r>
            <a:r>
              <a:rPr lang="ru-RU" dirty="0" err="1"/>
              <a:t>знято</a:t>
            </a:r>
            <a:r>
              <a:rPr lang="ru-RU" dirty="0"/>
              <a:t> </a:t>
            </a:r>
            <a:r>
              <a:rPr lang="ru-RU" dirty="0" err="1"/>
              <a:t>велику</a:t>
            </a:r>
            <a:r>
              <a:rPr lang="ru-RU" dirty="0"/>
              <a:t> </a:t>
            </a:r>
            <a:r>
              <a:rPr lang="ru-RU" dirty="0" err="1"/>
              <a:t>кількість</a:t>
            </a:r>
            <a:r>
              <a:rPr lang="ru-RU" dirty="0"/>
              <a:t> </a:t>
            </a:r>
            <a:r>
              <a:rPr lang="ru-RU" dirty="0" err="1" smtClean="0"/>
              <a:t>документальних</a:t>
            </a:r>
            <a:r>
              <a:rPr lang="ru-RU" dirty="0" smtClean="0"/>
              <a:t> </a:t>
            </a:r>
            <a:r>
              <a:rPr lang="ru-RU" dirty="0" err="1" smtClean="0"/>
              <a:t>фільмів</a:t>
            </a:r>
            <a:r>
              <a:rPr lang="ru-RU" dirty="0" smtClean="0"/>
              <a:t> </a:t>
            </a:r>
            <a:r>
              <a:rPr lang="ru-RU" dirty="0"/>
              <a:t>і телепередач, </a:t>
            </a:r>
            <a:r>
              <a:rPr lang="ru-RU" dirty="0" err="1"/>
              <a:t>найвідомішими</a:t>
            </a:r>
            <a:r>
              <a:rPr lang="ru-RU" dirty="0"/>
              <a:t> з </a:t>
            </a:r>
            <a:r>
              <a:rPr lang="ru-RU" dirty="0" err="1"/>
              <a:t>яких</a:t>
            </a:r>
            <a:r>
              <a:rPr lang="ru-RU" dirty="0"/>
              <a:t> є: </a:t>
            </a:r>
            <a:r>
              <a:rPr lang="ru-RU" u="sng" dirty="0">
                <a:hlinkClick r:id="rId2"/>
              </a:rPr>
              <a:t>«Незнаний Голод»</a:t>
            </a:r>
            <a:r>
              <a:rPr lang="ru-RU" dirty="0">
                <a:hlinkClick r:id="rId2"/>
              </a:rPr>
              <a:t> (</a:t>
            </a:r>
            <a:r>
              <a:rPr lang="ru-RU" u="sng" dirty="0">
                <a:hlinkClick r:id="rId2"/>
              </a:rPr>
              <a:t>1983</a:t>
            </a:r>
            <a:r>
              <a:rPr lang="ru-RU" dirty="0">
                <a:hlinkClick r:id="rId2"/>
              </a:rPr>
              <a:t>, </a:t>
            </a:r>
            <a:r>
              <a:rPr lang="ru-RU" u="sng" dirty="0">
                <a:hlinkClick r:id="rId2"/>
              </a:rPr>
              <a:t>Канада</a:t>
            </a:r>
            <a:r>
              <a:rPr lang="ru-RU" dirty="0">
                <a:hlinkClick r:id="rId2"/>
              </a:rPr>
              <a:t>),</a:t>
            </a:r>
            <a:r>
              <a:rPr lang="ru-RU" dirty="0"/>
              <a:t> </a:t>
            </a:r>
            <a:r>
              <a:rPr lang="ru-RU" u="sng" dirty="0">
                <a:hlinkClick r:id="rId3"/>
              </a:rPr>
              <a:t>«Жнива </a:t>
            </a:r>
            <a:r>
              <a:rPr lang="ru-RU" u="sng" dirty="0" err="1">
                <a:hlinkClick r:id="rId3"/>
              </a:rPr>
              <a:t>розпачу</a:t>
            </a:r>
            <a:r>
              <a:rPr lang="ru-RU" u="sng" dirty="0">
                <a:hlinkClick r:id="rId3"/>
              </a:rPr>
              <a:t>»</a:t>
            </a:r>
            <a:r>
              <a:rPr lang="ru-RU" dirty="0">
                <a:hlinkClick r:id="rId3"/>
              </a:rPr>
              <a:t> (</a:t>
            </a:r>
            <a:r>
              <a:rPr lang="ru-RU" u="sng" dirty="0">
                <a:hlinkClick r:id="rId3"/>
              </a:rPr>
              <a:t>1984</a:t>
            </a:r>
            <a:r>
              <a:rPr lang="ru-RU" dirty="0">
                <a:hlinkClick r:id="rId3"/>
              </a:rPr>
              <a:t>, </a:t>
            </a:r>
            <a:r>
              <a:rPr lang="ru-RU" u="sng" dirty="0">
                <a:hlinkClick r:id="rId3"/>
              </a:rPr>
              <a:t>Канада</a:t>
            </a:r>
            <a:r>
              <a:rPr lang="ru-RU" dirty="0">
                <a:hlinkClick r:id="rId3"/>
              </a:rPr>
              <a:t>),</a:t>
            </a:r>
            <a:r>
              <a:rPr lang="ru-RU" dirty="0"/>
              <a:t> </a:t>
            </a:r>
            <a:r>
              <a:rPr lang="ru-RU" u="sng" dirty="0">
                <a:hlinkClick r:id="rId4"/>
              </a:rPr>
              <a:t>«33-й, </a:t>
            </a:r>
            <a:r>
              <a:rPr lang="ru-RU" u="sng" dirty="0" err="1">
                <a:hlinkClick r:id="rId4"/>
              </a:rPr>
              <a:t>свідчення</a:t>
            </a:r>
            <a:r>
              <a:rPr lang="ru-RU" u="sng" dirty="0">
                <a:hlinkClick r:id="rId4"/>
              </a:rPr>
              <a:t> </a:t>
            </a:r>
            <a:r>
              <a:rPr lang="ru-RU" u="sng" dirty="0" err="1">
                <a:hlinkClick r:id="rId4"/>
              </a:rPr>
              <a:t>очевидців</a:t>
            </a:r>
            <a:r>
              <a:rPr lang="ru-RU" u="sng" dirty="0">
                <a:hlinkClick r:id="rId4"/>
              </a:rPr>
              <a:t>»</a:t>
            </a:r>
            <a:r>
              <a:rPr lang="ru-RU" dirty="0">
                <a:hlinkClick r:id="rId4"/>
              </a:rPr>
              <a:t> (</a:t>
            </a:r>
            <a:r>
              <a:rPr lang="ru-RU" u="sng" dirty="0">
                <a:hlinkClick r:id="rId4"/>
              </a:rPr>
              <a:t>1989</a:t>
            </a:r>
            <a:r>
              <a:rPr lang="ru-RU" dirty="0">
                <a:hlinkClick r:id="rId4"/>
              </a:rPr>
              <a:t>)</a:t>
            </a:r>
            <a:r>
              <a:rPr lang="ru-RU" dirty="0"/>
              <a:t>, </a:t>
            </a:r>
            <a:r>
              <a:rPr lang="ru-RU" dirty="0">
                <a:hlinkClick r:id="rId5"/>
              </a:rPr>
              <a:t>"</a:t>
            </a:r>
            <a:r>
              <a:rPr lang="ru-RU" u="sng" dirty="0" err="1">
                <a:hlinkClick r:id="rId5"/>
              </a:rPr>
              <a:t>Під</a:t>
            </a:r>
            <a:r>
              <a:rPr lang="ru-RU" u="sng" dirty="0">
                <a:hlinkClick r:id="rId5"/>
              </a:rPr>
              <a:t> знаком </a:t>
            </a:r>
            <a:r>
              <a:rPr lang="ru-RU" u="sng" dirty="0" err="1">
                <a:hlinkClick r:id="rId5"/>
              </a:rPr>
              <a:t>біди</a:t>
            </a:r>
            <a:r>
              <a:rPr lang="ru-RU" dirty="0">
                <a:hlinkClick r:id="rId5"/>
              </a:rPr>
              <a:t> (</a:t>
            </a:r>
            <a:r>
              <a:rPr lang="ru-RU" u="sng" dirty="0">
                <a:hlinkClick r:id="rId5"/>
              </a:rPr>
              <a:t>1990</a:t>
            </a:r>
            <a:r>
              <a:rPr lang="ru-RU" dirty="0">
                <a:hlinkClick r:id="rId5"/>
              </a:rPr>
              <a:t>),</a:t>
            </a:r>
            <a:r>
              <a:rPr lang="ru-RU" dirty="0"/>
              <a:t> </a:t>
            </a:r>
            <a:r>
              <a:rPr lang="ru-RU" u="sng" dirty="0">
                <a:hlinkClick r:id="rId6"/>
              </a:rPr>
              <a:t>«Великий </a:t>
            </a:r>
            <a:r>
              <a:rPr lang="ru-RU" u="sng" dirty="0" err="1">
                <a:hlinkClick r:id="rId6"/>
              </a:rPr>
              <a:t>злам</a:t>
            </a:r>
            <a:r>
              <a:rPr lang="ru-RU" u="sng" dirty="0">
                <a:hlinkClick r:id="rId6"/>
              </a:rPr>
              <a:t>»</a:t>
            </a:r>
            <a:r>
              <a:rPr lang="ru-RU" dirty="0">
                <a:hlinkClick r:id="rId6"/>
              </a:rPr>
              <a:t> </a:t>
            </a:r>
            <a:r>
              <a:rPr lang="ru-RU" dirty="0"/>
              <a:t>(</a:t>
            </a:r>
            <a:r>
              <a:rPr lang="ru-RU" u="sng" dirty="0">
                <a:hlinkClick r:id="rId7" tooltip="1993"/>
              </a:rPr>
              <a:t>1993</a:t>
            </a:r>
            <a:r>
              <a:rPr lang="ru-RU" dirty="0"/>
              <a:t>), </a:t>
            </a:r>
            <a:r>
              <a:rPr lang="ru-RU" u="sng" dirty="0">
                <a:hlinkClick r:id="rId8" tooltip="Пієта (фільм, 1993)"/>
              </a:rPr>
              <a:t>«</a:t>
            </a:r>
            <a:r>
              <a:rPr lang="ru-RU" u="sng" dirty="0" err="1">
                <a:hlinkClick r:id="rId8" tooltip="Пієта (фільм, 1993)"/>
              </a:rPr>
              <a:t>Пієта</a:t>
            </a:r>
            <a:r>
              <a:rPr lang="ru-RU" u="sng" dirty="0">
                <a:hlinkClick r:id="rId8" tooltip="Пієта (фільм, 1993)"/>
              </a:rPr>
              <a:t>»</a:t>
            </a:r>
            <a:r>
              <a:rPr lang="ru-RU" dirty="0"/>
              <a:t> (</a:t>
            </a:r>
            <a:r>
              <a:rPr lang="ru-RU" u="sng" dirty="0">
                <a:hlinkClick r:id="rId7" tooltip="1993"/>
              </a:rPr>
              <a:t>1993</a:t>
            </a:r>
            <a:r>
              <a:rPr lang="ru-RU" dirty="0"/>
              <a:t>),</a:t>
            </a:r>
            <a:r>
              <a:rPr lang="ru-RU" dirty="0">
                <a:hlinkClick r:id="rId9"/>
              </a:rPr>
              <a:t> </a:t>
            </a:r>
            <a:r>
              <a:rPr lang="ru-RU" u="sng" dirty="0">
                <a:hlinkClick r:id="rId9"/>
              </a:rPr>
              <a:t>«</a:t>
            </a:r>
            <a:r>
              <a:rPr lang="ru-RU" u="sng" dirty="0" err="1">
                <a:hlinkClick r:id="rId9"/>
              </a:rPr>
              <a:t>Українська</a:t>
            </a:r>
            <a:r>
              <a:rPr lang="ru-RU" u="sng" dirty="0">
                <a:hlinkClick r:id="rId9"/>
              </a:rPr>
              <a:t> </a:t>
            </a:r>
            <a:r>
              <a:rPr lang="ru-RU" u="sng" dirty="0" err="1">
                <a:hlinkClick r:id="rId9"/>
              </a:rPr>
              <a:t>ніч</a:t>
            </a:r>
            <a:r>
              <a:rPr lang="ru-RU" u="sng" dirty="0">
                <a:hlinkClick r:id="rId9"/>
              </a:rPr>
              <a:t>»</a:t>
            </a:r>
            <a:r>
              <a:rPr lang="ru-RU" dirty="0"/>
              <a:t> (</a:t>
            </a:r>
            <a:r>
              <a:rPr lang="ru-RU" u="sng" dirty="0">
                <a:hlinkClick r:id="rId10" tooltip="2002"/>
              </a:rPr>
              <a:t>2002</a:t>
            </a:r>
            <a:r>
              <a:rPr lang="ru-RU" dirty="0"/>
              <a:t>), </a:t>
            </a:r>
            <a:r>
              <a:rPr lang="ru-RU" u="sng" dirty="0">
                <a:hlinkClick r:id="rId11"/>
              </a:rPr>
              <a:t>«Час </a:t>
            </a:r>
            <a:r>
              <a:rPr lang="ru-RU" u="sng" dirty="0" err="1">
                <a:hlinkClick r:id="rId11"/>
              </a:rPr>
              <a:t>темряви</a:t>
            </a:r>
            <a:r>
              <a:rPr lang="ru-RU" u="sng" dirty="0">
                <a:hlinkClick r:id="rId11"/>
              </a:rPr>
              <a:t>»</a:t>
            </a:r>
            <a:r>
              <a:rPr lang="ru-RU" dirty="0">
                <a:hlinkClick r:id="rId11"/>
              </a:rPr>
              <a:t> </a:t>
            </a:r>
            <a:r>
              <a:rPr lang="ru-RU" dirty="0"/>
              <a:t>(</a:t>
            </a:r>
            <a:r>
              <a:rPr lang="ru-RU" u="sng" dirty="0">
                <a:hlinkClick r:id="rId12" tooltip="2003"/>
              </a:rPr>
              <a:t>2003</a:t>
            </a:r>
            <a:r>
              <a:rPr lang="ru-RU" dirty="0"/>
              <a:t>), </a:t>
            </a:r>
            <a:r>
              <a:rPr lang="ru-RU" u="sng" dirty="0">
                <a:hlinkClick r:id="rId13" tooltip="Голодомор 1932-1933 р.р. (фільм) (ще не написана)"/>
              </a:rPr>
              <a:t>«Голодомор 1932—1933 </a:t>
            </a:r>
            <a:r>
              <a:rPr lang="ru-RU" u="sng" dirty="0" err="1">
                <a:hlinkClick r:id="rId13" tooltip="Голодомор 1932-1933 р.р. (фільм) (ще не написана)"/>
              </a:rPr>
              <a:t>р.р</a:t>
            </a:r>
            <a:r>
              <a:rPr lang="ru-RU" u="sng" dirty="0">
                <a:hlinkClick r:id="rId13" tooltip="Голодомор 1932-1933 р.р. (фільм) (ще не написана)"/>
              </a:rPr>
              <a:t>.»</a:t>
            </a:r>
            <a:r>
              <a:rPr lang="ru-RU" dirty="0"/>
              <a:t> (</a:t>
            </a:r>
            <a:r>
              <a:rPr lang="ru-RU" u="sng" dirty="0">
                <a:hlinkClick r:id="rId14" tooltip="2004"/>
              </a:rPr>
              <a:t>2004</a:t>
            </a:r>
            <a:r>
              <a:rPr lang="ru-RU" dirty="0"/>
              <a:t>, </a:t>
            </a:r>
            <a:r>
              <a:rPr lang="ru-RU" u="sng" dirty="0" err="1">
                <a:hlinkClick r:id="rId15" tooltip="Угорщина"/>
              </a:rPr>
              <a:t>Угорщина</a:t>
            </a:r>
            <a:r>
              <a:rPr lang="ru-RU" dirty="0"/>
              <a:t>), </a:t>
            </a:r>
            <a:r>
              <a:rPr lang="ru-RU" u="sng" dirty="0">
                <a:hlinkClick r:id="rId16" tooltip="Великий Голод (фільм)"/>
              </a:rPr>
              <a:t>«Великий Голод»</a:t>
            </a:r>
            <a:r>
              <a:rPr lang="ru-RU" dirty="0"/>
              <a:t> (</a:t>
            </a:r>
            <a:r>
              <a:rPr lang="ru-RU" u="sng" dirty="0">
                <a:hlinkClick r:id="rId17" tooltip="2005"/>
              </a:rPr>
              <a:t>2005</a:t>
            </a:r>
            <a:r>
              <a:rPr lang="ru-RU" dirty="0"/>
              <a:t>), </a:t>
            </a:r>
            <a:r>
              <a:rPr lang="ru-RU" u="sng" dirty="0">
                <a:hlinkClick r:id="rId18" tooltip="Тайна пропавшей переписи (фільм) (ще не написана)"/>
              </a:rPr>
              <a:t>«Тайна пропавшей переписи»</a:t>
            </a:r>
            <a:r>
              <a:rPr lang="ru-RU" dirty="0"/>
              <a:t> (2005, </a:t>
            </a:r>
            <a:r>
              <a:rPr lang="ru-RU" u="sng" dirty="0" err="1">
                <a:hlinkClick r:id="rId19" tooltip="Росія"/>
              </a:rPr>
              <a:t>Росія</a:t>
            </a:r>
            <a:r>
              <a:rPr lang="ru-RU" dirty="0"/>
              <a:t>), </a:t>
            </a:r>
            <a:r>
              <a:rPr lang="ru-RU" u="sng" dirty="0">
                <a:hlinkClick r:id="rId20"/>
              </a:rPr>
              <a:t>«</a:t>
            </a:r>
            <a:r>
              <a:rPr lang="ru-RU" u="sng" dirty="0" err="1">
                <a:hlinkClick r:id="rId20"/>
              </a:rPr>
              <a:t>Голодомор.Технології</a:t>
            </a:r>
            <a:r>
              <a:rPr lang="ru-RU" u="sng" dirty="0">
                <a:hlinkClick r:id="rId20"/>
              </a:rPr>
              <a:t> геноциду»</a:t>
            </a:r>
            <a:r>
              <a:rPr lang="ru-RU" dirty="0">
                <a:hlinkClick r:id="rId20"/>
              </a:rPr>
              <a:t> (2005)</a:t>
            </a:r>
            <a:r>
              <a:rPr lang="ru-RU" dirty="0"/>
              <a:t>, </a:t>
            </a:r>
            <a:r>
              <a:rPr lang="ru-RU" u="sng" dirty="0">
                <a:hlinkClick r:id="rId21" tooltip="Голодомор. Україна (фільм) (ще не написана)"/>
              </a:rPr>
              <a:t>«Голодомор. </a:t>
            </a:r>
            <a:r>
              <a:rPr lang="ru-RU" u="sng" dirty="0" err="1">
                <a:hlinkClick r:id="rId21" tooltip="Голодомор. Україна (фільм) (ще не написана)"/>
              </a:rPr>
              <a:t>Україна</a:t>
            </a:r>
            <a:r>
              <a:rPr lang="ru-RU" u="sng" dirty="0">
                <a:hlinkClick r:id="rId21" tooltip="Голодомор. Україна (фільм) (ще не написана)"/>
              </a:rPr>
              <a:t>»</a:t>
            </a:r>
            <a:r>
              <a:rPr lang="ru-RU" dirty="0"/>
              <a:t> (2005), </a:t>
            </a:r>
            <a:r>
              <a:rPr lang="ru-RU" u="sng" dirty="0">
                <a:hlinkClick r:id="rId22" tooltip="Голодомор. Україна ХХ століття (фільм) (ще не написана)"/>
              </a:rPr>
              <a:t>«Голодомор. </a:t>
            </a:r>
            <a:r>
              <a:rPr lang="ru-RU" u="sng" dirty="0" err="1">
                <a:hlinkClick r:id="rId22" tooltip="Голодомор. Україна ХХ століття (фільм) (ще не написана)"/>
              </a:rPr>
              <a:t>Україна</a:t>
            </a:r>
            <a:r>
              <a:rPr lang="ru-RU" u="sng" dirty="0">
                <a:hlinkClick r:id="rId22" tooltip="Голодомор. Україна ХХ століття (фільм) (ще не написана)"/>
              </a:rPr>
              <a:t> ХХ </a:t>
            </a:r>
            <a:r>
              <a:rPr lang="ru-RU" u="sng" dirty="0" err="1">
                <a:hlinkClick r:id="rId22" tooltip="Голодомор. Україна ХХ століття (фільм) (ще не написана)"/>
              </a:rPr>
              <a:t>століття</a:t>
            </a:r>
            <a:r>
              <a:rPr lang="ru-RU" u="sng" dirty="0">
                <a:hlinkClick r:id="rId22" tooltip="Голодомор. Україна ХХ століття (фільм) (ще не написана)"/>
              </a:rPr>
              <a:t>»</a:t>
            </a:r>
            <a:r>
              <a:rPr lang="ru-RU" dirty="0"/>
              <a:t>, </a:t>
            </a:r>
            <a:r>
              <a:rPr lang="ru-RU" u="sng" dirty="0">
                <a:hlinkClick r:id="rId23" tooltip="Жити заборонено(фільм) (ще не написана)"/>
              </a:rPr>
              <a:t>«</a:t>
            </a:r>
            <a:r>
              <a:rPr lang="ru-RU" u="sng" dirty="0" err="1">
                <a:hlinkClick r:id="rId23" tooltip="Жити заборонено(фільм) (ще не написана)"/>
              </a:rPr>
              <a:t>Жити</a:t>
            </a:r>
            <a:r>
              <a:rPr lang="ru-RU" u="sng" dirty="0">
                <a:hlinkClick r:id="rId23" tooltip="Жити заборонено(фільм) (ще не написана)"/>
              </a:rPr>
              <a:t> заборонено»</a:t>
            </a:r>
            <a:r>
              <a:rPr lang="ru-RU" dirty="0"/>
              <a:t>, </a:t>
            </a:r>
            <a:r>
              <a:rPr lang="ru-RU" u="sng" dirty="0">
                <a:hlinkClick r:id="rId24" tooltip="Радянська історія (фільм)"/>
              </a:rPr>
              <a:t>«</a:t>
            </a:r>
            <a:r>
              <a:rPr lang="ru-RU" u="sng" dirty="0" err="1">
                <a:hlinkClick r:id="rId24" tooltip="Радянська історія (фільм)"/>
              </a:rPr>
              <a:t>Радянська</a:t>
            </a:r>
            <a:r>
              <a:rPr lang="ru-RU" u="sng" dirty="0">
                <a:hlinkClick r:id="rId24" tooltip="Радянська історія (фільм)"/>
              </a:rPr>
              <a:t> </a:t>
            </a:r>
            <a:r>
              <a:rPr lang="ru-RU" u="sng" dirty="0" err="1">
                <a:hlinkClick r:id="rId24" tooltip="Радянська історія (фільм)"/>
              </a:rPr>
              <a:t>історія</a:t>
            </a:r>
            <a:r>
              <a:rPr lang="ru-RU" u="sng" dirty="0">
                <a:hlinkClick r:id="rId24" tooltip="Радянська історія (фільм)"/>
              </a:rPr>
              <a:t>»</a:t>
            </a:r>
            <a:r>
              <a:rPr lang="ru-RU" dirty="0"/>
              <a:t> (</a:t>
            </a:r>
            <a:r>
              <a:rPr lang="ru-RU" u="sng" dirty="0">
                <a:hlinkClick r:id="rId25" tooltip="2008"/>
              </a:rPr>
              <a:t>2008</a:t>
            </a:r>
            <a:r>
              <a:rPr lang="ru-RU" dirty="0"/>
              <a:t>, </a:t>
            </a:r>
            <a:r>
              <a:rPr lang="ru-RU" u="sng" dirty="0" err="1">
                <a:hlinkClick r:id="rId26" tooltip="Латвія"/>
              </a:rPr>
              <a:t>Латвія</a:t>
            </a:r>
            <a:r>
              <a:rPr lang="ru-RU" dirty="0"/>
              <a:t>)</a:t>
            </a:r>
          </a:p>
          <a:p>
            <a:r>
              <a:rPr lang="ru-RU" b="1" dirty="0" err="1"/>
              <a:t>Художні</a:t>
            </a:r>
            <a:r>
              <a:rPr lang="ru-RU" b="1" dirty="0"/>
              <a:t> </a:t>
            </a:r>
            <a:r>
              <a:rPr lang="ru-RU" b="1" dirty="0" err="1"/>
              <a:t>фільми</a:t>
            </a:r>
            <a:endParaRPr lang="ru-RU" b="1" dirty="0"/>
          </a:p>
          <a:p>
            <a:pPr lvl="0"/>
            <a:r>
              <a:rPr lang="ru-RU" u="sng" dirty="0">
                <a:hlinkClick r:id="rId27"/>
              </a:rPr>
              <a:t>«Голод — 33»</a:t>
            </a:r>
            <a:r>
              <a:rPr lang="ru-RU" dirty="0">
                <a:hlinkClick r:id="rId27"/>
              </a:rPr>
              <a:t> </a:t>
            </a:r>
            <a:r>
              <a:rPr lang="ru-RU" dirty="0"/>
              <a:t>(</a:t>
            </a:r>
            <a:r>
              <a:rPr lang="ru-RU" dirty="0" err="1"/>
              <a:t>Україна</a:t>
            </a:r>
            <a:r>
              <a:rPr lang="ru-RU" dirty="0"/>
              <a:t>, </a:t>
            </a:r>
            <a:r>
              <a:rPr lang="ru-RU" u="sng" dirty="0">
                <a:hlinkClick r:id="rId28" tooltip="1991"/>
              </a:rPr>
              <a:t>1991</a:t>
            </a:r>
            <a:r>
              <a:rPr lang="ru-RU" dirty="0" smtClean="0"/>
              <a:t>),</a:t>
            </a:r>
            <a:endParaRPr lang="ru-RU" dirty="0"/>
          </a:p>
          <a:p>
            <a:pPr lvl="0"/>
            <a:r>
              <a:rPr lang="ru-RU" u="sng" dirty="0">
                <a:hlinkClick r:id="rId29" tooltip="Маленьке життя (фільм)"/>
              </a:rPr>
              <a:t>«</a:t>
            </a:r>
            <a:r>
              <a:rPr lang="ru-RU" u="sng" dirty="0" err="1">
                <a:hlinkClick r:id="rId29" tooltip="Маленьке життя (фільм)"/>
              </a:rPr>
              <a:t>Маленьке</a:t>
            </a:r>
            <a:r>
              <a:rPr lang="ru-RU" u="sng" dirty="0">
                <a:hlinkClick r:id="rId29" tooltip="Маленьке життя (фільм)"/>
              </a:rPr>
              <a:t> </a:t>
            </a:r>
            <a:r>
              <a:rPr lang="ru-RU" u="sng" dirty="0" err="1">
                <a:hlinkClick r:id="rId29" tooltip="Маленьке життя (фільм)"/>
              </a:rPr>
              <a:t>життя</a:t>
            </a:r>
            <a:r>
              <a:rPr lang="ru-RU" u="sng" dirty="0">
                <a:hlinkClick r:id="rId29" tooltip="Маленьке життя (фільм)"/>
              </a:rPr>
              <a:t>»</a:t>
            </a:r>
            <a:r>
              <a:rPr lang="ru-RU" dirty="0"/>
              <a:t> (</a:t>
            </a:r>
            <a:r>
              <a:rPr lang="ru-RU" dirty="0" err="1"/>
              <a:t>Україна</a:t>
            </a:r>
            <a:r>
              <a:rPr lang="ru-RU" dirty="0"/>
              <a:t>, </a:t>
            </a:r>
            <a:r>
              <a:rPr lang="ru-RU" dirty="0">
                <a:hlinkClick r:id="rId30"/>
              </a:rPr>
              <a:t>2008)</a:t>
            </a:r>
            <a:endParaRPr lang="ru-RU" dirty="0"/>
          </a:p>
          <a:p>
            <a:pPr lvl="0"/>
            <a:r>
              <a:rPr lang="ru-RU" u="sng" dirty="0">
                <a:hlinkClick r:id="rId31" tooltip="Поводир"/>
              </a:rPr>
              <a:t>«</a:t>
            </a:r>
            <a:r>
              <a:rPr lang="ru-RU" u="sng" dirty="0" err="1">
                <a:hlinkClick r:id="rId31" tooltip="Поводир"/>
              </a:rPr>
              <a:t>Поводир</a:t>
            </a:r>
            <a:r>
              <a:rPr lang="ru-RU" u="sng" dirty="0">
                <a:hlinkClick r:id="rId31" tooltip="Поводир"/>
              </a:rPr>
              <a:t>»</a:t>
            </a:r>
            <a:r>
              <a:rPr lang="ru-RU" dirty="0"/>
              <a:t> (</a:t>
            </a:r>
            <a:r>
              <a:rPr lang="ru-RU" dirty="0" err="1"/>
              <a:t>Україна</a:t>
            </a:r>
            <a:r>
              <a:rPr lang="ru-RU" dirty="0"/>
              <a:t>, </a:t>
            </a:r>
            <a:r>
              <a:rPr lang="ru-RU" dirty="0">
                <a:hlinkClick r:id="rId32"/>
              </a:rPr>
              <a:t>2014)</a:t>
            </a:r>
            <a:endParaRPr lang="ru-RU" dirty="0"/>
          </a:p>
          <a:p>
            <a:pPr lvl="0"/>
            <a:r>
              <a:rPr lang="ru-RU" u="sng" dirty="0">
                <a:hlinkClick r:id="rId33" tooltip="Номер 44"/>
              </a:rPr>
              <a:t>«Номер 44»</a:t>
            </a:r>
            <a:r>
              <a:rPr lang="ru-RU" dirty="0"/>
              <a:t> (США, 2015</a:t>
            </a:r>
            <a:r>
              <a:rPr lang="ru-RU" dirty="0" smtClean="0"/>
              <a:t>)</a:t>
            </a:r>
          </a:p>
          <a:p>
            <a:pPr lvl="0"/>
            <a:r>
              <a:rPr lang="ru-RU" dirty="0" smtClean="0">
                <a:hlinkClick r:id="rId34"/>
              </a:rPr>
              <a:t>«</a:t>
            </a:r>
            <a:r>
              <a:rPr lang="ru-RU" dirty="0" err="1" smtClean="0">
                <a:hlinkClick r:id="rId34"/>
              </a:rPr>
              <a:t>Гіркий</a:t>
            </a:r>
            <a:r>
              <a:rPr lang="ru-RU" dirty="0" smtClean="0">
                <a:hlinkClick r:id="rId34"/>
              </a:rPr>
              <a:t> </a:t>
            </a:r>
            <a:r>
              <a:rPr lang="ru-RU" dirty="0" err="1" smtClean="0">
                <a:hlinkClick r:id="rId34"/>
              </a:rPr>
              <a:t>врожай</a:t>
            </a:r>
            <a:r>
              <a:rPr lang="ru-RU" dirty="0" smtClean="0">
                <a:hlinkClick r:id="rId34"/>
              </a:rPr>
              <a:t>» («</a:t>
            </a:r>
            <a:r>
              <a:rPr lang="ru-RU" dirty="0" err="1" smtClean="0">
                <a:hlinkClick r:id="rId34"/>
              </a:rPr>
              <a:t>Гіркі</a:t>
            </a:r>
            <a:r>
              <a:rPr lang="ru-RU" dirty="0" smtClean="0">
                <a:hlinkClick r:id="rId34"/>
              </a:rPr>
              <a:t> жнива») </a:t>
            </a:r>
            <a:r>
              <a:rPr lang="ru-RU" dirty="0" smtClean="0"/>
              <a:t>(Канада, 2016)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5556826"/>
      </p:ext>
    </p:extLst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9D5"/>
      </a:lt2>
      <a:accent1>
        <a:srgbClr val="FB8C29"/>
      </a:accent1>
      <a:accent2>
        <a:srgbClr val="F2C351"/>
      </a:accent2>
      <a:accent3>
        <a:srgbClr val="D0CBA5"/>
      </a:accent3>
      <a:accent4>
        <a:srgbClr val="A2C476"/>
      </a:accent4>
      <a:accent5>
        <a:srgbClr val="57C293"/>
      </a:accent5>
      <a:accent6>
        <a:srgbClr val="06BFDE"/>
      </a:accent6>
      <a:hlink>
        <a:srgbClr val="FBAE29"/>
      </a:hlink>
      <a:folHlink>
        <a:srgbClr val="EDC47E"/>
      </a:folHlink>
    </a:clrScheme>
    <a:fontScheme name="Галерея">
      <a:majorFont>
        <a:latin typeface="Rockwel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Gallery" id="{BBFCD31E-59A1-489D-B089-A3EAD7CAE12E}" vid="{BB5F5D82-B5E9-469E-A815-C655ED4AF24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205</TotalTime>
  <Words>234</Words>
  <Application>Microsoft Office PowerPoint</Application>
  <PresentationFormat>Произвольный</PresentationFormat>
  <Paragraphs>32</Paragraphs>
  <Slides>34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5" baseType="lpstr">
      <vt:lpstr>Галерея</vt:lpstr>
      <vt:lpstr>Даний матеріал можна використати під час проведення виховного заходу до Дня пам'яті жертв Голодомору 1932 - 1933 років. Наш святий обов’язок сьогодні – зберегти пам'ять про всіх, хто не дожив і недолюбив, пам'ять про живих і ненароджених. (Слайди 1 - 27 презентації на тлі пісні "Свіча" у виконанні О. Білозір - свідчення страшного геноциду українського народу. Слайди 28 - 33 - додатковий текстовий матеріал з гіперпосиланнями для підготовки та проведення заходу)</vt:lpstr>
      <vt:lpstr>Зроніть сльозу, Бо ми не мали сліз. Заплачте разом, а не наодинці. Зроніть сльозу за тими, хто не зріс, Що мали зватись гордо — українці.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Зроніть сльозу. Бо ми не мали сліз. Заплачте разом, а не наодинці. Зроніть сльозу за тими, хто не зріс, Що мали зватись гордо — українці.</dc:title>
  <dc:creator>БК</dc:creator>
  <cp:lastModifiedBy>user</cp:lastModifiedBy>
  <cp:revision>26</cp:revision>
  <dcterms:created xsi:type="dcterms:W3CDTF">2017-11-23T14:32:59Z</dcterms:created>
  <dcterms:modified xsi:type="dcterms:W3CDTF">2020-02-15T00:17:01Z</dcterms:modified>
</cp:coreProperties>
</file>