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0" r:id="rId2"/>
    <p:sldId id="257" r:id="rId3"/>
    <p:sldId id="256" r:id="rId4"/>
    <p:sldId id="261" r:id="rId5"/>
    <p:sldId id="258" r:id="rId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00"/>
    <a:srgbClr val="FFCC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33" autoAdjust="0"/>
    <p:restoredTop sz="94608" autoAdjust="0"/>
  </p:normalViewPr>
  <p:slideViewPr>
    <p:cSldViewPr>
      <p:cViewPr varScale="1">
        <p:scale>
          <a:sx n="98" d="100"/>
          <a:sy n="98" d="100"/>
        </p:scale>
        <p:origin x="-270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6F7694-3705-42CD-9257-CA529072BC1A}" type="datetimeFigureOut">
              <a:rPr lang="ru-RU" smtClean="0"/>
              <a:pPr/>
              <a:t>29.02.2020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4C74F3-C4D2-4538-BDDD-F926489F478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6F7694-3705-42CD-9257-CA529072BC1A}" type="datetimeFigureOut">
              <a:rPr lang="ru-RU" smtClean="0"/>
              <a:pPr/>
              <a:t>29.02.2020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4C74F3-C4D2-4538-BDDD-F926489F478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6F7694-3705-42CD-9257-CA529072BC1A}" type="datetimeFigureOut">
              <a:rPr lang="ru-RU" smtClean="0"/>
              <a:pPr/>
              <a:t>29.02.2020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4C74F3-C4D2-4538-BDDD-F926489F478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6F7694-3705-42CD-9257-CA529072BC1A}" type="datetimeFigureOut">
              <a:rPr lang="ru-RU" smtClean="0"/>
              <a:pPr/>
              <a:t>29.02.2020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4C74F3-C4D2-4538-BDDD-F926489F478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6F7694-3705-42CD-9257-CA529072BC1A}" type="datetimeFigureOut">
              <a:rPr lang="ru-RU" smtClean="0"/>
              <a:pPr/>
              <a:t>29.02.2020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9D4C74F3-C4D2-4538-BDDD-F926489F478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6F7694-3705-42CD-9257-CA529072BC1A}" type="datetimeFigureOut">
              <a:rPr lang="ru-RU" smtClean="0"/>
              <a:pPr/>
              <a:t>29.02.2020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4C74F3-C4D2-4538-BDDD-F926489F478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6F7694-3705-42CD-9257-CA529072BC1A}" type="datetimeFigureOut">
              <a:rPr lang="ru-RU" smtClean="0"/>
              <a:pPr/>
              <a:t>29.02.2020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4C74F3-C4D2-4538-BDDD-F926489F478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6F7694-3705-42CD-9257-CA529072BC1A}" type="datetimeFigureOut">
              <a:rPr lang="ru-RU" smtClean="0"/>
              <a:pPr/>
              <a:t>29.02.2020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4C74F3-C4D2-4538-BDDD-F926489F478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6F7694-3705-42CD-9257-CA529072BC1A}" type="datetimeFigureOut">
              <a:rPr lang="ru-RU" smtClean="0"/>
              <a:pPr/>
              <a:t>29.02.2020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4C74F3-C4D2-4538-BDDD-F926489F478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6F7694-3705-42CD-9257-CA529072BC1A}" type="datetimeFigureOut">
              <a:rPr lang="ru-RU" smtClean="0"/>
              <a:pPr/>
              <a:t>29.02.2020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4C74F3-C4D2-4538-BDDD-F926489F478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6F7694-3705-42CD-9257-CA529072BC1A}" type="datetimeFigureOut">
              <a:rPr lang="ru-RU" smtClean="0"/>
              <a:pPr/>
              <a:t>29.02.2020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4C74F3-C4D2-4538-BDDD-F926489F478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9E6F7694-3705-42CD-9257-CA529072BC1A}" type="datetimeFigureOut">
              <a:rPr lang="ru-RU" smtClean="0"/>
              <a:pPr/>
              <a:t>29.02.2020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9D4C74F3-C4D2-4538-BDDD-F926489F478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>
            <a:duotone>
              <a:schemeClr val="bg2">
                <a:shade val="3000"/>
                <a:satMod val="110000"/>
              </a:schemeClr>
              <a:schemeClr val="bg2">
                <a:tint val="60000"/>
                <a:satMod val="425000"/>
              </a:schemeClr>
            </a:duotone>
            <a:lum bright="60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143240" y="2285992"/>
            <a:ext cx="2333625" cy="196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857224" y="5857892"/>
            <a:ext cx="7858180" cy="642934"/>
          </a:xfrm>
        </p:spPr>
        <p:txBody>
          <a:bodyPr>
            <a:noAutofit/>
          </a:bodyPr>
          <a:lstStyle/>
          <a:p>
            <a:r>
              <a:rPr lang="uk-UA" sz="4400" dirty="0" smtClean="0">
                <a:solidFill>
                  <a:srgbClr val="FFCC00"/>
                </a:solidFill>
              </a:rPr>
              <a:t>Не відповідати грубістю на грубість</a:t>
            </a:r>
            <a:endParaRPr lang="ru-RU" sz="4400" dirty="0">
              <a:solidFill>
                <a:srgbClr val="FFCC00"/>
              </a:solidFill>
            </a:endParaRPr>
          </a:p>
        </p:txBody>
      </p:sp>
      <p:sp>
        <p:nvSpPr>
          <p:cNvPr id="6" name="Заголовок 3"/>
          <p:cNvSpPr txBox="1">
            <a:spLocks/>
          </p:cNvSpPr>
          <p:nvPr/>
        </p:nvSpPr>
        <p:spPr>
          <a:xfrm>
            <a:off x="3714744" y="4357694"/>
            <a:ext cx="5286412" cy="642934"/>
          </a:xfrm>
          <a:prstGeom prst="rect">
            <a:avLst/>
          </a:prstGeom>
        </p:spPr>
        <p:txBody>
          <a:bodyPr vert="horz" anchor="ctr">
            <a:no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4400" b="1" i="0" u="none" strike="noStrike" kern="1200" cap="none" spc="0" normalizeH="0" baseline="0" noProof="0" dirty="0" smtClean="0">
                <a:ln w="6350">
                  <a:noFill/>
                </a:ln>
                <a:solidFill>
                  <a:srgbClr val="FFCC00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Вміти визнавати провину</a:t>
            </a:r>
            <a:endParaRPr kumimoji="0" lang="ru-RU" sz="4400" b="1" i="0" u="none" strike="noStrike" kern="1200" cap="none" spc="0" normalizeH="0" baseline="0" noProof="0" dirty="0">
              <a:ln w="6350">
                <a:noFill/>
              </a:ln>
              <a:solidFill>
                <a:srgbClr val="FFCC00"/>
              </a:solidFill>
              <a:effectLst>
                <a:outerShdw blurRad="114300" dist="101600" dir="2700000" algn="tl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7" name="Заголовок 3"/>
          <p:cNvSpPr txBox="1">
            <a:spLocks/>
          </p:cNvSpPr>
          <p:nvPr/>
        </p:nvSpPr>
        <p:spPr>
          <a:xfrm>
            <a:off x="285720" y="2571744"/>
            <a:ext cx="3786182" cy="642934"/>
          </a:xfrm>
          <a:prstGeom prst="rect">
            <a:avLst/>
          </a:prstGeom>
        </p:spPr>
        <p:txBody>
          <a:bodyPr vert="horz" anchor="ctr">
            <a:no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4400" b="1" i="0" u="none" strike="noStrike" kern="1200" cap="none" spc="0" normalizeH="0" baseline="0" noProof="0" dirty="0" smtClean="0">
                <a:ln w="6350">
                  <a:noFill/>
                </a:ln>
                <a:solidFill>
                  <a:srgbClr val="FFCC00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Чесним</a:t>
            </a:r>
            <a:endParaRPr kumimoji="0" lang="ru-RU" sz="4400" b="1" i="0" u="none" strike="noStrike" kern="1200" cap="none" spc="0" normalizeH="0" baseline="0" noProof="0" dirty="0">
              <a:ln w="6350">
                <a:noFill/>
              </a:ln>
              <a:solidFill>
                <a:srgbClr val="FFCC00"/>
              </a:solidFill>
              <a:effectLst>
                <a:outerShdw blurRad="114300" dist="101600" dir="2700000" algn="tl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8" name="Заголовок 3"/>
          <p:cNvSpPr txBox="1">
            <a:spLocks/>
          </p:cNvSpPr>
          <p:nvPr/>
        </p:nvSpPr>
        <p:spPr>
          <a:xfrm>
            <a:off x="5286380" y="1000108"/>
            <a:ext cx="3857620" cy="642934"/>
          </a:xfrm>
          <a:prstGeom prst="rect">
            <a:avLst/>
          </a:prstGeom>
        </p:spPr>
        <p:txBody>
          <a:bodyPr vert="horz" anchor="ctr">
            <a:no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4400" b="1" i="0" u="none" strike="noStrike" kern="1200" cap="none" spc="0" normalizeH="0" baseline="0" noProof="0" dirty="0" smtClean="0">
                <a:ln w="6350">
                  <a:noFill/>
                </a:ln>
                <a:solidFill>
                  <a:srgbClr val="FFCC00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Добрим</a:t>
            </a:r>
            <a:endParaRPr kumimoji="0" lang="ru-RU" sz="4400" b="1" i="0" u="none" strike="noStrike" kern="1200" cap="none" spc="0" normalizeH="0" baseline="0" noProof="0" dirty="0">
              <a:ln w="6350">
                <a:noFill/>
              </a:ln>
              <a:solidFill>
                <a:srgbClr val="FFCC00"/>
              </a:solidFill>
              <a:effectLst>
                <a:outerShdw blurRad="114300" dist="101600" dir="2700000" algn="tl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9" name="Заголовок 3"/>
          <p:cNvSpPr txBox="1">
            <a:spLocks/>
          </p:cNvSpPr>
          <p:nvPr/>
        </p:nvSpPr>
        <p:spPr>
          <a:xfrm>
            <a:off x="142844" y="1071546"/>
            <a:ext cx="3786214" cy="642934"/>
          </a:xfrm>
          <a:prstGeom prst="rect">
            <a:avLst/>
          </a:prstGeom>
        </p:spPr>
        <p:txBody>
          <a:bodyPr vert="horz" anchor="ctr">
            <a:no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4400" b="1" i="0" u="none" strike="noStrike" kern="1200" cap="none" spc="0" normalizeH="0" baseline="0" noProof="0" dirty="0" smtClean="0">
                <a:ln w="6350">
                  <a:noFill/>
                </a:ln>
                <a:solidFill>
                  <a:srgbClr val="FFCC00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Щирим</a:t>
            </a:r>
            <a:endParaRPr kumimoji="0" lang="ru-RU" sz="4400" b="1" i="0" u="none" strike="noStrike" kern="1200" cap="none" spc="0" normalizeH="0" baseline="0" noProof="0" dirty="0">
              <a:ln w="6350">
                <a:noFill/>
              </a:ln>
              <a:solidFill>
                <a:srgbClr val="FFCC00"/>
              </a:solidFill>
              <a:effectLst>
                <a:outerShdw blurRad="114300" dist="101600" dir="2700000" algn="tl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0" name="Заголовок 3"/>
          <p:cNvSpPr txBox="1">
            <a:spLocks/>
          </p:cNvSpPr>
          <p:nvPr/>
        </p:nvSpPr>
        <p:spPr>
          <a:xfrm>
            <a:off x="5500662" y="2571744"/>
            <a:ext cx="3643338" cy="642934"/>
          </a:xfrm>
          <a:prstGeom prst="rect">
            <a:avLst/>
          </a:prstGeom>
        </p:spPr>
        <p:txBody>
          <a:bodyPr vert="horz" anchor="ctr">
            <a:no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4400" b="1" i="0" u="none" strike="noStrike" kern="1200" cap="none" spc="0" normalizeH="0" baseline="0" noProof="0" dirty="0" smtClean="0">
                <a:ln w="6350">
                  <a:noFill/>
                </a:ln>
                <a:solidFill>
                  <a:srgbClr val="FFCC00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Намагатися зрозуміти</a:t>
            </a:r>
            <a:r>
              <a:rPr kumimoji="0" lang="uk-UA" sz="4400" b="1" i="0" u="none" strike="noStrike" kern="1200" cap="none" spc="0" normalizeH="0" noProof="0" dirty="0" smtClean="0">
                <a:ln w="6350">
                  <a:noFill/>
                </a:ln>
                <a:solidFill>
                  <a:srgbClr val="FFCC00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</a:t>
            </a:r>
            <a:endParaRPr kumimoji="0" lang="ru-RU" sz="4400" b="1" i="0" u="none" strike="noStrike" kern="1200" cap="none" spc="0" normalizeH="0" baseline="0" noProof="0" dirty="0">
              <a:ln w="6350">
                <a:noFill/>
              </a:ln>
              <a:solidFill>
                <a:srgbClr val="FFCC00"/>
              </a:solidFill>
              <a:effectLst>
                <a:outerShdw blurRad="114300" dist="101600" dir="2700000" algn="tl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1" name="Заголовок 3"/>
          <p:cNvSpPr txBox="1">
            <a:spLocks/>
          </p:cNvSpPr>
          <p:nvPr/>
        </p:nvSpPr>
        <p:spPr>
          <a:xfrm>
            <a:off x="-214346" y="4000504"/>
            <a:ext cx="4000528" cy="642934"/>
          </a:xfrm>
          <a:prstGeom prst="rect">
            <a:avLst/>
          </a:prstGeom>
        </p:spPr>
        <p:txBody>
          <a:bodyPr vert="horz" anchor="ctr">
            <a:no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uk-UA" sz="4400" b="1" dirty="0" smtClean="0">
                <a:ln w="6350">
                  <a:noFill/>
                </a:ln>
                <a:solidFill>
                  <a:srgbClr val="FFCC00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rPr>
              <a:t>Вміти вибачати</a:t>
            </a:r>
            <a:endParaRPr kumimoji="0" lang="ru-RU" sz="4400" b="1" i="0" u="none" strike="noStrike" kern="1200" cap="none" spc="0" normalizeH="0" baseline="0" noProof="0" dirty="0">
              <a:ln w="6350">
                <a:noFill/>
              </a:ln>
              <a:solidFill>
                <a:srgbClr val="FFCC00"/>
              </a:solidFill>
              <a:effectLst>
                <a:outerShdw blurRad="114300" dist="101600" dir="2700000" algn="tl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2" name="Заголовок 3"/>
          <p:cNvSpPr txBox="1">
            <a:spLocks/>
          </p:cNvSpPr>
          <p:nvPr/>
        </p:nvSpPr>
        <p:spPr>
          <a:xfrm>
            <a:off x="3286116" y="1428736"/>
            <a:ext cx="3000396" cy="642934"/>
          </a:xfrm>
          <a:prstGeom prst="rect">
            <a:avLst/>
          </a:prstGeom>
        </p:spPr>
        <p:txBody>
          <a:bodyPr vert="horz" anchor="ctr">
            <a:no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4400" b="1" i="0" u="none" strike="noStrike" kern="1200" cap="none" spc="0" normalizeH="0" baseline="0" noProof="0" dirty="0" smtClean="0">
                <a:ln w="6350">
                  <a:noFill/>
                </a:ln>
                <a:solidFill>
                  <a:srgbClr val="FFCC00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Чуйним</a:t>
            </a:r>
            <a:endParaRPr kumimoji="0" lang="ru-RU" sz="4400" b="1" i="0" u="none" strike="noStrike" kern="1200" cap="none" spc="0" normalizeH="0" baseline="0" noProof="0" dirty="0">
              <a:ln w="6350">
                <a:noFill/>
              </a:ln>
              <a:solidFill>
                <a:srgbClr val="FFCC00"/>
              </a:solidFill>
              <a:effectLst>
                <a:outerShdw blurRad="114300" dist="101600" dir="2700000" algn="tl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3" name="Заголовок 3"/>
          <p:cNvSpPr txBox="1">
            <a:spLocks/>
          </p:cNvSpPr>
          <p:nvPr/>
        </p:nvSpPr>
        <p:spPr>
          <a:xfrm>
            <a:off x="0" y="214290"/>
            <a:ext cx="8715404" cy="642934"/>
          </a:xfrm>
          <a:prstGeom prst="rect">
            <a:avLst/>
          </a:prstGeom>
        </p:spPr>
        <p:txBody>
          <a:bodyPr vert="horz" anchor="ctr">
            <a:no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4400" b="1" i="0" u="none" strike="noStrike" kern="1200" cap="none" spc="0" normalizeH="0" baseline="0" noProof="0" dirty="0" smtClean="0">
                <a:ln w="6350">
                  <a:noFill/>
                </a:ln>
                <a:solidFill>
                  <a:srgbClr val="FF9900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Бути доброзичливим – це бути…</a:t>
            </a:r>
            <a:endParaRPr kumimoji="0" lang="ru-RU" sz="4400" b="1" i="0" u="none" strike="noStrike" kern="1200" cap="none" spc="0" normalizeH="0" baseline="0" noProof="0" dirty="0">
              <a:ln w="6350">
                <a:noFill/>
              </a:ln>
              <a:solidFill>
                <a:srgbClr val="FF9900"/>
              </a:solidFill>
              <a:effectLst>
                <a:outerShdw blurRad="114300" dist="101600" dir="2700000" algn="tl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6" descr="j0300840"/>
          <p:cNvPicPr>
            <a:picLocks noChangeAspect="1" noChangeArrowheads="1"/>
          </p:cNvPicPr>
          <p:nvPr/>
        </p:nvPicPr>
        <p:blipFill>
          <a:blip r:embed="rId2">
            <a:lum bright="35000" contrast="3000"/>
          </a:blip>
          <a:srcRect l="9427" t="19928" r="6232" b="14081"/>
          <a:stretch>
            <a:fillRect/>
          </a:stretch>
        </p:blipFill>
        <p:spPr bwMode="auto">
          <a:xfrm>
            <a:off x="-32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91" name="Rectangle 7"/>
          <p:cNvSpPr>
            <a:spLocks noChangeArrowheads="1"/>
          </p:cNvSpPr>
          <p:nvPr/>
        </p:nvSpPr>
        <p:spPr bwMode="auto">
          <a:xfrm>
            <a:off x="6215041" y="3286124"/>
            <a:ext cx="2928959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uk-UA" sz="2800" b="1" dirty="0">
                <a:solidFill>
                  <a:schemeClr val="bg1"/>
                </a:solidFill>
              </a:rPr>
              <a:t/>
            </a:r>
            <a:br>
              <a:rPr lang="uk-UA" sz="2800" b="1" dirty="0">
                <a:solidFill>
                  <a:schemeClr val="bg1"/>
                </a:solidFill>
              </a:rPr>
            </a:br>
            <a:r>
              <a:rPr lang="uk-UA" sz="3200" b="1" dirty="0" smtClean="0">
                <a:solidFill>
                  <a:schemeClr val="bg1"/>
                </a:solidFill>
                <a:latin typeface="Arial" charset="0"/>
              </a:rPr>
              <a:t>Гордість</a:t>
            </a:r>
            <a:endParaRPr lang="ru-RU" sz="3200" b="1" dirty="0">
              <a:solidFill>
                <a:schemeClr val="bg1"/>
              </a:solidFill>
              <a:latin typeface="Arial" charset="0"/>
            </a:endParaRPr>
          </a:p>
        </p:txBody>
      </p:sp>
      <p:sp>
        <p:nvSpPr>
          <p:cNvPr id="68616" name="Rectangle 8"/>
          <p:cNvSpPr>
            <a:spLocks noGrp="1" noChangeArrowheads="1"/>
          </p:cNvSpPr>
          <p:nvPr>
            <p:ph type="ctrTitle"/>
          </p:nvPr>
        </p:nvSpPr>
        <p:spPr>
          <a:xfrm>
            <a:off x="4071934" y="2500306"/>
            <a:ext cx="1365252" cy="1898653"/>
          </a:xfrm>
        </p:spPr>
        <p:txBody>
          <a:bodyPr>
            <a:noAutofit/>
          </a:bodyPr>
          <a:lstStyle/>
          <a:p>
            <a:pPr eaLnBrk="1" hangingPunct="1"/>
            <a:r>
              <a:rPr lang="uk-UA" sz="19900" b="1" dirty="0" smtClean="0">
                <a:solidFill>
                  <a:srgbClr val="CC3300"/>
                </a:solidFill>
                <a:latin typeface="Arial Black" pitchFamily="34" charset="0"/>
              </a:rPr>
              <a:t>?</a:t>
            </a:r>
            <a:endParaRPr lang="ru-RU" sz="19900" b="1" dirty="0" smtClean="0">
              <a:solidFill>
                <a:srgbClr val="CC3300"/>
              </a:solidFill>
              <a:latin typeface="Arial Black" pitchFamily="34" charset="0"/>
            </a:endParaRPr>
          </a:p>
        </p:txBody>
      </p:sp>
      <p:sp>
        <p:nvSpPr>
          <p:cNvPr id="68617" name="Rectangle 9"/>
          <p:cNvSpPr>
            <a:spLocks noGrp="1" noChangeArrowheads="1"/>
          </p:cNvSpPr>
          <p:nvPr>
            <p:ph type="subTitle" idx="1"/>
          </p:nvPr>
        </p:nvSpPr>
        <p:spPr>
          <a:xfrm>
            <a:off x="0" y="4214818"/>
            <a:ext cx="4071966" cy="1055688"/>
          </a:xfrm>
        </p:spPr>
        <p:txBody>
          <a:bodyPr>
            <a:normAutofit/>
          </a:bodyPr>
          <a:lstStyle/>
          <a:p>
            <a:pPr eaLnBrk="1" hangingPunct="1">
              <a:lnSpc>
                <a:spcPct val="80000"/>
              </a:lnSpc>
            </a:pPr>
            <a:r>
              <a:rPr lang="uk-UA" sz="3600" b="1" dirty="0" smtClean="0">
                <a:solidFill>
                  <a:schemeClr val="bg1"/>
                </a:solidFill>
              </a:rPr>
              <a:t>Доброзичливість</a:t>
            </a:r>
            <a:endParaRPr lang="ru-RU" sz="3600" b="1" dirty="0" smtClean="0">
              <a:solidFill>
                <a:schemeClr val="bg1"/>
              </a:solidFill>
            </a:endParaRPr>
          </a:p>
          <a:p>
            <a:pPr eaLnBrk="1" hangingPunct="1">
              <a:lnSpc>
                <a:spcPct val="80000"/>
              </a:lnSpc>
            </a:pPr>
            <a:endParaRPr lang="ru-RU" sz="2400" dirty="0" smtClean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686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686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86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86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616" grpId="0"/>
      <p:bldP spid="68617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>
            <a:duotone>
              <a:schemeClr val="bg2">
                <a:shade val="3000"/>
                <a:satMod val="110000"/>
              </a:schemeClr>
              <a:schemeClr val="bg2">
                <a:tint val="60000"/>
                <a:satMod val="425000"/>
              </a:schemeClr>
            </a:duotone>
            <a:lum bright="100000" contrast="100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2786050" y="6072206"/>
            <a:ext cx="6143668" cy="642934"/>
          </a:xfrm>
        </p:spPr>
        <p:txBody>
          <a:bodyPr>
            <a:noAutofit/>
          </a:bodyPr>
          <a:lstStyle/>
          <a:p>
            <a:r>
              <a:rPr lang="uk-UA" sz="4400" dirty="0" smtClean="0">
                <a:solidFill>
                  <a:srgbClr val="FFCC00"/>
                </a:solidFill>
              </a:rPr>
              <a:t>Зробити гімнастику</a:t>
            </a:r>
            <a:endParaRPr lang="ru-RU" sz="4400" dirty="0">
              <a:solidFill>
                <a:srgbClr val="FFCC00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71736" y="1857364"/>
            <a:ext cx="3571900" cy="267547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Заголовок 3"/>
          <p:cNvSpPr txBox="1">
            <a:spLocks/>
          </p:cNvSpPr>
          <p:nvPr/>
        </p:nvSpPr>
        <p:spPr>
          <a:xfrm>
            <a:off x="0" y="5500702"/>
            <a:ext cx="5286412" cy="642934"/>
          </a:xfrm>
          <a:prstGeom prst="rect">
            <a:avLst/>
          </a:prstGeom>
        </p:spPr>
        <p:txBody>
          <a:bodyPr vert="horz" anchor="ctr">
            <a:no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4400" b="1" i="0" u="none" strike="noStrike" kern="1200" cap="none" spc="0" normalizeH="0" baseline="0" noProof="0" dirty="0" smtClean="0">
                <a:ln w="6350">
                  <a:noFill/>
                </a:ln>
                <a:solidFill>
                  <a:srgbClr val="FFCC00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Погладити котика</a:t>
            </a:r>
            <a:endParaRPr kumimoji="0" lang="ru-RU" sz="4400" b="1" i="0" u="none" strike="noStrike" kern="1200" cap="none" spc="0" normalizeH="0" baseline="0" noProof="0" dirty="0">
              <a:ln w="6350">
                <a:noFill/>
              </a:ln>
              <a:solidFill>
                <a:srgbClr val="FFCC00"/>
              </a:solidFill>
              <a:effectLst>
                <a:outerShdw blurRad="114300" dist="101600" dir="2700000" algn="tl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7" name="Заголовок 3"/>
          <p:cNvSpPr txBox="1">
            <a:spLocks/>
          </p:cNvSpPr>
          <p:nvPr/>
        </p:nvSpPr>
        <p:spPr>
          <a:xfrm>
            <a:off x="5357818" y="2143116"/>
            <a:ext cx="3786182" cy="642934"/>
          </a:xfrm>
          <a:prstGeom prst="rect">
            <a:avLst/>
          </a:prstGeom>
        </p:spPr>
        <p:txBody>
          <a:bodyPr vert="horz" anchor="ctr">
            <a:no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4400" b="1" i="0" u="none" strike="noStrike" kern="1200" cap="none" spc="0" normalizeH="0" baseline="0" noProof="0" dirty="0" smtClean="0">
                <a:ln w="6350">
                  <a:noFill/>
                </a:ln>
                <a:solidFill>
                  <a:srgbClr val="FFCC00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Наспівувати улюблену пісню</a:t>
            </a:r>
            <a:endParaRPr kumimoji="0" lang="ru-RU" sz="4400" b="1" i="0" u="none" strike="noStrike" kern="1200" cap="none" spc="0" normalizeH="0" baseline="0" noProof="0" dirty="0">
              <a:ln w="6350">
                <a:noFill/>
              </a:ln>
              <a:solidFill>
                <a:srgbClr val="FFCC00"/>
              </a:solidFill>
              <a:effectLst>
                <a:outerShdw blurRad="114300" dist="101600" dir="2700000" algn="tl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8" name="Заголовок 3"/>
          <p:cNvSpPr txBox="1">
            <a:spLocks/>
          </p:cNvSpPr>
          <p:nvPr/>
        </p:nvSpPr>
        <p:spPr>
          <a:xfrm>
            <a:off x="0" y="1928802"/>
            <a:ext cx="3857620" cy="642934"/>
          </a:xfrm>
          <a:prstGeom prst="rect">
            <a:avLst/>
          </a:prstGeom>
        </p:spPr>
        <p:txBody>
          <a:bodyPr vert="horz" anchor="ctr">
            <a:no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4400" b="1" i="0" u="none" strike="noStrike" kern="1200" cap="none" spc="0" normalizeH="0" baseline="0" noProof="0" dirty="0" smtClean="0">
                <a:ln w="6350">
                  <a:noFill/>
                </a:ln>
                <a:solidFill>
                  <a:srgbClr val="FFCC00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З</a:t>
            </a:r>
            <a:r>
              <a:rPr kumimoji="0" lang="en-US" sz="4400" b="1" i="0" u="none" strike="noStrike" kern="1200" cap="none" spc="0" normalizeH="0" baseline="0" noProof="0" dirty="0" smtClean="0">
                <a:ln w="6350">
                  <a:noFill/>
                </a:ln>
                <a:solidFill>
                  <a:srgbClr val="FFCC00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’</a:t>
            </a:r>
            <a:r>
              <a:rPr kumimoji="0" lang="uk-UA" sz="4400" b="1" i="0" u="none" strike="noStrike" kern="1200" cap="none" spc="0" normalizeH="0" baseline="0" noProof="0" dirty="0" err="1" smtClean="0">
                <a:ln w="6350">
                  <a:noFill/>
                </a:ln>
                <a:solidFill>
                  <a:srgbClr val="FFCC00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істи</a:t>
            </a:r>
            <a:r>
              <a:rPr kumimoji="0" lang="uk-UA" sz="4400" b="1" i="0" u="none" strike="noStrike" kern="1200" cap="none" spc="0" normalizeH="0" baseline="0" noProof="0" dirty="0" smtClean="0">
                <a:ln w="6350">
                  <a:noFill/>
                </a:ln>
                <a:solidFill>
                  <a:srgbClr val="FFCC00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щось смачне</a:t>
            </a:r>
            <a:endParaRPr kumimoji="0" lang="ru-RU" sz="4400" b="1" i="0" u="none" strike="noStrike" kern="1200" cap="none" spc="0" normalizeH="0" baseline="0" noProof="0" dirty="0">
              <a:ln w="6350">
                <a:noFill/>
              </a:ln>
              <a:solidFill>
                <a:srgbClr val="FFCC00"/>
              </a:solidFill>
              <a:effectLst>
                <a:outerShdw blurRad="114300" dist="101600" dir="2700000" algn="tl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9" name="Заголовок 3"/>
          <p:cNvSpPr txBox="1">
            <a:spLocks/>
          </p:cNvSpPr>
          <p:nvPr/>
        </p:nvSpPr>
        <p:spPr>
          <a:xfrm>
            <a:off x="1428728" y="214290"/>
            <a:ext cx="6143668" cy="642934"/>
          </a:xfrm>
          <a:prstGeom prst="rect">
            <a:avLst/>
          </a:prstGeom>
        </p:spPr>
        <p:txBody>
          <a:bodyPr vert="horz" anchor="ctr">
            <a:no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4400" b="1" i="0" u="none" strike="noStrike" kern="1200" cap="none" spc="0" normalizeH="0" baseline="0" noProof="0" dirty="0" smtClean="0">
                <a:ln w="6350">
                  <a:noFill/>
                </a:ln>
                <a:solidFill>
                  <a:srgbClr val="FFCC00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Переглянути улюблений мультик</a:t>
            </a:r>
            <a:endParaRPr kumimoji="0" lang="ru-RU" sz="4400" b="1" i="0" u="none" strike="noStrike" kern="1200" cap="none" spc="0" normalizeH="0" baseline="0" noProof="0" dirty="0">
              <a:ln w="6350">
                <a:noFill/>
              </a:ln>
              <a:solidFill>
                <a:srgbClr val="FFCC00"/>
              </a:solidFill>
              <a:effectLst>
                <a:outerShdw blurRad="114300" dist="101600" dir="2700000" algn="tl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0" name="Заголовок 3"/>
          <p:cNvSpPr txBox="1">
            <a:spLocks/>
          </p:cNvSpPr>
          <p:nvPr/>
        </p:nvSpPr>
        <p:spPr>
          <a:xfrm>
            <a:off x="5500662" y="4357694"/>
            <a:ext cx="3643338" cy="642934"/>
          </a:xfrm>
          <a:prstGeom prst="rect">
            <a:avLst/>
          </a:prstGeom>
        </p:spPr>
        <p:txBody>
          <a:bodyPr vert="horz" anchor="ctr">
            <a:no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4400" b="1" i="0" u="none" strike="noStrike" kern="1200" cap="none" spc="0" normalizeH="0" baseline="0" noProof="0" dirty="0" smtClean="0">
                <a:ln w="6350">
                  <a:noFill/>
                </a:ln>
                <a:solidFill>
                  <a:srgbClr val="FFCC00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Подивитися трохи у вікно</a:t>
            </a:r>
            <a:endParaRPr kumimoji="0" lang="ru-RU" sz="4400" b="1" i="0" u="none" strike="noStrike" kern="1200" cap="none" spc="0" normalizeH="0" baseline="0" noProof="0" dirty="0">
              <a:ln w="6350">
                <a:noFill/>
              </a:ln>
              <a:solidFill>
                <a:srgbClr val="FFCC00"/>
              </a:solidFill>
              <a:effectLst>
                <a:outerShdw blurRad="114300" dist="101600" dir="2700000" algn="tl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1" name="Заголовок 3"/>
          <p:cNvSpPr txBox="1">
            <a:spLocks/>
          </p:cNvSpPr>
          <p:nvPr/>
        </p:nvSpPr>
        <p:spPr>
          <a:xfrm>
            <a:off x="0" y="4500570"/>
            <a:ext cx="5429288" cy="642934"/>
          </a:xfrm>
          <a:prstGeom prst="rect">
            <a:avLst/>
          </a:prstGeom>
        </p:spPr>
        <p:txBody>
          <a:bodyPr vert="horz" anchor="ctr">
            <a:no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uk-UA" sz="4400" b="1" dirty="0" smtClean="0">
                <a:ln w="6350">
                  <a:noFill/>
                </a:ln>
                <a:solidFill>
                  <a:srgbClr val="FFCC00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rPr>
              <a:t>Пригадати свою подорож</a:t>
            </a:r>
            <a:endParaRPr kumimoji="0" lang="ru-RU" sz="4400" b="1" i="0" u="none" strike="noStrike" kern="1200" cap="none" spc="0" normalizeH="0" baseline="0" noProof="0" dirty="0">
              <a:ln w="6350">
                <a:noFill/>
              </a:ln>
              <a:solidFill>
                <a:srgbClr val="FFCC00"/>
              </a:solidFill>
              <a:effectLst>
                <a:outerShdw blurRad="114300" dist="101600" dir="2700000" algn="tl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2844" y="3500438"/>
            <a:ext cx="9001156" cy="1470025"/>
          </a:xfrm>
          <a:noFill/>
          <a:effectLst>
            <a:outerShdw blurRad="50800" dist="76200" dir="5400000" algn="ctr" rotWithShape="0">
              <a:schemeClr val="tx1"/>
            </a:outerShdw>
          </a:effectLst>
        </p:spPr>
        <p:txBody>
          <a:bodyPr>
            <a:noAutofit/>
          </a:bodyPr>
          <a:lstStyle/>
          <a:p>
            <a:r>
              <a:rPr lang="uk-UA" sz="5400" b="1" dirty="0" smtClean="0">
                <a:solidFill>
                  <a:srgbClr val="C00000"/>
                </a:solidFill>
              </a:rPr>
              <a:t>ВБИВАЙТЕ ХАМСТВО ПОСМІШКОЮ</a:t>
            </a:r>
            <a:endParaRPr lang="ru-RU" sz="5400" b="1" dirty="0">
              <a:solidFill>
                <a:srgbClr val="C00000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849913" y="0"/>
            <a:ext cx="4294087" cy="2857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714744" y="5857892"/>
            <a:ext cx="5214974" cy="785818"/>
          </a:xfrm>
        </p:spPr>
        <p:txBody>
          <a:bodyPr>
            <a:noAutofit/>
          </a:bodyPr>
          <a:lstStyle/>
          <a:p>
            <a:r>
              <a:rPr lang="uk-UA" sz="3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Monotype Corsiva" pitchFamily="66" charset="0"/>
              </a:rPr>
              <a:t>Андрій     Кузьменко</a:t>
            </a:r>
            <a:endParaRPr lang="en-US" sz="3600" b="1" dirty="0" smtClean="0">
              <a:solidFill>
                <a:schemeClr val="tx1">
                  <a:lumMod val="75000"/>
                  <a:lumOff val="25000"/>
                </a:schemeClr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>
            <a:duotone>
              <a:schemeClr val="bg2">
                <a:shade val="3000"/>
                <a:satMod val="110000"/>
              </a:schemeClr>
              <a:schemeClr val="bg2">
                <a:tint val="60000"/>
                <a:satMod val="425000"/>
              </a:schemeClr>
            </a:duotone>
            <a:lum bright="2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-1"/>
            <a:ext cx="9144000" cy="68296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244</TotalTime>
  <Words>51</Words>
  <Application>Microsoft Office PowerPoint</Application>
  <PresentationFormat>Экран (4:3)</PresentationFormat>
  <Paragraphs>21</Paragraphs>
  <Slides>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Апекс</vt:lpstr>
      <vt:lpstr>Не відповідати грубістю на грубість</vt:lpstr>
      <vt:lpstr>?</vt:lpstr>
      <vt:lpstr>Зробити гімнастику</vt:lpstr>
      <vt:lpstr>ВБИВАЙТЕ ХАМСТВО ПОСМІШКОЮ</vt:lpstr>
      <vt:lpstr>Слайд 5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Admin</cp:lastModifiedBy>
  <cp:revision>14</cp:revision>
  <dcterms:created xsi:type="dcterms:W3CDTF">2020-02-21T08:48:29Z</dcterms:created>
  <dcterms:modified xsi:type="dcterms:W3CDTF">2020-02-29T09:10:47Z</dcterms:modified>
</cp:coreProperties>
</file>