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60" r:id="rId4"/>
    <p:sldId id="266" r:id="rId5"/>
    <p:sldId id="263" r:id="rId6"/>
    <p:sldId id="262" r:id="rId7"/>
    <p:sldId id="261" r:id="rId8"/>
    <p:sldId id="258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96E6E081-6971-42ED-A296-EF4BE7FE0A94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7BAFDD06-D991-4A44-A64E-B076329334BE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6E081-6971-42ED-A296-EF4BE7FE0A94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DD06-D991-4A44-A64E-B076329334B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6E081-6971-42ED-A296-EF4BE7FE0A94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DD06-D991-4A44-A64E-B076329334BE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6E081-6971-42ED-A296-EF4BE7FE0A94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DD06-D991-4A44-A64E-B076329334BE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96E6E081-6971-42ED-A296-EF4BE7FE0A94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7BAFDD06-D991-4A44-A64E-B076329334BE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6E081-6971-42ED-A296-EF4BE7FE0A94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DD06-D991-4A44-A64E-B076329334BE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6E081-6971-42ED-A296-EF4BE7FE0A94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DD06-D991-4A44-A64E-B076329334BE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6E081-6971-42ED-A296-EF4BE7FE0A94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DD06-D991-4A44-A64E-B076329334BE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6E081-6971-42ED-A296-EF4BE7FE0A94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DD06-D991-4A44-A64E-B076329334BE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6E081-6971-42ED-A296-EF4BE7FE0A94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DD06-D991-4A44-A64E-B076329334BE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6E081-6971-42ED-A296-EF4BE7FE0A94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DD06-D991-4A44-A64E-B076329334BE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6E6E081-6971-42ED-A296-EF4BE7FE0A94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BAFDD06-D991-4A44-A64E-B076329334BE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Презентація до уроку з основ здоров'я для 9 класу на тему &quot;Роль життєвих  цінностей у формуванні характеру. Цінності та якість життя.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938" y="670867"/>
            <a:ext cx="7738279" cy="580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84410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ozok.click/uploads/osnovy-zdorovia-9-gushina/osnovy-zdorovia-9-gushina-1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07" y="723332"/>
            <a:ext cx="10692769" cy="543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51802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838200" y="586854"/>
            <a:ext cx="5181600" cy="5590109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Академічний </a:t>
            </a:r>
            <a:r>
              <a:rPr lang="uk-UA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тлумачний словник української мови так визначає поняття гідність:</a:t>
            </a:r>
          </a:p>
          <a:p>
            <a:r>
              <a:rPr lang="uk-UA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сукупність рис, що характеризують позитивні моральні якості;</a:t>
            </a:r>
          </a:p>
          <a:p>
            <a:r>
              <a:rPr lang="uk-UA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усвідомлення людиною своєї громадської ваги, громадського обов’язку.</a:t>
            </a:r>
          </a:p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6" name="Picture 6" descr="Презентація &quot;Моє гідне майбутнє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624" y="1176574"/>
            <a:ext cx="5377805" cy="30269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0133547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Людська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гідність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розглядатися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декількох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ракурсах: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етичне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психологічне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фіксуються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уявлення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цінність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категорія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соціальної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психології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означає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самої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себе (на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ґрунті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адекватної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самооцінки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неї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людей;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моральної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свідомості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втілені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уявлення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цінність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моральної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особи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 як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категорія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етики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визначає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особливе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моральне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усвідомлення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людиною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власної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цінності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З повагою до людської гідності - Home | Facebook"/>
          <p:cNvPicPr>
            <a:picLocks noChangeAspect="1" noChangeArrowheads="1"/>
          </p:cNvPicPr>
          <p:nvPr/>
        </p:nvPicPr>
        <p:blipFill>
          <a:blip r:embed="rId2" cstate="print"/>
          <a:srcRect l="21702" r="18619" b="50530"/>
          <a:stretch>
            <a:fillRect/>
          </a:stretch>
        </p:blipFill>
        <p:spPr bwMode="auto">
          <a:xfrm>
            <a:off x="5233182" y="5275385"/>
            <a:ext cx="1392701" cy="97067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1 листопада відбудеться захід до Дня гідності та свободи - Олевська ОТГ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230" y="0"/>
            <a:ext cx="9976513" cy="664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19556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88" y="382137"/>
            <a:ext cx="11032517" cy="6209731"/>
          </a:xfrm>
        </p:spPr>
      </p:pic>
    </p:spTree>
    <p:extLst>
      <p:ext uri="{BB962C8B-B14F-4D97-AF65-F5344CB8AC3E}">
        <p14:creationId xmlns:p14="http://schemas.microsoft.com/office/powerpoint/2010/main" val="1568150092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quarter" idx="1"/>
          </p:nvPr>
        </p:nvSpPr>
        <p:spPr>
          <a:xfrm>
            <a:off x="838200" y="1296537"/>
            <a:ext cx="5181600" cy="488042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Усі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міжнародні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питань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ґрунтуються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понятті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людської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гідності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проголошеному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преамбулі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Загальної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декларації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8194" name="Picture 2" descr="ЗАГАЛЬНІЙ ДЕКЛАРАЦІЇ ПРАВ ЛЮДИНИ – 70! | Голос Конотоп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278" y="1296537"/>
            <a:ext cx="4968922" cy="372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55475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history.vn.ua/pidruchniki/bakka-civil-education-10-class-2018/bakka-civil-education-10-class-2018.files/image0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25"/>
          <a:stretch/>
        </p:blipFill>
        <p:spPr bwMode="auto">
          <a:xfrm>
            <a:off x="960791" y="655093"/>
            <a:ext cx="10460948" cy="525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796472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Висновки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838200" y="1406769"/>
            <a:ext cx="10515600" cy="4770194"/>
          </a:xfrm>
        </p:spPr>
        <p:txBody>
          <a:bodyPr>
            <a:normAutofit/>
          </a:bodyPr>
          <a:lstStyle/>
          <a:p>
            <a:r>
              <a:rPr lang="ru-RU" dirty="0" err="1" smtClean="0"/>
              <a:t>Людська</a:t>
            </a:r>
            <a:r>
              <a:rPr lang="ru-RU" dirty="0" smtClean="0"/>
              <a:t> </a:t>
            </a:r>
            <a:r>
              <a:rPr lang="ru-RU" dirty="0" err="1" smtClean="0"/>
              <a:t>гідність</a:t>
            </a:r>
            <a:r>
              <a:rPr lang="ru-RU" dirty="0" smtClean="0"/>
              <a:t> – </a:t>
            </a:r>
            <a:r>
              <a:rPr lang="ru-RU" dirty="0" err="1" smtClean="0"/>
              <a:t>поняття</a:t>
            </a:r>
            <a:r>
              <a:rPr lang="ru-RU" dirty="0" smtClean="0"/>
              <a:t>, </a:t>
            </a:r>
            <a:r>
              <a:rPr lang="ru-RU" dirty="0" err="1" smtClean="0"/>
              <a:t>близьке</a:t>
            </a:r>
            <a:r>
              <a:rPr lang="ru-RU" dirty="0" smtClean="0"/>
              <a:t> </a:t>
            </a:r>
            <a:r>
              <a:rPr lang="ru-RU" dirty="0" err="1" smtClean="0"/>
              <a:t>поняттю</a:t>
            </a:r>
            <a:r>
              <a:rPr lang="ru-RU" dirty="0" smtClean="0"/>
              <a:t> </a:t>
            </a:r>
            <a:r>
              <a:rPr lang="ru-RU" dirty="0" err="1" smtClean="0"/>
              <a:t>честі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Особисту</a:t>
            </a:r>
            <a:r>
              <a:rPr lang="ru-RU" dirty="0" smtClean="0"/>
              <a:t> </a:t>
            </a:r>
            <a:r>
              <a:rPr lang="ru-RU" dirty="0" err="1" smtClean="0"/>
              <a:t>гідність</a:t>
            </a:r>
            <a:r>
              <a:rPr lang="ru-RU" dirty="0" smtClean="0"/>
              <a:t> ми </a:t>
            </a:r>
            <a:r>
              <a:rPr lang="ru-RU" dirty="0" err="1" smtClean="0"/>
              <a:t>заробляємо</a:t>
            </a:r>
            <a:r>
              <a:rPr lang="ru-RU" dirty="0" smtClean="0"/>
              <a:t> </a:t>
            </a:r>
            <a:r>
              <a:rPr lang="ru-RU" dirty="0" err="1" smtClean="0"/>
              <a:t>самі</a:t>
            </a:r>
            <a:r>
              <a:rPr lang="ru-RU" dirty="0" smtClean="0"/>
              <a:t>, вона </a:t>
            </a:r>
            <a:r>
              <a:rPr lang="ru-RU" dirty="0" err="1" smtClean="0"/>
              <a:t>зростає</a:t>
            </a:r>
            <a:r>
              <a:rPr lang="ru-RU" dirty="0" smtClean="0"/>
              <a:t>, </a:t>
            </a:r>
            <a:r>
              <a:rPr lang="ru-RU" dirty="0" err="1" smtClean="0"/>
              <a:t>якщо</a:t>
            </a:r>
            <a:r>
              <a:rPr lang="ru-RU" dirty="0" smtClean="0"/>
              <a:t> ми </a:t>
            </a:r>
            <a:r>
              <a:rPr lang="ru-RU" dirty="0" err="1" smtClean="0"/>
              <a:t>поводимося</a:t>
            </a:r>
            <a:r>
              <a:rPr lang="ru-RU" dirty="0" smtClean="0"/>
              <a:t> благородно,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падає</a:t>
            </a:r>
            <a:r>
              <a:rPr lang="ru-RU" dirty="0" smtClean="0"/>
              <a:t>, </a:t>
            </a:r>
            <a:r>
              <a:rPr lang="ru-RU" dirty="0" err="1" smtClean="0"/>
              <a:t>якщо</a:t>
            </a:r>
            <a:r>
              <a:rPr lang="ru-RU" dirty="0" smtClean="0"/>
              <a:t> ми </a:t>
            </a:r>
            <a:r>
              <a:rPr lang="ru-RU" dirty="0" err="1" smtClean="0"/>
              <a:t>вчиняємо</a:t>
            </a:r>
            <a:r>
              <a:rPr lang="ru-RU" dirty="0" smtClean="0"/>
              <a:t> </a:t>
            </a:r>
            <a:r>
              <a:rPr lang="ru-RU" dirty="0" err="1" smtClean="0"/>
              <a:t>підло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Особисту</a:t>
            </a:r>
            <a:r>
              <a:rPr lang="ru-RU" dirty="0" smtClean="0"/>
              <a:t> </a:t>
            </a:r>
            <a:r>
              <a:rPr lang="ru-RU" dirty="0" err="1" smtClean="0"/>
              <a:t>гідність</a:t>
            </a:r>
            <a:r>
              <a:rPr lang="ru-RU" dirty="0" smtClean="0"/>
              <a:t> ми </a:t>
            </a:r>
            <a:r>
              <a:rPr lang="ru-RU" dirty="0" err="1" smtClean="0"/>
              <a:t>формуємо</a:t>
            </a:r>
            <a:r>
              <a:rPr lang="ru-RU" dirty="0" smtClean="0"/>
              <a:t> </a:t>
            </a:r>
            <a:r>
              <a:rPr lang="ru-RU" dirty="0" err="1" smtClean="0"/>
              <a:t>самі</a:t>
            </a:r>
            <a:r>
              <a:rPr lang="ru-RU" dirty="0" smtClean="0"/>
              <a:t>, </a:t>
            </a:r>
            <a:r>
              <a:rPr lang="ru-RU" dirty="0" err="1" smtClean="0"/>
              <a:t>збагачуючи</a:t>
            </a:r>
            <a:r>
              <a:rPr lang="ru-RU" dirty="0" smtClean="0"/>
              <a:t> </a:t>
            </a:r>
            <a:r>
              <a:rPr lang="ru-RU" dirty="0" err="1" smtClean="0"/>
              <a:t>свій</a:t>
            </a:r>
            <a:r>
              <a:rPr lang="ru-RU" dirty="0" smtClean="0"/>
              <a:t> </a:t>
            </a:r>
            <a:r>
              <a:rPr lang="ru-RU" dirty="0" err="1" smtClean="0"/>
              <a:t>духовний</a:t>
            </a:r>
            <a:r>
              <a:rPr lang="ru-RU" dirty="0" smtClean="0"/>
              <a:t> </a:t>
            </a:r>
            <a:r>
              <a:rPr lang="ru-RU" dirty="0" err="1" smtClean="0"/>
              <a:t>світ</a:t>
            </a:r>
            <a:r>
              <a:rPr lang="ru-RU" dirty="0" smtClean="0"/>
              <a:t>, </a:t>
            </a:r>
            <a:r>
              <a:rPr lang="ru-RU" dirty="0" err="1" smtClean="0"/>
              <a:t>з’ясовуючи</a:t>
            </a:r>
            <a:r>
              <a:rPr lang="ru-RU" dirty="0" smtClean="0"/>
              <a:t> свою </a:t>
            </a:r>
            <a:r>
              <a:rPr lang="ru-RU" dirty="0" err="1" smtClean="0"/>
              <a:t>цінність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вартість</a:t>
            </a:r>
            <a:r>
              <a:rPr lang="ru-RU" dirty="0" smtClean="0"/>
              <a:t> як </a:t>
            </a:r>
            <a:r>
              <a:rPr lang="ru-RU" dirty="0" err="1" smtClean="0"/>
              <a:t>особистості</a:t>
            </a:r>
            <a:r>
              <a:rPr lang="ru-RU" dirty="0" smtClean="0"/>
              <a:t>, </a:t>
            </a:r>
            <a:r>
              <a:rPr lang="ru-RU" dirty="0" err="1" smtClean="0"/>
              <a:t>напрацьовуючи</a:t>
            </a:r>
            <a:r>
              <a:rPr lang="ru-RU" dirty="0" smtClean="0"/>
              <a:t> </a:t>
            </a:r>
            <a:r>
              <a:rPr lang="ru-RU" dirty="0" err="1" smtClean="0"/>
              <a:t>особисті</a:t>
            </a:r>
            <a:r>
              <a:rPr lang="ru-RU" dirty="0" smtClean="0"/>
              <a:t> </a:t>
            </a:r>
            <a:r>
              <a:rPr lang="ru-RU" dirty="0" err="1" smtClean="0"/>
              <a:t>досягнення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Почуття</a:t>
            </a:r>
            <a:r>
              <a:rPr lang="ru-RU" dirty="0" smtClean="0"/>
              <a:t> </a:t>
            </a:r>
            <a:r>
              <a:rPr lang="ru-RU" dirty="0" err="1" smtClean="0"/>
              <a:t>особистої</a:t>
            </a:r>
            <a:r>
              <a:rPr lang="ru-RU" dirty="0" smtClean="0"/>
              <a:t> </a:t>
            </a:r>
            <a:r>
              <a:rPr lang="ru-RU" dirty="0" err="1" smtClean="0"/>
              <a:t>гідності</a:t>
            </a:r>
            <a:r>
              <a:rPr lang="ru-RU" dirty="0" smtClean="0"/>
              <a:t> </a:t>
            </a:r>
            <a:r>
              <a:rPr lang="ru-RU" dirty="0" err="1" smtClean="0"/>
              <a:t>передбачає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людина</a:t>
            </a:r>
            <a:r>
              <a:rPr lang="ru-RU" dirty="0" smtClean="0"/>
              <a:t> </a:t>
            </a:r>
            <a:r>
              <a:rPr lang="ru-RU" dirty="0" err="1" smtClean="0"/>
              <a:t>цінує</a:t>
            </a:r>
            <a:r>
              <a:rPr lang="ru-RU" dirty="0" smtClean="0"/>
              <a:t> </a:t>
            </a:r>
            <a:r>
              <a:rPr lang="ru-RU" dirty="0" err="1" smtClean="0"/>
              <a:t>своє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як </a:t>
            </a:r>
            <a:r>
              <a:rPr lang="ru-RU" dirty="0" err="1" smtClean="0"/>
              <a:t>неповторне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унікальне</a:t>
            </a:r>
            <a:r>
              <a:rPr lang="ru-RU" dirty="0" smtClean="0"/>
              <a:t>. </a:t>
            </a:r>
          </a:p>
          <a:p>
            <a:r>
              <a:rPr lang="ru-RU" dirty="0" err="1" smtClean="0"/>
              <a:t>Почуття</a:t>
            </a:r>
            <a:r>
              <a:rPr lang="ru-RU" dirty="0" smtClean="0"/>
              <a:t> </a:t>
            </a:r>
            <a:r>
              <a:rPr lang="ru-RU" dirty="0" err="1" smtClean="0"/>
              <a:t>особистої</a:t>
            </a:r>
            <a:r>
              <a:rPr lang="ru-RU" dirty="0" smtClean="0"/>
              <a:t> </a:t>
            </a:r>
            <a:r>
              <a:rPr lang="ru-RU" dirty="0" err="1" smtClean="0"/>
              <a:t>гідності</a:t>
            </a:r>
            <a:r>
              <a:rPr lang="ru-RU" dirty="0" smtClean="0"/>
              <a:t> – </a:t>
            </a:r>
            <a:r>
              <a:rPr lang="ru-RU" dirty="0" err="1" smtClean="0"/>
              <a:t>основна</a:t>
            </a:r>
            <a:r>
              <a:rPr lang="ru-RU" dirty="0" smtClean="0"/>
              <a:t> </a:t>
            </a:r>
            <a:r>
              <a:rPr lang="ru-RU" dirty="0" err="1" smtClean="0"/>
              <a:t>одиниця</a:t>
            </a:r>
            <a:r>
              <a:rPr lang="ru-RU" dirty="0" smtClean="0"/>
              <a:t> </a:t>
            </a:r>
            <a:r>
              <a:rPr lang="ru-RU" dirty="0" err="1" smtClean="0"/>
              <a:t>виміру</a:t>
            </a:r>
            <a:r>
              <a:rPr lang="ru-RU" dirty="0" smtClean="0"/>
              <a:t> </a:t>
            </a:r>
            <a:r>
              <a:rPr lang="ru-RU" dirty="0" err="1" smtClean="0"/>
              <a:t>існування</a:t>
            </a:r>
            <a:r>
              <a:rPr lang="ru-RU" dirty="0" smtClean="0"/>
              <a:t> </a:t>
            </a:r>
            <a:r>
              <a:rPr lang="ru-RU" dirty="0" err="1" smtClean="0"/>
              <a:t>людини</a:t>
            </a:r>
            <a:r>
              <a:rPr lang="ru-RU" dirty="0" smtClean="0"/>
              <a:t>, у </a:t>
            </a:r>
            <a:r>
              <a:rPr lang="ru-RU" dirty="0" err="1" smtClean="0"/>
              <a:t>відповідності</a:t>
            </a:r>
            <a:r>
              <a:rPr lang="ru-RU" dirty="0" smtClean="0"/>
              <a:t> до 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оцінюється</a:t>
            </a:r>
            <a:r>
              <a:rPr lang="ru-RU" dirty="0" smtClean="0"/>
              <a:t> все те,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відбувається</a:t>
            </a:r>
            <a:r>
              <a:rPr lang="ru-RU" dirty="0" smtClean="0"/>
              <a:t> у </a:t>
            </a:r>
            <a:r>
              <a:rPr lang="ru-RU" dirty="0" err="1" smtClean="0"/>
              <a:t>житті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847596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177</TotalTime>
  <Words>231</Words>
  <Application>Microsoft Office PowerPoint</Application>
  <PresentationFormat>Довільний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0" baseType="lpstr">
      <vt:lpstr>Начальная</vt:lpstr>
      <vt:lpstr>Презентація PowerPoint</vt:lpstr>
      <vt:lpstr>Презентація PowerPoint</vt:lpstr>
      <vt:lpstr>Презентація PowerPoint</vt:lpstr>
      <vt:lpstr>        Людська гідність може розглядатися у декількох ракурсах:</vt:lpstr>
      <vt:lpstr>Презентація PowerPoint</vt:lpstr>
      <vt:lpstr>Презентація PowerPoint</vt:lpstr>
      <vt:lpstr>Презентація PowerPoint</vt:lpstr>
      <vt:lpstr>Презентація PowerPoint</vt:lpstr>
      <vt:lpstr>Висновки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СШ №2</dc:creator>
  <cp:lastModifiedBy>RePack by Diakov</cp:lastModifiedBy>
  <cp:revision>16</cp:revision>
  <dcterms:created xsi:type="dcterms:W3CDTF">2020-11-19T13:35:24Z</dcterms:created>
  <dcterms:modified xsi:type="dcterms:W3CDTF">2021-01-20T15:49:32Z</dcterms:modified>
</cp:coreProperties>
</file>