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74" r:id="rId3"/>
    <p:sldId id="269" r:id="rId4"/>
    <p:sldId id="270" r:id="rId5"/>
    <p:sldId id="271" r:id="rId6"/>
    <p:sldId id="272" r:id="rId7"/>
    <p:sldId id="260" r:id="rId8"/>
    <p:sldId id="273" r:id="rId9"/>
    <p:sldId id="261" r:id="rId10"/>
    <p:sldId id="262" r:id="rId11"/>
    <p:sldId id="263" r:id="rId12"/>
    <p:sldId id="265" r:id="rId13"/>
    <p:sldId id="266" r:id="rId14"/>
    <p:sldId id="267" r:id="rId15"/>
    <p:sldId id="275" r:id="rId16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5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7A0E8-C9B1-4835-B2D3-089350A8865F}" type="datetimeFigureOut">
              <a:rPr lang="uk-UA" smtClean="0"/>
              <a:t>26.04.2021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7112E-D6E3-4913-B3A4-CE60878A6F1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96669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7A0E8-C9B1-4835-B2D3-089350A8865F}" type="datetimeFigureOut">
              <a:rPr lang="uk-UA" smtClean="0"/>
              <a:t>26.04.2021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7112E-D6E3-4913-B3A4-CE60878A6F1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40142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7A0E8-C9B1-4835-B2D3-089350A8865F}" type="datetimeFigureOut">
              <a:rPr lang="uk-UA" smtClean="0"/>
              <a:t>26.04.2021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7112E-D6E3-4913-B3A4-CE60878A6F1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536512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7A0E8-C9B1-4835-B2D3-089350A8865F}" type="datetimeFigureOut">
              <a:rPr lang="uk-UA" smtClean="0"/>
              <a:t>26.04.2021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7112E-D6E3-4913-B3A4-CE60878A6F1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19840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7A0E8-C9B1-4835-B2D3-089350A8865F}" type="datetimeFigureOut">
              <a:rPr lang="uk-UA" smtClean="0"/>
              <a:t>26.04.2021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7112E-D6E3-4913-B3A4-CE60878A6F1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04594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7A0E8-C9B1-4835-B2D3-089350A8865F}" type="datetimeFigureOut">
              <a:rPr lang="uk-UA" smtClean="0"/>
              <a:t>26.04.2021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7112E-D6E3-4913-B3A4-CE60878A6F1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20070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7A0E8-C9B1-4835-B2D3-089350A8865F}" type="datetimeFigureOut">
              <a:rPr lang="uk-UA" smtClean="0"/>
              <a:t>26.04.2021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7112E-D6E3-4913-B3A4-CE60878A6F1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65583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7A0E8-C9B1-4835-B2D3-089350A8865F}" type="datetimeFigureOut">
              <a:rPr lang="uk-UA" smtClean="0"/>
              <a:t>26.04.2021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7112E-D6E3-4913-B3A4-CE60878A6F1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6164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7A0E8-C9B1-4835-B2D3-089350A8865F}" type="datetimeFigureOut">
              <a:rPr lang="uk-UA" smtClean="0"/>
              <a:t>26.04.2021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7112E-D6E3-4913-B3A4-CE60878A6F1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4729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7A0E8-C9B1-4835-B2D3-089350A8865F}" type="datetimeFigureOut">
              <a:rPr lang="uk-UA" smtClean="0"/>
              <a:t>26.04.2021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7112E-D6E3-4913-B3A4-CE60878A6F1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30493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7A0E8-C9B1-4835-B2D3-089350A8865F}" type="datetimeFigureOut">
              <a:rPr lang="uk-UA" smtClean="0"/>
              <a:t>26.04.2021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7112E-D6E3-4913-B3A4-CE60878A6F1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24804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F7A0E8-C9B1-4835-B2D3-089350A8865F}" type="datetimeFigureOut">
              <a:rPr lang="uk-UA" smtClean="0"/>
              <a:t>26.04.2021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17112E-D6E3-4913-B3A4-CE60878A6F1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78404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rgbClr val="00B050"/>
                </a:solidFill>
              </a:rPr>
              <a:t>Ділова гра - подорож</a:t>
            </a:r>
            <a:endParaRPr lang="uk-UA" b="1" i="1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96752"/>
            <a:ext cx="8496944" cy="501620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lvl="0"/>
            <a:r>
              <a:rPr lang="uk-UA" sz="6000" b="1" i="1" dirty="0" smtClean="0">
                <a:solidFill>
                  <a:srgbClr val="7030A0"/>
                </a:solidFill>
              </a:rPr>
              <a:t>«Крокуємо країною прав та обов'язків»</a:t>
            </a:r>
          </a:p>
          <a:p>
            <a:endParaRPr lang="uk-UA" dirty="0"/>
          </a:p>
        </p:txBody>
      </p:sp>
      <p:pic>
        <p:nvPicPr>
          <p:cNvPr id="4" name="Picture 2" descr="C:\Users\User\Desktop\Нова папка\завантаження (18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356992"/>
            <a:ext cx="5112568" cy="2855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4055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6937">
        <p:blinds dir="vert"/>
      </p:transition>
    </mc:Choice>
    <mc:Fallback>
      <p:transition spd="slow" advTm="6937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404664"/>
            <a:ext cx="8856984" cy="4104455"/>
          </a:xfrm>
          <a:solidFill>
            <a:schemeClr val="tx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uk-UA" sz="4800" b="1" dirty="0" smtClean="0">
                <a:solidFill>
                  <a:srgbClr val="00B050"/>
                </a:solidFill>
              </a:rPr>
              <a:t>Національно – патріотичне виховання 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b="1" dirty="0">
                <a:solidFill>
                  <a:srgbClr val="0070C0"/>
                </a:solidFill>
              </a:rPr>
              <a:t>С</a:t>
            </a:r>
            <a:r>
              <a:rPr lang="uk-UA" b="1" dirty="0" smtClean="0">
                <a:solidFill>
                  <a:srgbClr val="0070C0"/>
                </a:solidFill>
              </a:rPr>
              <a:t>ценарій заходу до</a:t>
            </a: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uk-UA" b="1" dirty="0" smtClean="0">
                <a:solidFill>
                  <a:srgbClr val="FFC000"/>
                </a:solidFill>
              </a:rPr>
              <a:t>Дня Конституції України</a:t>
            </a:r>
            <a:endParaRPr lang="uk-UA" b="1" dirty="0">
              <a:solidFill>
                <a:srgbClr val="FFC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5776" y="4725144"/>
            <a:ext cx="6408712" cy="1656184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uk-UA" sz="2800" b="1" dirty="0" smtClean="0">
                <a:solidFill>
                  <a:srgbClr val="7030A0"/>
                </a:solidFill>
              </a:rPr>
              <a:t>Педагог-організатор </a:t>
            </a:r>
          </a:p>
          <a:p>
            <a:r>
              <a:rPr lang="uk-UA" sz="2800" b="1" dirty="0" smtClean="0">
                <a:solidFill>
                  <a:srgbClr val="7030A0"/>
                </a:solidFill>
              </a:rPr>
              <a:t>КЗ </a:t>
            </a:r>
            <a:r>
              <a:rPr lang="uk-UA" sz="2800" b="1" dirty="0" err="1" smtClean="0">
                <a:solidFill>
                  <a:srgbClr val="7030A0"/>
                </a:solidFill>
              </a:rPr>
              <a:t>Зеленобалківський</a:t>
            </a:r>
            <a:r>
              <a:rPr lang="uk-UA" sz="2800" b="1" dirty="0" smtClean="0">
                <a:solidFill>
                  <a:srgbClr val="7030A0"/>
                </a:solidFill>
              </a:rPr>
              <a:t> НВК «ЗНЗ – ДНЗ»</a:t>
            </a:r>
          </a:p>
          <a:p>
            <a:pPr algn="r"/>
            <a:r>
              <a:rPr lang="uk-UA" b="1" dirty="0" smtClean="0">
                <a:solidFill>
                  <a:srgbClr val="C00000"/>
                </a:solidFill>
              </a:rPr>
              <a:t>Дрозд Людмила Миколаївна</a:t>
            </a:r>
          </a:p>
          <a:p>
            <a:endParaRPr lang="uk-UA" dirty="0" smtClean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808036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034">
        <p:split orient="vert"/>
      </p:transition>
    </mc:Choice>
    <mc:Fallback>
      <p:transition spd="slow" advTm="8034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uk-UA" sz="5400" b="1" dirty="0">
                <a:solidFill>
                  <a:srgbClr val="002060"/>
                </a:solidFill>
              </a:rPr>
              <a:t>м</a:t>
            </a:r>
            <a:r>
              <a:rPr lang="uk-UA" sz="5400" b="1" dirty="0" smtClean="0">
                <a:solidFill>
                  <a:srgbClr val="002060"/>
                </a:solidFill>
              </a:rPr>
              <a:t>істо </a:t>
            </a:r>
            <a:r>
              <a:rPr lang="uk-UA" sz="5400" b="1" dirty="0">
                <a:solidFill>
                  <a:srgbClr val="002060"/>
                </a:solidFill>
              </a:rPr>
              <a:t>«Законне»</a:t>
            </a:r>
          </a:p>
        </p:txBody>
      </p:sp>
      <p:pic>
        <p:nvPicPr>
          <p:cNvPr id="4" name="Picture 2" descr="C:\Users\User\Desktop\Нова папка\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412776"/>
            <a:ext cx="2664295" cy="2668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User\Desktop\Нова папка\завантаженн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3435" y="1792436"/>
            <a:ext cx="2673061" cy="2356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User\Desktop\Нова папка\конс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44824"/>
            <a:ext cx="2619375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User\Desktop\Нова папка\завантаження (2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293096"/>
            <a:ext cx="3331071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:\Users\User\Desktop\Нова папка\завантаження (3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9" y="4293096"/>
            <a:ext cx="3392036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025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7632">
        <p14:honeycomb/>
      </p:transition>
    </mc:Choice>
    <mc:Fallback>
      <p:transition spd="slow" advTm="763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008112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uk-UA" sz="3600" b="1" dirty="0" smtClean="0">
                <a:solidFill>
                  <a:srgbClr val="00B0F0"/>
                </a:solidFill>
              </a:rPr>
              <a:t>ПРАВА СВОЇ ЗНАЙ – Й ОБОВЯЗКИ СВОЇ НЕ ЗАБУВАЙ </a:t>
            </a:r>
            <a:endParaRPr lang="uk-UA" sz="3600" b="1" dirty="0">
              <a:solidFill>
                <a:srgbClr val="00B0F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772816"/>
            <a:ext cx="8784976" cy="4824536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marL="114300" indent="0" algn="ctr" fontAlgn="base">
              <a:lnSpc>
                <a:spcPts val="1560"/>
              </a:lnSpc>
              <a:spcAft>
                <a:spcPts val="0"/>
              </a:spcAft>
              <a:buNone/>
            </a:pPr>
            <a:endParaRPr lang="ru-RU" sz="3600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marL="114300" indent="0" algn="ctr" fontAlgn="base">
              <a:lnSpc>
                <a:spcPts val="1560"/>
              </a:lnSpc>
              <a:spcAft>
                <a:spcPts val="0"/>
              </a:spcAft>
              <a:buNone/>
            </a:pPr>
            <a:endParaRPr lang="ru-RU" sz="3600" i="1" dirty="0" smtClean="0">
              <a:latin typeface="Times New Roman"/>
              <a:ea typeface="Times New Roman"/>
              <a:cs typeface="Times New Roman"/>
            </a:endParaRPr>
          </a:p>
          <a:p>
            <a:pPr marL="114300" indent="0" algn="ctr" fontAlgn="base">
              <a:lnSpc>
                <a:spcPts val="1560"/>
              </a:lnSpc>
              <a:spcAft>
                <a:spcPts val="0"/>
              </a:spcAft>
              <a:buNone/>
            </a:pPr>
            <a:endParaRPr lang="ru-RU" sz="3600" b="1" i="1" dirty="0">
              <a:effectLst/>
              <a:latin typeface="Times New Roman"/>
              <a:ea typeface="Times New Roman"/>
              <a:cs typeface="Times New Roman"/>
            </a:endParaRPr>
          </a:p>
          <a:p>
            <a:pPr marL="114300" indent="0" algn="ctr" fontAlgn="base">
              <a:lnSpc>
                <a:spcPts val="1560"/>
              </a:lnSpc>
              <a:spcAft>
                <a:spcPts val="0"/>
              </a:spcAft>
              <a:buNone/>
            </a:pPr>
            <a:r>
              <a:rPr lang="ru-RU" sz="3600" b="1" i="1" dirty="0" err="1" smtClean="0">
                <a:effectLst/>
                <a:latin typeface="Times New Roman"/>
                <a:ea typeface="Times New Roman"/>
                <a:cs typeface="Times New Roman"/>
              </a:rPr>
              <a:t>Щоб</a:t>
            </a:r>
            <a:r>
              <a:rPr lang="ru-RU" sz="3600" b="1" i="1" dirty="0" smtClean="0">
                <a:effectLst/>
                <a:latin typeface="Times New Roman"/>
                <a:ea typeface="Times New Roman"/>
                <a:cs typeface="Times New Roman"/>
              </a:rPr>
              <a:t> права </a:t>
            </a:r>
            <a:r>
              <a:rPr lang="ru-RU" sz="3600" b="1" i="1" dirty="0" err="1" smtClean="0">
                <a:effectLst/>
                <a:latin typeface="Times New Roman"/>
                <a:ea typeface="Times New Roman"/>
                <a:cs typeface="Times New Roman"/>
              </a:rPr>
              <a:t>всі</a:t>
            </a:r>
            <a:r>
              <a:rPr lang="ru-RU" sz="3600" b="1" i="1" dirty="0" smtClean="0">
                <a:effectLst/>
                <a:latin typeface="Times New Roman"/>
                <a:ea typeface="Times New Roman"/>
                <a:cs typeface="Times New Roman"/>
              </a:rPr>
              <a:t> знати ,</a:t>
            </a:r>
          </a:p>
          <a:p>
            <a:pPr marL="114300" indent="0" algn="ctr" fontAlgn="base">
              <a:lnSpc>
                <a:spcPts val="1560"/>
              </a:lnSpc>
              <a:spcAft>
                <a:spcPts val="0"/>
              </a:spcAft>
              <a:buNone/>
            </a:pPr>
            <a:r>
              <a:rPr lang="ru-RU" sz="3600" b="1" i="1" dirty="0" smtClean="0">
                <a:effectLst/>
                <a:latin typeface="Times New Roman"/>
                <a:ea typeface="Times New Roman"/>
                <a:cs typeface="Times New Roman"/>
              </a:rPr>
              <a:t>Треба </a:t>
            </a:r>
            <a:r>
              <a:rPr lang="ru-RU" sz="3600" b="1" i="1" dirty="0" err="1" smtClean="0">
                <a:effectLst/>
                <a:latin typeface="Times New Roman"/>
                <a:ea typeface="Times New Roman"/>
                <a:cs typeface="Times New Roman"/>
              </a:rPr>
              <a:t>Закони</a:t>
            </a:r>
            <a:r>
              <a:rPr lang="ru-RU" sz="3600" b="1" i="1" dirty="0" smtClean="0">
                <a:effectLst/>
                <a:latin typeface="Times New Roman"/>
                <a:ea typeface="Times New Roman"/>
                <a:cs typeface="Times New Roman"/>
              </a:rPr>
              <a:t> нам </a:t>
            </a:r>
            <a:r>
              <a:rPr lang="ru-RU" sz="3600" b="1" i="1" dirty="0" err="1" smtClean="0">
                <a:effectLst/>
                <a:latin typeface="Times New Roman"/>
                <a:ea typeface="Times New Roman"/>
                <a:cs typeface="Times New Roman"/>
              </a:rPr>
              <a:t>вивчати</a:t>
            </a:r>
            <a:r>
              <a:rPr lang="ru-RU" sz="3600" b="1" i="1" dirty="0" smtClean="0">
                <a:effectLst/>
                <a:latin typeface="Times New Roman"/>
                <a:ea typeface="Times New Roman"/>
                <a:cs typeface="Times New Roman"/>
              </a:rPr>
              <a:t>.</a:t>
            </a:r>
          </a:p>
          <a:p>
            <a:pPr marL="114300" indent="0" algn="ctr" fontAlgn="base">
              <a:lnSpc>
                <a:spcPts val="1560"/>
              </a:lnSpc>
              <a:spcAft>
                <a:spcPts val="0"/>
              </a:spcAft>
              <a:buNone/>
            </a:pPr>
            <a:endParaRPr lang="ru-RU" sz="3600" b="1" i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marL="114300" indent="0" algn="ctr" fontAlgn="base">
              <a:lnSpc>
                <a:spcPts val="1560"/>
              </a:lnSpc>
              <a:spcAft>
                <a:spcPts val="0"/>
              </a:spcAft>
              <a:buNone/>
            </a:pPr>
            <a:r>
              <a:rPr lang="ru-RU" sz="3600" b="1" i="1" dirty="0" err="1" smtClean="0">
                <a:effectLst/>
                <a:latin typeface="Times New Roman"/>
                <a:ea typeface="Times New Roman"/>
                <a:cs typeface="Times New Roman"/>
              </a:rPr>
              <a:t>Ці</a:t>
            </a:r>
            <a:r>
              <a:rPr lang="ru-RU" sz="3600" b="1" i="1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3600" b="1" i="1" dirty="0" err="1" smtClean="0">
                <a:effectLst/>
                <a:latin typeface="Times New Roman"/>
                <a:ea typeface="Times New Roman"/>
                <a:cs typeface="Times New Roman"/>
              </a:rPr>
              <a:t>Закони</a:t>
            </a:r>
            <a:r>
              <a:rPr lang="ru-RU" sz="3600" b="1" i="1" dirty="0" smtClean="0">
                <a:effectLst/>
                <a:latin typeface="Times New Roman"/>
                <a:ea typeface="Times New Roman"/>
                <a:cs typeface="Times New Roman"/>
              </a:rPr>
              <a:t> не </a:t>
            </a:r>
            <a:r>
              <a:rPr lang="ru-RU" sz="3600" b="1" i="1" dirty="0" err="1" smtClean="0">
                <a:effectLst/>
                <a:latin typeface="Times New Roman"/>
                <a:ea typeface="Times New Roman"/>
                <a:cs typeface="Times New Roman"/>
              </a:rPr>
              <a:t>прості</a:t>
            </a:r>
            <a:r>
              <a:rPr lang="ru-RU" sz="3600" b="1" i="1" dirty="0" smtClean="0">
                <a:effectLst/>
                <a:latin typeface="Times New Roman"/>
                <a:ea typeface="Times New Roman"/>
                <a:cs typeface="Times New Roman"/>
              </a:rPr>
              <a:t> –</a:t>
            </a:r>
          </a:p>
          <a:p>
            <a:pPr marL="114300" indent="0" algn="ctr" fontAlgn="base">
              <a:lnSpc>
                <a:spcPts val="1560"/>
              </a:lnSpc>
              <a:spcAft>
                <a:spcPts val="0"/>
              </a:spcAft>
              <a:buNone/>
            </a:pPr>
            <a:r>
              <a:rPr lang="ru-RU" sz="3600" b="1" i="1" dirty="0" smtClean="0">
                <a:effectLst/>
                <a:latin typeface="Times New Roman"/>
                <a:ea typeface="Times New Roman"/>
                <a:cs typeface="Times New Roman"/>
              </a:rPr>
              <a:t> У </a:t>
            </a:r>
            <a:r>
              <a:rPr lang="ru-RU" sz="3600" b="1" i="1" dirty="0" err="1" smtClean="0">
                <a:effectLst/>
                <a:latin typeface="Times New Roman"/>
                <a:ea typeface="Times New Roman"/>
                <a:cs typeface="Times New Roman"/>
              </a:rPr>
              <a:t>Конституції</a:t>
            </a:r>
            <a:r>
              <a:rPr lang="ru-RU" sz="3600" b="1" i="1" dirty="0" smtClean="0">
                <a:effectLst/>
                <a:latin typeface="Times New Roman"/>
                <a:ea typeface="Times New Roman"/>
                <a:cs typeface="Times New Roman"/>
              </a:rPr>
              <a:t> вони.</a:t>
            </a:r>
          </a:p>
          <a:p>
            <a:pPr marL="114300" indent="0" algn="ctr" fontAlgn="base">
              <a:lnSpc>
                <a:spcPts val="1560"/>
              </a:lnSpc>
              <a:spcAft>
                <a:spcPts val="0"/>
              </a:spcAft>
              <a:buNone/>
            </a:pPr>
            <a:endParaRPr lang="uk-UA" sz="3600" b="1" i="1" dirty="0" smtClean="0">
              <a:ea typeface="Calibri"/>
              <a:cs typeface="Times New Roman"/>
            </a:endParaRPr>
          </a:p>
          <a:p>
            <a:pPr marL="114300" indent="0" algn="ctr" fontAlgn="base">
              <a:lnSpc>
                <a:spcPts val="1560"/>
              </a:lnSpc>
              <a:spcAft>
                <a:spcPts val="0"/>
              </a:spcAft>
              <a:buNone/>
            </a:pPr>
            <a:r>
              <a:rPr lang="ru-RU" sz="3600" b="1" i="1" dirty="0" smtClean="0">
                <a:effectLst/>
                <a:latin typeface="Times New Roman"/>
                <a:ea typeface="Times New Roman"/>
                <a:cs typeface="Times New Roman"/>
              </a:rPr>
              <a:t>Все повторимо </a:t>
            </a:r>
            <a:r>
              <a:rPr lang="ru-RU" sz="3600" b="1" i="1" dirty="0" err="1" smtClean="0">
                <a:effectLst/>
                <a:latin typeface="Times New Roman"/>
                <a:ea typeface="Times New Roman"/>
                <a:cs typeface="Times New Roman"/>
              </a:rPr>
              <a:t>старанно</a:t>
            </a:r>
            <a:r>
              <a:rPr lang="ru-RU" sz="3600" b="1" i="1" dirty="0" smtClean="0">
                <a:effectLst/>
                <a:latin typeface="Times New Roman"/>
                <a:ea typeface="Times New Roman"/>
                <a:cs typeface="Times New Roman"/>
              </a:rPr>
              <a:t>,</a:t>
            </a:r>
            <a:endParaRPr lang="uk-UA" sz="3600" b="1" i="1" dirty="0">
              <a:ea typeface="Calibri"/>
              <a:cs typeface="Times New Roman"/>
            </a:endParaRPr>
          </a:p>
          <a:p>
            <a:pPr marL="114300" indent="0" algn="ctr" fontAlgn="base">
              <a:lnSpc>
                <a:spcPts val="1560"/>
              </a:lnSpc>
              <a:spcAft>
                <a:spcPts val="0"/>
              </a:spcAft>
              <a:buNone/>
            </a:pPr>
            <a:r>
              <a:rPr lang="ru-RU" sz="3600" b="1" i="1" dirty="0" smtClean="0">
                <a:effectLst/>
                <a:latin typeface="Times New Roman"/>
                <a:ea typeface="Times New Roman"/>
                <a:cs typeface="Times New Roman"/>
              </a:rPr>
              <a:t>Знати будем </a:t>
            </a:r>
            <a:r>
              <a:rPr lang="ru-RU" sz="3600" b="1" i="1" dirty="0" err="1" smtClean="0">
                <a:effectLst/>
                <a:latin typeface="Times New Roman"/>
                <a:ea typeface="Times New Roman"/>
                <a:cs typeface="Times New Roman"/>
              </a:rPr>
              <a:t>бездоганно</a:t>
            </a:r>
            <a:r>
              <a:rPr lang="ru-RU" b="1" i="1" dirty="0" smtClean="0">
                <a:effectLst/>
                <a:latin typeface="Times New Roman"/>
                <a:ea typeface="Times New Roman"/>
                <a:cs typeface="Times New Roman"/>
              </a:rPr>
              <a:t>! </a:t>
            </a:r>
            <a:endParaRPr lang="uk-UA" sz="2400" b="1" i="1" dirty="0">
              <a:ea typeface="Calibri"/>
              <a:cs typeface="Times New Roman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481714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8135">
        <p:dissolve/>
      </p:transition>
    </mc:Choice>
    <mc:Fallback>
      <p:transition spd="slow" advTm="8135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uk-UA" sz="4800" b="1" dirty="0">
                <a:solidFill>
                  <a:schemeClr val="accent2">
                    <a:lumMod val="75000"/>
                  </a:schemeClr>
                </a:solidFill>
              </a:rPr>
              <a:t>Місто «Історичне»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68761"/>
            <a:ext cx="4040188" cy="720080"/>
          </a:xfrm>
          <a:solidFill>
            <a:srgbClr val="FFFF00"/>
          </a:solidFill>
        </p:spPr>
        <p:txBody>
          <a:bodyPr>
            <a:normAutofit fontScale="25000" lnSpcReduction="20000"/>
          </a:bodyPr>
          <a:lstStyle/>
          <a:p>
            <a:r>
              <a:rPr lang="ru-RU" sz="8000" dirty="0" err="1">
                <a:solidFill>
                  <a:srgbClr val="FF0000"/>
                </a:solidFill>
              </a:rPr>
              <a:t>Декларація</a:t>
            </a:r>
            <a:r>
              <a:rPr lang="ru-RU" sz="8000" dirty="0">
                <a:solidFill>
                  <a:srgbClr val="FF0000"/>
                </a:solidFill>
              </a:rPr>
              <a:t> </a:t>
            </a:r>
            <a:r>
              <a:rPr lang="ru-RU" sz="6400" dirty="0">
                <a:solidFill>
                  <a:srgbClr val="FF0000"/>
                </a:solidFill>
              </a:rPr>
              <a:t>– </a:t>
            </a:r>
            <a:r>
              <a:rPr lang="ru-RU" sz="6400" dirty="0" err="1"/>
              <a:t>це</a:t>
            </a:r>
            <a:r>
              <a:rPr lang="ru-RU" sz="6400" dirty="0"/>
              <a:t> </a:t>
            </a:r>
            <a:r>
              <a:rPr lang="ru-RU" sz="6400" dirty="0" err="1"/>
              <a:t>латинське</a:t>
            </a:r>
            <a:r>
              <a:rPr lang="ru-RU" sz="6400" dirty="0"/>
              <a:t> слово, </a:t>
            </a:r>
            <a:r>
              <a:rPr lang="ru-RU" sz="6400" dirty="0" err="1"/>
              <a:t>що</a:t>
            </a:r>
            <a:r>
              <a:rPr lang="ru-RU" sz="6400" dirty="0"/>
              <a:t> у </a:t>
            </a:r>
            <a:r>
              <a:rPr lang="ru-RU" sz="6400" dirty="0" err="1"/>
              <a:t>перекладі</a:t>
            </a:r>
            <a:r>
              <a:rPr lang="ru-RU" sz="6400" dirty="0"/>
              <a:t> </a:t>
            </a:r>
            <a:r>
              <a:rPr lang="ru-RU" sz="6400" dirty="0" err="1"/>
              <a:t>означає</a:t>
            </a:r>
            <a:r>
              <a:rPr lang="ru-RU" sz="6400" dirty="0"/>
              <a:t> </a:t>
            </a:r>
            <a:r>
              <a:rPr lang="ru-RU" sz="6400" dirty="0" err="1"/>
              <a:t>заява</a:t>
            </a:r>
            <a:r>
              <a:rPr lang="ru-RU" sz="6400" dirty="0"/>
              <a:t>, </a:t>
            </a:r>
            <a:r>
              <a:rPr lang="ru-RU" sz="6400" dirty="0" err="1"/>
              <a:t>оголошення</a:t>
            </a:r>
            <a:r>
              <a:rPr lang="ru-RU" sz="6400" dirty="0"/>
              <a:t>.</a:t>
            </a:r>
            <a:endParaRPr lang="uk-UA" sz="6400" dirty="0"/>
          </a:p>
          <a:p>
            <a:endParaRPr lang="uk-UA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268761"/>
            <a:ext cx="4041775" cy="720080"/>
          </a:xfrm>
          <a:solidFill>
            <a:srgbClr val="FFFF00"/>
          </a:solidFill>
        </p:spPr>
        <p:txBody>
          <a:bodyPr>
            <a:normAutofit fontScale="25000" lnSpcReduction="20000"/>
          </a:bodyPr>
          <a:lstStyle/>
          <a:p>
            <a:r>
              <a:rPr lang="ru-RU" sz="8000" dirty="0" err="1">
                <a:solidFill>
                  <a:srgbClr val="FF0000"/>
                </a:solidFill>
              </a:rPr>
              <a:t>Конвенція</a:t>
            </a:r>
            <a:r>
              <a:rPr lang="ru-RU" sz="8000" dirty="0">
                <a:solidFill>
                  <a:srgbClr val="FF0000"/>
                </a:solidFill>
              </a:rPr>
              <a:t> </a:t>
            </a:r>
            <a:r>
              <a:rPr lang="ru-RU" sz="8000" dirty="0"/>
              <a:t>–  </a:t>
            </a:r>
            <a:r>
              <a:rPr lang="ru-RU" sz="6200" dirty="0" err="1"/>
              <a:t>латинське</a:t>
            </a:r>
            <a:r>
              <a:rPr lang="ru-RU" sz="6200" dirty="0"/>
              <a:t> слово. </a:t>
            </a:r>
            <a:r>
              <a:rPr lang="ru-RU" sz="6200" dirty="0" err="1"/>
              <a:t>Це</a:t>
            </a:r>
            <a:r>
              <a:rPr lang="ru-RU" sz="6200" dirty="0"/>
              <a:t> угода, </a:t>
            </a:r>
            <a:r>
              <a:rPr lang="ru-RU" sz="6200" dirty="0" err="1"/>
              <a:t>міжнародний</a:t>
            </a:r>
            <a:r>
              <a:rPr lang="ru-RU" sz="6200" dirty="0"/>
              <a:t> </a:t>
            </a:r>
            <a:r>
              <a:rPr lang="ru-RU" sz="6200" dirty="0" err="1"/>
              <a:t>договір</a:t>
            </a:r>
            <a:r>
              <a:rPr lang="ru-RU" sz="6200" dirty="0"/>
              <a:t> з </a:t>
            </a:r>
            <a:r>
              <a:rPr lang="ru-RU" sz="6200" dirty="0" err="1"/>
              <a:t>певних</a:t>
            </a:r>
            <a:r>
              <a:rPr lang="ru-RU" sz="6200" dirty="0"/>
              <a:t> </a:t>
            </a:r>
            <a:r>
              <a:rPr lang="ru-RU" sz="6200" dirty="0" err="1"/>
              <a:t>питань</a:t>
            </a:r>
            <a:r>
              <a:rPr lang="ru-RU" sz="6200" dirty="0"/>
              <a:t>.</a:t>
            </a:r>
            <a:endParaRPr lang="uk-UA" sz="6200" dirty="0"/>
          </a:p>
          <a:p>
            <a:endParaRPr lang="uk-UA" dirty="0"/>
          </a:p>
        </p:txBody>
      </p:sp>
      <p:pic>
        <p:nvPicPr>
          <p:cNvPr id="8" name="Picture 2" descr="C:\Users\User\Desktop\Нова папка\завантаження (1)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948320"/>
            <a:ext cx="3096344" cy="2371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C:\Users\User\Desktop\Нова папка\th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276872"/>
            <a:ext cx="2808312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User\Desktop\Нова папка\OI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352924"/>
            <a:ext cx="3339852" cy="2316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C:\Users\User\Desktop\Нова папка\OIP (1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276872"/>
            <a:ext cx="2592288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C:\Users\User\Desktop\Нова папка\завантаження (4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352925"/>
            <a:ext cx="3364012" cy="2316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4691789"/>
      </p:ext>
    </p:extLst>
  </p:cSld>
  <p:clrMapOvr>
    <a:masterClrMapping/>
  </p:clrMapOvr>
  <p:transition spd="slow" advTm="11049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uk-UA" sz="4800" b="1" dirty="0">
                <a:solidFill>
                  <a:srgbClr val="00B050"/>
                </a:solidFill>
              </a:rPr>
              <a:t>м</a:t>
            </a:r>
            <a:r>
              <a:rPr lang="uk-UA" sz="4800" b="1" dirty="0" smtClean="0">
                <a:solidFill>
                  <a:srgbClr val="00B050"/>
                </a:solidFill>
              </a:rPr>
              <a:t>істо «</a:t>
            </a:r>
            <a:r>
              <a:rPr lang="uk-UA" sz="4800" b="1" dirty="0" err="1" smtClean="0">
                <a:solidFill>
                  <a:srgbClr val="00B050"/>
                </a:solidFill>
              </a:rPr>
              <a:t>Розпізнайне</a:t>
            </a:r>
            <a:r>
              <a:rPr lang="uk-UA" sz="4800" b="1" dirty="0" smtClean="0">
                <a:solidFill>
                  <a:srgbClr val="00B050"/>
                </a:solidFill>
              </a:rPr>
              <a:t>»</a:t>
            </a:r>
            <a:endParaRPr lang="uk-UA" sz="4800" b="1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600200"/>
            <a:ext cx="8640960" cy="4925144"/>
          </a:xfrm>
          <a:solidFill>
            <a:srgbClr val="002060"/>
          </a:solidFill>
        </p:spPr>
        <p:txBody>
          <a:bodyPr>
            <a:normAutofit lnSpcReduction="10000"/>
          </a:bodyPr>
          <a:lstStyle/>
          <a:p>
            <a:pPr algn="ctr" fontAlgn="base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uk-UA" b="1" dirty="0" smtClean="0">
                <a:solidFill>
                  <a:srgbClr val="00B0F0"/>
                </a:solidFill>
                <a:effectLst/>
                <a:latin typeface="Times New Roman"/>
                <a:ea typeface="Times New Roman"/>
                <a:cs typeface="Times New Roman"/>
              </a:rPr>
              <a:t>Всі права ми повторили,</a:t>
            </a:r>
            <a:endParaRPr lang="uk-UA" b="1" dirty="0">
              <a:solidFill>
                <a:srgbClr val="00B0F0"/>
              </a:solidFill>
              <a:ea typeface="Calibri"/>
              <a:cs typeface="Times New Roman"/>
            </a:endParaRPr>
          </a:p>
          <a:p>
            <a:pPr algn="ctr" fontAlgn="base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uk-UA" b="1" dirty="0" smtClean="0">
                <a:solidFill>
                  <a:srgbClr val="00B0F0"/>
                </a:solidFill>
                <a:effectLst/>
                <a:latin typeface="Times New Roman"/>
                <a:ea typeface="Times New Roman"/>
                <a:cs typeface="Times New Roman"/>
              </a:rPr>
              <a:t>Тож почнеться у нас гра</a:t>
            </a:r>
            <a:endParaRPr lang="uk-UA" b="1" dirty="0">
              <a:solidFill>
                <a:srgbClr val="00B0F0"/>
              </a:solidFill>
              <a:ea typeface="Calibri"/>
              <a:cs typeface="Times New Roman"/>
            </a:endParaRPr>
          </a:p>
          <a:p>
            <a:pPr algn="ctr" fontAlgn="base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uk-UA" b="1" dirty="0" smtClean="0">
                <a:solidFill>
                  <a:srgbClr val="00B0F0"/>
                </a:solidFill>
                <a:effectLst/>
                <a:latin typeface="Times New Roman"/>
                <a:ea typeface="Times New Roman"/>
                <a:cs typeface="Times New Roman"/>
              </a:rPr>
              <a:t>Якщо право є законне,</a:t>
            </a:r>
            <a:endParaRPr lang="uk-UA" b="1" dirty="0">
              <a:solidFill>
                <a:srgbClr val="00B0F0"/>
              </a:solidFill>
              <a:ea typeface="Calibri"/>
              <a:cs typeface="Times New Roman"/>
            </a:endParaRPr>
          </a:p>
          <a:p>
            <a:pPr algn="ctr" fontAlgn="base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uk-UA" b="1" dirty="0" smtClean="0">
                <a:solidFill>
                  <a:srgbClr val="00B0F0"/>
                </a:solidFill>
                <a:effectLst/>
                <a:latin typeface="Times New Roman"/>
                <a:ea typeface="Times New Roman"/>
                <a:cs typeface="Times New Roman"/>
              </a:rPr>
              <a:t>«</a:t>
            </a:r>
            <a:r>
              <a:rPr lang="uk-UA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  <a:cs typeface="Times New Roman"/>
              </a:rPr>
              <a:t>Правда</a:t>
            </a:r>
            <a:r>
              <a:rPr lang="uk-UA" b="1" dirty="0" smtClean="0">
                <a:solidFill>
                  <a:srgbClr val="00B0F0"/>
                </a:solidFill>
                <a:effectLst/>
                <a:latin typeface="Times New Roman"/>
                <a:ea typeface="Times New Roman"/>
                <a:cs typeface="Times New Roman"/>
              </a:rPr>
              <a:t>»-  </a:t>
            </a:r>
            <a:r>
              <a:rPr lang="uk-UA" b="1" dirty="0" err="1" smtClean="0">
                <a:solidFill>
                  <a:srgbClr val="00B0F0"/>
                </a:solidFill>
                <a:effectLst/>
                <a:latin typeface="Times New Roman"/>
                <a:ea typeface="Times New Roman"/>
                <a:cs typeface="Times New Roman"/>
              </a:rPr>
              <a:t>плескаєм</a:t>
            </a:r>
            <a:r>
              <a:rPr lang="uk-UA" b="1" dirty="0" smtClean="0">
                <a:solidFill>
                  <a:srgbClr val="00B0F0"/>
                </a:solidFill>
                <a:effectLst/>
                <a:latin typeface="Times New Roman"/>
                <a:ea typeface="Times New Roman"/>
                <a:cs typeface="Times New Roman"/>
              </a:rPr>
              <a:t> в долоні.</a:t>
            </a:r>
            <a:endParaRPr lang="uk-UA" b="1" dirty="0">
              <a:solidFill>
                <a:srgbClr val="00B0F0"/>
              </a:solidFill>
              <a:ea typeface="Calibri"/>
              <a:cs typeface="Times New Roman"/>
            </a:endParaRPr>
          </a:p>
          <a:p>
            <a:pPr algn="ctr" fontAlgn="base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uk-UA" b="1" dirty="0" smtClean="0">
                <a:solidFill>
                  <a:srgbClr val="00B0F0"/>
                </a:solidFill>
                <a:effectLst/>
                <a:latin typeface="Times New Roman"/>
                <a:ea typeface="Times New Roman"/>
                <a:cs typeface="Times New Roman"/>
              </a:rPr>
              <a:t>А якщо ж його нема,</a:t>
            </a:r>
            <a:endParaRPr lang="uk-UA" b="1" dirty="0">
              <a:solidFill>
                <a:srgbClr val="00B0F0"/>
              </a:solidFill>
              <a:ea typeface="Calibri"/>
              <a:cs typeface="Times New Roman"/>
            </a:endParaRPr>
          </a:p>
          <a:p>
            <a:pPr algn="ctr" fontAlgn="base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uk-UA" b="1" dirty="0" smtClean="0">
                <a:solidFill>
                  <a:srgbClr val="00B0F0"/>
                </a:solidFill>
                <a:effectLst/>
                <a:latin typeface="Times New Roman"/>
                <a:ea typeface="Times New Roman"/>
                <a:cs typeface="Times New Roman"/>
              </a:rPr>
              <a:t>Дружно скажемо: «</a:t>
            </a:r>
            <a:r>
              <a:rPr lang="uk-UA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  <a:cs typeface="Times New Roman"/>
              </a:rPr>
              <a:t>Брехня!»</a:t>
            </a:r>
            <a:endParaRPr lang="uk-UA" b="1" dirty="0">
              <a:solidFill>
                <a:srgbClr val="FF0000"/>
              </a:solidFill>
              <a:ea typeface="Calibri"/>
              <a:cs typeface="Times New Roman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18873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805">
        <p:checker/>
      </p:transition>
    </mc:Choice>
    <mc:Fallback>
      <p:transition spd="slow" advTm="7805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uk-UA" sz="4800" b="1" dirty="0">
                <a:solidFill>
                  <a:schemeClr val="accent2">
                    <a:lumMod val="75000"/>
                  </a:schemeClr>
                </a:solidFill>
              </a:rPr>
              <a:t>м</a:t>
            </a:r>
            <a:r>
              <a:rPr lang="uk-UA" sz="4800" b="1" dirty="0" smtClean="0">
                <a:solidFill>
                  <a:schemeClr val="accent2">
                    <a:lumMod val="75000"/>
                  </a:schemeClr>
                </a:solidFill>
              </a:rPr>
              <a:t>істо «Шкільне»</a:t>
            </a:r>
            <a:endParaRPr lang="uk-UA" sz="4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3075" name="Picture 3" descr="C:\Users\User\Desktop\Нова папка\завантаження (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99" y="1916832"/>
            <a:ext cx="3829025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User\Desktop\Нова папка\завантаження (16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475" y="1484784"/>
            <a:ext cx="2305050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User\Desktop\Нова папка\завантаження (8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825" y="3368869"/>
            <a:ext cx="2543175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2721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26">
        <p14:ferris dir="l"/>
      </p:transition>
    </mc:Choice>
    <mc:Fallback>
      <p:transition spd="slow" advTm="792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uk-UA" sz="4800" b="1" dirty="0">
                <a:solidFill>
                  <a:srgbClr val="FF0000"/>
                </a:solidFill>
              </a:rPr>
              <a:t>Місто «</a:t>
            </a:r>
            <a:r>
              <a:rPr lang="uk-UA" sz="4800" b="1" dirty="0" err="1">
                <a:solidFill>
                  <a:srgbClr val="FF0000"/>
                </a:solidFill>
              </a:rPr>
              <a:t>Вікторинне</a:t>
            </a:r>
            <a:r>
              <a:rPr lang="uk-UA" sz="4800" b="1" dirty="0">
                <a:solidFill>
                  <a:srgbClr val="FF0000"/>
                </a:solidFill>
              </a:rPr>
              <a:t>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>
            <a:normAutofit fontScale="92500" lnSpcReduction="20000"/>
          </a:bodyPr>
          <a:lstStyle/>
          <a:p>
            <a:r>
              <a:rPr lang="ru-RU" dirty="0"/>
              <a:t>Як </a:t>
            </a:r>
            <a:r>
              <a:rPr lang="ru-RU" dirty="0" err="1"/>
              <a:t>називається</a:t>
            </a:r>
            <a:r>
              <a:rPr lang="ru-RU" dirty="0"/>
              <a:t> </a:t>
            </a:r>
            <a:r>
              <a:rPr lang="ru-RU" dirty="0" err="1"/>
              <a:t>основний</a:t>
            </a:r>
            <a:r>
              <a:rPr lang="ru-RU" dirty="0"/>
              <a:t> документ </a:t>
            </a:r>
            <a:r>
              <a:rPr lang="ru-RU" dirty="0" err="1"/>
              <a:t>громадянина</a:t>
            </a:r>
            <a:r>
              <a:rPr lang="ru-RU" dirty="0"/>
              <a:t> ? </a:t>
            </a:r>
            <a:endParaRPr lang="ru-RU" dirty="0" smtClean="0"/>
          </a:p>
          <a:p>
            <a:r>
              <a:rPr lang="ru-RU" dirty="0" err="1" smtClean="0"/>
              <a:t>Який</a:t>
            </a:r>
            <a:r>
              <a:rPr lang="ru-RU" dirty="0" smtClean="0"/>
              <a:t> Закон </a:t>
            </a:r>
            <a:r>
              <a:rPr lang="ru-RU" dirty="0" err="1" smtClean="0"/>
              <a:t>вважаєтьсяголовним</a:t>
            </a:r>
            <a:r>
              <a:rPr lang="ru-RU" dirty="0" smtClean="0"/>
              <a:t> Законом </a:t>
            </a:r>
            <a:r>
              <a:rPr lang="ru-RU" dirty="0" err="1" smtClean="0"/>
              <a:t>України</a:t>
            </a:r>
            <a:r>
              <a:rPr lang="ru-RU" dirty="0" smtClean="0"/>
              <a:t>?</a:t>
            </a:r>
          </a:p>
          <a:p>
            <a:r>
              <a:rPr lang="ru-RU" dirty="0" smtClean="0"/>
              <a:t>Як </a:t>
            </a:r>
            <a:r>
              <a:rPr lang="ru-RU" dirty="0" err="1" smtClean="0"/>
              <a:t>називають</a:t>
            </a:r>
            <a:r>
              <a:rPr lang="ru-RU" dirty="0" smtClean="0"/>
              <a:t> </a:t>
            </a:r>
            <a:r>
              <a:rPr lang="ru-RU" dirty="0" err="1" smtClean="0"/>
              <a:t>осіб</a:t>
            </a:r>
            <a:r>
              <a:rPr lang="ru-RU" dirty="0" smtClean="0"/>
              <a:t>, </a:t>
            </a:r>
            <a:r>
              <a:rPr lang="ru-RU" dirty="0" err="1" smtClean="0"/>
              <a:t>які</a:t>
            </a:r>
            <a:r>
              <a:rPr lang="ru-RU" dirty="0" smtClean="0"/>
              <a:t> не </a:t>
            </a:r>
            <a:r>
              <a:rPr lang="ru-RU" dirty="0" err="1" smtClean="0"/>
              <a:t>досягли</a:t>
            </a:r>
            <a:r>
              <a:rPr lang="ru-RU" dirty="0" smtClean="0"/>
              <a:t> 18-го </a:t>
            </a:r>
            <a:r>
              <a:rPr lang="ru-RU" dirty="0" err="1" smtClean="0"/>
              <a:t>віку</a:t>
            </a:r>
            <a:r>
              <a:rPr lang="ru-RU" dirty="0" smtClean="0"/>
              <a:t>?</a:t>
            </a:r>
          </a:p>
          <a:p>
            <a:r>
              <a:rPr lang="ru-RU" dirty="0" smtClean="0"/>
              <a:t>Як </a:t>
            </a:r>
            <a:r>
              <a:rPr lang="ru-RU" dirty="0" err="1" smtClean="0"/>
              <a:t>називають</a:t>
            </a:r>
            <a:r>
              <a:rPr lang="ru-RU" dirty="0" smtClean="0"/>
              <a:t> </a:t>
            </a:r>
            <a:r>
              <a:rPr lang="ru-RU" dirty="0" err="1" smtClean="0"/>
              <a:t>людину</a:t>
            </a:r>
            <a:r>
              <a:rPr lang="ru-RU" dirty="0" smtClean="0"/>
              <a:t> ,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бачила</a:t>
            </a:r>
            <a:r>
              <a:rPr lang="ru-RU" dirty="0" smtClean="0"/>
              <a:t> </a:t>
            </a:r>
            <a:r>
              <a:rPr lang="ru-RU" dirty="0" err="1" smtClean="0"/>
              <a:t>злочин</a:t>
            </a:r>
            <a:r>
              <a:rPr lang="ru-RU" dirty="0" smtClean="0"/>
              <a:t>?</a:t>
            </a:r>
          </a:p>
          <a:p>
            <a:r>
              <a:rPr lang="ru-RU" dirty="0" smtClean="0"/>
              <a:t>Як </a:t>
            </a:r>
            <a:r>
              <a:rPr lang="ru-RU" dirty="0" err="1" smtClean="0"/>
              <a:t>називають</a:t>
            </a:r>
            <a:r>
              <a:rPr lang="ru-RU" dirty="0" smtClean="0"/>
              <a:t> </a:t>
            </a:r>
            <a:r>
              <a:rPr lang="ru-RU" dirty="0" err="1" smtClean="0"/>
              <a:t>захисника</a:t>
            </a:r>
            <a:r>
              <a:rPr lang="ru-RU" dirty="0" smtClean="0"/>
              <a:t> у </a:t>
            </a:r>
            <a:r>
              <a:rPr lang="ru-RU" dirty="0" err="1" smtClean="0"/>
              <a:t>суді</a:t>
            </a:r>
            <a:r>
              <a:rPr lang="ru-RU" dirty="0" smtClean="0"/>
              <a:t>?</a:t>
            </a:r>
          </a:p>
          <a:p>
            <a:r>
              <a:rPr lang="ru-RU" dirty="0" smtClean="0"/>
              <a:t>Як </a:t>
            </a:r>
            <a:r>
              <a:rPr lang="ru-RU" dirty="0" err="1" smtClean="0"/>
              <a:t>називається</a:t>
            </a:r>
            <a:r>
              <a:rPr lang="ru-RU" dirty="0" smtClean="0"/>
              <a:t> </a:t>
            </a:r>
            <a:r>
              <a:rPr lang="ru-RU" dirty="0" err="1" smtClean="0"/>
              <a:t>державний</a:t>
            </a:r>
            <a:r>
              <a:rPr lang="ru-RU" dirty="0" smtClean="0"/>
              <a:t> </a:t>
            </a:r>
            <a:r>
              <a:rPr lang="ru-RU" dirty="0" err="1" smtClean="0"/>
              <a:t>озброєний</a:t>
            </a:r>
            <a:r>
              <a:rPr lang="ru-RU" dirty="0" smtClean="0"/>
              <a:t> орган </a:t>
            </a:r>
            <a:r>
              <a:rPr lang="ru-RU" dirty="0" err="1" smtClean="0"/>
              <a:t>виконавчої</a:t>
            </a:r>
            <a:r>
              <a:rPr lang="ru-RU" dirty="0" smtClean="0"/>
              <a:t> </a:t>
            </a:r>
            <a:r>
              <a:rPr lang="ru-RU" dirty="0" err="1" smtClean="0"/>
              <a:t>влади,який</a:t>
            </a:r>
            <a:r>
              <a:rPr lang="ru-RU" dirty="0" smtClean="0"/>
              <a:t> </a:t>
            </a:r>
            <a:r>
              <a:rPr lang="ru-RU" dirty="0" err="1" smtClean="0"/>
              <a:t>захищає</a:t>
            </a:r>
            <a:r>
              <a:rPr lang="ru-RU" dirty="0" smtClean="0"/>
              <a:t> </a:t>
            </a:r>
            <a:r>
              <a:rPr lang="ru-RU" dirty="0" err="1" smtClean="0"/>
              <a:t>життя,здоров</a:t>
            </a:r>
            <a:r>
              <a:rPr lang="en-US" dirty="0" smtClean="0"/>
              <a:t>’</a:t>
            </a:r>
            <a:r>
              <a:rPr lang="ru-RU" dirty="0" smtClean="0"/>
              <a:t>я і права </a:t>
            </a:r>
            <a:r>
              <a:rPr lang="ru-RU" dirty="0" err="1" smtClean="0"/>
              <a:t>громадян</a:t>
            </a:r>
            <a:r>
              <a:rPr lang="ru-RU" dirty="0" smtClean="0"/>
              <a:t>?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12926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8417">
        <p14:window dir="vert"/>
      </p:transition>
    </mc:Choice>
    <mc:Fallback>
      <p:transition spd="slow" advTm="1841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uk-UA" sz="4800" b="1" dirty="0"/>
              <a:t>м</a:t>
            </a:r>
            <a:r>
              <a:rPr lang="uk-UA" sz="4800" b="1" dirty="0" smtClean="0"/>
              <a:t>істо «</a:t>
            </a:r>
            <a:r>
              <a:rPr lang="uk-UA" sz="4800" b="1" dirty="0" err="1" smtClean="0"/>
              <a:t>Вікторинне</a:t>
            </a:r>
            <a:r>
              <a:rPr lang="uk-UA" sz="4800" b="1" dirty="0" smtClean="0"/>
              <a:t>»</a:t>
            </a:r>
            <a:endParaRPr lang="uk-UA" sz="4800" b="1" dirty="0"/>
          </a:p>
        </p:txBody>
      </p:sp>
      <p:pic>
        <p:nvPicPr>
          <p:cNvPr id="4098" name="Picture 2" descr="C:\Users\User\Desktop\Нова папка\завантаження (1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44824"/>
            <a:ext cx="2876550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er\Desktop\Нова папка\конс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060848"/>
            <a:ext cx="3888432" cy="2823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ser\Desktop\Нова папка\завантаження (1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5177602"/>
            <a:ext cx="4268749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5792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8398">
        <p14:honeycomb/>
      </p:transition>
    </mc:Choice>
    <mc:Fallback>
      <p:transition spd="slow" advTm="839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uk-UA" sz="4800" b="1" dirty="0"/>
              <a:t>м</a:t>
            </a:r>
            <a:r>
              <a:rPr lang="uk-UA" sz="4800" b="1" smtClean="0"/>
              <a:t>істо </a:t>
            </a:r>
            <a:r>
              <a:rPr lang="uk-UA" sz="4800" b="1" dirty="0" smtClean="0"/>
              <a:t>«</a:t>
            </a:r>
            <a:r>
              <a:rPr lang="uk-UA" sz="4800" b="1" dirty="0" err="1" smtClean="0"/>
              <a:t>Вікторинне</a:t>
            </a:r>
            <a:r>
              <a:rPr lang="uk-UA" sz="4800" b="1" dirty="0" smtClean="0"/>
              <a:t>»</a:t>
            </a:r>
            <a:endParaRPr lang="uk-UA" sz="4800" b="1" dirty="0"/>
          </a:p>
        </p:txBody>
      </p:sp>
      <p:pic>
        <p:nvPicPr>
          <p:cNvPr id="5122" name="Picture 2" descr="C:\Users\User\Desktop\Нова папка\завантаження (1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1" y="4293096"/>
            <a:ext cx="4176464" cy="243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ser\Desktop\Нова папка\images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99320"/>
            <a:ext cx="4032448" cy="2249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User\Desktop\Нова папка\image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899320"/>
            <a:ext cx="3456384" cy="2249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0887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564">
        <p14:flip dir="r"/>
      </p:transition>
    </mc:Choice>
    <mc:Fallback xmlns="">
      <p:transition spd="slow" advTm="756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uk-UA" sz="4800" b="1" dirty="0"/>
              <a:t>м</a:t>
            </a:r>
            <a:r>
              <a:rPr lang="uk-UA" sz="4800" b="1" dirty="0" smtClean="0"/>
              <a:t>істо «</a:t>
            </a:r>
            <a:r>
              <a:rPr lang="uk-UA" sz="4800" b="1" dirty="0" err="1" smtClean="0"/>
              <a:t>Обов</a:t>
            </a:r>
            <a:r>
              <a:rPr lang="en-US" sz="4800" b="1" dirty="0" smtClean="0"/>
              <a:t>’</a:t>
            </a:r>
            <a:r>
              <a:rPr lang="uk-UA" sz="4800" b="1" dirty="0" err="1" smtClean="0"/>
              <a:t>язкове</a:t>
            </a:r>
            <a:r>
              <a:rPr lang="uk-UA" sz="4800" b="1" dirty="0" smtClean="0"/>
              <a:t>»</a:t>
            </a:r>
            <a:endParaRPr lang="uk-UA" sz="4800" b="1" dirty="0"/>
          </a:p>
        </p:txBody>
      </p:sp>
      <p:pic>
        <p:nvPicPr>
          <p:cNvPr id="6146" name="Picture 2" descr="C:\Users\User\Desktop\Нова папка\завантаження (1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9" y="1556793"/>
            <a:ext cx="6480720" cy="2805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ser\Desktop\Нова папка\images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581128"/>
            <a:ext cx="3152775" cy="1988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User\Desktop\Нова папка\завантаження (14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581128"/>
            <a:ext cx="3115047" cy="1966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6064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98">
        <p:circle/>
      </p:transition>
    </mc:Choice>
    <mc:Fallback xmlns="">
      <p:transition spd="slow" advTm="8098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uk-UA" sz="4800" b="1" dirty="0" smtClean="0"/>
              <a:t>Місто «</a:t>
            </a:r>
            <a:r>
              <a:rPr lang="uk-UA" sz="4800" b="1" dirty="0" err="1" smtClean="0"/>
              <a:t>Обов</a:t>
            </a:r>
            <a:r>
              <a:rPr lang="en-US" sz="4800" b="1" dirty="0" smtClean="0"/>
              <a:t>’</a:t>
            </a:r>
            <a:r>
              <a:rPr lang="uk-UA" sz="4800" b="1" dirty="0" err="1" smtClean="0"/>
              <a:t>язкове</a:t>
            </a:r>
            <a:r>
              <a:rPr lang="uk-UA" sz="4800" b="1" dirty="0" smtClean="0"/>
              <a:t>»</a:t>
            </a:r>
            <a:endParaRPr lang="uk-UA" sz="48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uk-UA" dirty="0" smtClean="0"/>
              <a:t>Слухатись старших,бути чемним,допомагати слабшим</a:t>
            </a:r>
            <a:endParaRPr lang="uk-UA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uk-UA" dirty="0" smtClean="0"/>
              <a:t>Виконувати вимоги Статуту закладу</a:t>
            </a:r>
            <a:endParaRPr lang="uk-UA" dirty="0"/>
          </a:p>
        </p:txBody>
      </p:sp>
      <p:pic>
        <p:nvPicPr>
          <p:cNvPr id="7170" name="Picture 2" descr="C:\Users\User\Desktop\Нова папка\завантаження (15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64904"/>
            <a:ext cx="4032448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ser\Desktop\Нова папка\завантаження (5)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564904"/>
            <a:ext cx="3528392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091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11"/>
    </mc:Choice>
    <mc:Fallback xmlns="">
      <p:transition spd="slow" advTm="11011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uk-UA" sz="4800" b="1" dirty="0"/>
              <a:t>м</a:t>
            </a:r>
            <a:r>
              <a:rPr lang="uk-UA" sz="4800" b="1" dirty="0" smtClean="0"/>
              <a:t>істо  «</a:t>
            </a:r>
            <a:r>
              <a:rPr lang="uk-UA" sz="4800" b="1" dirty="0" err="1" smtClean="0"/>
              <a:t>Обов</a:t>
            </a:r>
            <a:r>
              <a:rPr lang="en-US" sz="4800" b="1" dirty="0" smtClean="0"/>
              <a:t>’</a:t>
            </a:r>
            <a:r>
              <a:rPr lang="uk-UA" sz="4800" b="1" dirty="0" err="1" smtClean="0"/>
              <a:t>язкове</a:t>
            </a:r>
            <a:r>
              <a:rPr lang="uk-UA" sz="4800" b="1" dirty="0" smtClean="0"/>
              <a:t>»</a:t>
            </a:r>
            <a:endParaRPr lang="uk-UA" sz="48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89979" y="1628800"/>
            <a:ext cx="4038600" cy="4525963"/>
          </a:xfrm>
        </p:spPr>
        <p:txBody>
          <a:bodyPr/>
          <a:lstStyle/>
          <a:p>
            <a:pPr marL="0" indent="0">
              <a:buNone/>
            </a:pPr>
            <a:endParaRPr lang="uk-UA" dirty="0"/>
          </a:p>
        </p:txBody>
      </p:sp>
      <p:pic>
        <p:nvPicPr>
          <p:cNvPr id="8194" name="Picture 2" descr="C:\Users\User\Desktop\Нова папка\завантаження (1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8640960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ser\Desktop\Нова папка\images (3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25144"/>
            <a:ext cx="813690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4593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6975">
        <p:circle/>
      </p:transition>
    </mc:Choice>
    <mc:Fallback xmlns="">
      <p:transition spd="slow" advTm="697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uk-UA" sz="4800" b="1" dirty="0" smtClean="0"/>
              <a:t>місто «</a:t>
            </a:r>
            <a:r>
              <a:rPr lang="uk-UA" sz="4800" b="1" dirty="0" err="1" smtClean="0"/>
              <a:t>ДиЩанне</a:t>
            </a:r>
            <a:r>
              <a:rPr lang="uk-UA" sz="4800" b="1" dirty="0" smtClean="0"/>
              <a:t>»</a:t>
            </a:r>
            <a:endParaRPr lang="uk-UA" sz="4800" b="1" dirty="0"/>
          </a:p>
        </p:txBody>
      </p:sp>
      <p:pic>
        <p:nvPicPr>
          <p:cNvPr id="9219" name="Picture 3" descr="C:\Users\User\Desktop\Нова папка\завантаження (2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68" y="4653137"/>
            <a:ext cx="4295608" cy="2026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User\Desktop\Нова папка\завантаження (19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9198" y="4653137"/>
            <a:ext cx="4157297" cy="2026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ser\Desktop\Нова папка\0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484784"/>
            <a:ext cx="4471112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910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9775">
        <p:checker/>
      </p:transition>
    </mc:Choice>
    <mc:Fallback xmlns="">
      <p:transition spd="slow" advTm="9775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uk-UA" sz="7200" b="1" i="1" dirty="0" smtClean="0">
                <a:solidFill>
                  <a:srgbClr val="7030A0"/>
                </a:solidFill>
              </a:rPr>
              <a:t>Дякую за увагу!</a:t>
            </a:r>
            <a:endParaRPr lang="uk-UA" sz="7200" b="1" i="1" dirty="0">
              <a:solidFill>
                <a:srgbClr val="7030A0"/>
              </a:solidFill>
            </a:endParaRPr>
          </a:p>
        </p:txBody>
      </p:sp>
      <p:pic>
        <p:nvPicPr>
          <p:cNvPr id="1026" name="Picture 2" descr="C:\Users\User\Desktop\для Дрозд Л.М\Ласкава 1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60000">
            <a:off x="2258924" y="321635"/>
            <a:ext cx="4623757" cy="7633955"/>
          </a:xfrm>
          <a:prstGeom prst="rect">
            <a:avLst/>
          </a:prstGeom>
          <a:solidFill>
            <a:srgbClr val="00B0F0"/>
          </a:solidFill>
        </p:spPr>
      </p:pic>
    </p:spTree>
    <p:extLst>
      <p:ext uri="{BB962C8B-B14F-4D97-AF65-F5344CB8AC3E}">
        <p14:creationId xmlns:p14="http://schemas.microsoft.com/office/powerpoint/2010/main" val="3600577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79">
        <p14:window dir="vert"/>
      </p:transition>
    </mc:Choice>
    <mc:Fallback xmlns="">
      <p:transition spd="slow" advTm="807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288</TotalTime>
  <Words>239</Words>
  <Application>Microsoft Office PowerPoint</Application>
  <PresentationFormat>Экран (4:3)</PresentationFormat>
  <Paragraphs>46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Ділова гра - подорож</vt:lpstr>
      <vt:lpstr>Національно – патріотичне виховання  Сценарій заходу до  Дня Конституції України</vt:lpstr>
      <vt:lpstr>місто «Законне»</vt:lpstr>
      <vt:lpstr>ПРАВА СВОЇ ЗНАЙ – Й ОБОВЯЗКИ СВОЇ НЕ ЗАБУВАЙ </vt:lpstr>
      <vt:lpstr>Місто «Історичне»</vt:lpstr>
      <vt:lpstr>місто «Розпізнайне»</vt:lpstr>
      <vt:lpstr>місто «Шкільне»</vt:lpstr>
      <vt:lpstr>Місто «Вікторинне»</vt:lpstr>
      <vt:lpstr>місто «Вікторинне»</vt:lpstr>
      <vt:lpstr>місто «Вікторинне»</vt:lpstr>
      <vt:lpstr>місто «Обов’язкове»</vt:lpstr>
      <vt:lpstr>Місто «Обов’язкове»</vt:lpstr>
      <vt:lpstr>місто  «Обов’язкове»</vt:lpstr>
      <vt:lpstr>місто «ДиЩанне»</vt:lpstr>
      <vt:lpstr>Дякую за увагу!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Ділова гра - подорож</dc:title>
  <dc:creator>User</dc:creator>
  <cp:lastModifiedBy>User</cp:lastModifiedBy>
  <cp:revision>22</cp:revision>
  <dcterms:created xsi:type="dcterms:W3CDTF">2021-04-23T08:53:11Z</dcterms:created>
  <dcterms:modified xsi:type="dcterms:W3CDTF">2021-04-26T07:30:00Z</dcterms:modified>
</cp:coreProperties>
</file>